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44.xml" ContentType="application/vnd.openxmlformats-officedocument.presentationml.slide+xml"/>
  <Override PartName="/ppt/slides/slide245.xml" ContentType="application/vnd.openxmlformats-officedocument.presentationml.slide+xml"/>
  <Override PartName="/ppt/slides/slide2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  <p:sldId id="374" r:id="rId120"/>
    <p:sldId id="375" r:id="rId121"/>
    <p:sldId id="376" r:id="rId122"/>
    <p:sldId id="377" r:id="rId123"/>
    <p:sldId id="378" r:id="rId124"/>
    <p:sldId id="379" r:id="rId125"/>
    <p:sldId id="380" r:id="rId126"/>
    <p:sldId id="381" r:id="rId127"/>
    <p:sldId id="382" r:id="rId128"/>
    <p:sldId id="383" r:id="rId129"/>
    <p:sldId id="384" r:id="rId130"/>
    <p:sldId id="385" r:id="rId131"/>
    <p:sldId id="386" r:id="rId132"/>
    <p:sldId id="387" r:id="rId133"/>
    <p:sldId id="388" r:id="rId134"/>
    <p:sldId id="389" r:id="rId135"/>
    <p:sldId id="390" r:id="rId136"/>
    <p:sldId id="391" r:id="rId137"/>
    <p:sldId id="392" r:id="rId138"/>
    <p:sldId id="393" r:id="rId139"/>
    <p:sldId id="394" r:id="rId140"/>
    <p:sldId id="395" r:id="rId141"/>
    <p:sldId id="396" r:id="rId142"/>
    <p:sldId id="397" r:id="rId143"/>
    <p:sldId id="398" r:id="rId144"/>
    <p:sldId id="399" r:id="rId145"/>
    <p:sldId id="400" r:id="rId146"/>
    <p:sldId id="401" r:id="rId147"/>
    <p:sldId id="402" r:id="rId148"/>
    <p:sldId id="403" r:id="rId149"/>
    <p:sldId id="404" r:id="rId150"/>
    <p:sldId id="405" r:id="rId151"/>
    <p:sldId id="406" r:id="rId152"/>
    <p:sldId id="407" r:id="rId153"/>
    <p:sldId id="408" r:id="rId154"/>
    <p:sldId id="409" r:id="rId155"/>
    <p:sldId id="410" r:id="rId156"/>
    <p:sldId id="411" r:id="rId157"/>
    <p:sldId id="412" r:id="rId158"/>
    <p:sldId id="413" r:id="rId159"/>
    <p:sldId id="414" r:id="rId160"/>
    <p:sldId id="415" r:id="rId161"/>
    <p:sldId id="416" r:id="rId162"/>
    <p:sldId id="417" r:id="rId163"/>
    <p:sldId id="418" r:id="rId164"/>
    <p:sldId id="419" r:id="rId165"/>
    <p:sldId id="420" r:id="rId166"/>
    <p:sldId id="421" r:id="rId167"/>
    <p:sldId id="422" r:id="rId168"/>
    <p:sldId id="423" r:id="rId169"/>
    <p:sldId id="424" r:id="rId170"/>
    <p:sldId id="425" r:id="rId171"/>
    <p:sldId id="426" r:id="rId172"/>
    <p:sldId id="427" r:id="rId173"/>
    <p:sldId id="428" r:id="rId174"/>
    <p:sldId id="429" r:id="rId175"/>
    <p:sldId id="430" r:id="rId176"/>
    <p:sldId id="431" r:id="rId177"/>
    <p:sldId id="432" r:id="rId178"/>
    <p:sldId id="433" r:id="rId179"/>
    <p:sldId id="434" r:id="rId180"/>
    <p:sldId id="435" r:id="rId181"/>
    <p:sldId id="436" r:id="rId182"/>
    <p:sldId id="437" r:id="rId183"/>
    <p:sldId id="438" r:id="rId184"/>
    <p:sldId id="439" r:id="rId185"/>
    <p:sldId id="440" r:id="rId186"/>
    <p:sldId id="441" r:id="rId187"/>
    <p:sldId id="442" r:id="rId188"/>
    <p:sldId id="443" r:id="rId189"/>
    <p:sldId id="444" r:id="rId190"/>
    <p:sldId id="445" r:id="rId191"/>
    <p:sldId id="446" r:id="rId192"/>
    <p:sldId id="447" r:id="rId193"/>
    <p:sldId id="448" r:id="rId194"/>
    <p:sldId id="449" r:id="rId195"/>
    <p:sldId id="450" r:id="rId196"/>
    <p:sldId id="451" r:id="rId197"/>
    <p:sldId id="452" r:id="rId198"/>
    <p:sldId id="453" r:id="rId199"/>
    <p:sldId id="454" r:id="rId200"/>
    <p:sldId id="455" r:id="rId201"/>
    <p:sldId id="456" r:id="rId202"/>
    <p:sldId id="457" r:id="rId203"/>
    <p:sldId id="458" r:id="rId204"/>
    <p:sldId id="459" r:id="rId205"/>
    <p:sldId id="460" r:id="rId206"/>
    <p:sldId id="461" r:id="rId207"/>
    <p:sldId id="462" r:id="rId208"/>
    <p:sldId id="463" r:id="rId209"/>
    <p:sldId id="464" r:id="rId210"/>
    <p:sldId id="465" r:id="rId211"/>
    <p:sldId id="466" r:id="rId212"/>
    <p:sldId id="467" r:id="rId213"/>
    <p:sldId id="468" r:id="rId214"/>
    <p:sldId id="469" r:id="rId215"/>
    <p:sldId id="470" r:id="rId216"/>
    <p:sldId id="471" r:id="rId217"/>
    <p:sldId id="472" r:id="rId218"/>
    <p:sldId id="473" r:id="rId219"/>
    <p:sldId id="474" r:id="rId220"/>
    <p:sldId id="475" r:id="rId221"/>
    <p:sldId id="476" r:id="rId222"/>
    <p:sldId id="477" r:id="rId223"/>
    <p:sldId id="478" r:id="rId224"/>
    <p:sldId id="479" r:id="rId225"/>
    <p:sldId id="480" r:id="rId226"/>
    <p:sldId id="481" r:id="rId227"/>
    <p:sldId id="482" r:id="rId228"/>
    <p:sldId id="483" r:id="rId229"/>
    <p:sldId id="484" r:id="rId230"/>
    <p:sldId id="485" r:id="rId231"/>
    <p:sldId id="486" r:id="rId232"/>
    <p:sldId id="487" r:id="rId233"/>
    <p:sldId id="488" r:id="rId234"/>
    <p:sldId id="489" r:id="rId235"/>
    <p:sldId id="490" r:id="rId236"/>
    <p:sldId id="491" r:id="rId237"/>
    <p:sldId id="492" r:id="rId238"/>
    <p:sldId id="493" r:id="rId239"/>
    <p:sldId id="494" r:id="rId240"/>
    <p:sldId id="495" r:id="rId241"/>
    <p:sldId id="496" r:id="rId242"/>
    <p:sldId id="497" r:id="rId243"/>
    <p:sldId id="498" r:id="rId244"/>
    <p:sldId id="499" r:id="rId245"/>
    <p:sldId id="500" r:id="rId246"/>
    <p:sldId id="501" r:id="rId247"/>
  </p:sldIdLst>
  <p:sldSz cx="7556500" cy="5334000"/>
  <p:notesSz cx="7556500" cy="5334000"/>
  <p:embeddedFontLst>
    <p:embeddedFont>
      <p:font typeface="Calibri" panose="020F0502020204030204" pitchFamily="34" charset="0"/>
      <p:regular r:id="rId248"/>
      <p:bold r:id="rId249"/>
      <p:italic r:id="rId250"/>
      <p:boldItalic r:id="rId251"/>
    </p:embeddedFont>
    <p:embeddedFont>
      <p:font typeface="Palatino Linotype" panose="02040502050505030304" pitchFamily="18" charset="0"/>
      <p:regular r:id="rId252"/>
      <p:bold r:id="rId253"/>
      <p:italic r:id="rId254"/>
      <p:boldItalic r:id="rId255"/>
    </p:embeddedFont>
    <p:embeddedFont>
      <p:font typeface="Verdana" panose="020B0604030504040204" pitchFamily="34" charset="0"/>
      <p:regular r:id="rId256"/>
      <p:bold r:id="rId257"/>
      <p:italic r:id="rId258"/>
      <p:boldItalic r:id="rId259"/>
    </p:embeddedFont>
    <p:embeddedFont>
      <p:font typeface="Georgia" panose="02040502050405020303" pitchFamily="18" charset="0"/>
      <p:regular r:id="rId260"/>
      <p:bold r:id="rId261"/>
      <p:italic r:id="rId262"/>
      <p:boldItalic r:id="rId26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LuIDH/5t3CaKOI0XFiS50Q==" hashData="qT6U9BPe/2IDUgL1gwraizIFsew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8" d="100"/>
          <a:sy n="128" d="100"/>
        </p:scale>
        <p:origin x="-534" y="21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26" Type="http://schemas.openxmlformats.org/officeDocument/2006/relationships/slide" Target="slides/slide225.xml"/><Relationship Id="rId247" Type="http://schemas.openxmlformats.org/officeDocument/2006/relationships/slide" Target="slides/slide246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37" Type="http://schemas.openxmlformats.org/officeDocument/2006/relationships/slide" Target="slides/slide236.xml"/><Relationship Id="rId258" Type="http://schemas.openxmlformats.org/officeDocument/2006/relationships/font" Target="fonts/font11.fntdata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27" Type="http://schemas.openxmlformats.org/officeDocument/2006/relationships/slide" Target="slides/slide226.xml"/><Relationship Id="rId248" Type="http://schemas.openxmlformats.org/officeDocument/2006/relationships/font" Target="fonts/font1.fntdata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182" Type="http://schemas.openxmlformats.org/officeDocument/2006/relationships/slide" Target="slides/slide181.xml"/><Relationship Id="rId217" Type="http://schemas.openxmlformats.org/officeDocument/2006/relationships/slide" Target="slides/slide216.xml"/><Relationship Id="rId6" Type="http://schemas.openxmlformats.org/officeDocument/2006/relationships/slide" Target="slides/slide5.xml"/><Relationship Id="rId238" Type="http://schemas.openxmlformats.org/officeDocument/2006/relationships/slide" Target="slides/slide237.xml"/><Relationship Id="rId259" Type="http://schemas.openxmlformats.org/officeDocument/2006/relationships/font" Target="fonts/font12.fntdata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2" Type="http://schemas.openxmlformats.org/officeDocument/2006/relationships/slide" Target="slides/slide201.xml"/><Relationship Id="rId207" Type="http://schemas.openxmlformats.org/officeDocument/2006/relationships/slide" Target="slides/slide206.xml"/><Relationship Id="rId223" Type="http://schemas.openxmlformats.org/officeDocument/2006/relationships/slide" Target="slides/slide222.xml"/><Relationship Id="rId228" Type="http://schemas.openxmlformats.org/officeDocument/2006/relationships/slide" Target="slides/slide227.xml"/><Relationship Id="rId244" Type="http://schemas.openxmlformats.org/officeDocument/2006/relationships/slide" Target="slides/slide243.xml"/><Relationship Id="rId249" Type="http://schemas.openxmlformats.org/officeDocument/2006/relationships/font" Target="fonts/font2.fntdata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260" Type="http://schemas.openxmlformats.org/officeDocument/2006/relationships/font" Target="fonts/font13.fntdata"/><Relationship Id="rId265" Type="http://schemas.openxmlformats.org/officeDocument/2006/relationships/viewProps" Target="viewProps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3" Type="http://schemas.openxmlformats.org/officeDocument/2006/relationships/slide" Target="slides/slide212.xml"/><Relationship Id="rId218" Type="http://schemas.openxmlformats.org/officeDocument/2006/relationships/slide" Target="slides/slide217.xml"/><Relationship Id="rId234" Type="http://schemas.openxmlformats.org/officeDocument/2006/relationships/slide" Target="slides/slide233.xml"/><Relationship Id="rId239" Type="http://schemas.openxmlformats.org/officeDocument/2006/relationships/slide" Target="slides/slide238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50" Type="http://schemas.openxmlformats.org/officeDocument/2006/relationships/font" Target="fonts/font3.fntdata"/><Relationship Id="rId255" Type="http://schemas.openxmlformats.org/officeDocument/2006/relationships/font" Target="fonts/font8.fntdata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208" Type="http://schemas.openxmlformats.org/officeDocument/2006/relationships/slide" Target="slides/slide207.xml"/><Relationship Id="rId229" Type="http://schemas.openxmlformats.org/officeDocument/2006/relationships/slide" Target="slides/slide228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0" Type="http://schemas.openxmlformats.org/officeDocument/2006/relationships/slide" Target="slides/slide239.xml"/><Relationship Id="rId245" Type="http://schemas.openxmlformats.org/officeDocument/2006/relationships/slide" Target="slides/slide244.xml"/><Relationship Id="rId261" Type="http://schemas.openxmlformats.org/officeDocument/2006/relationships/font" Target="fonts/font14.fntdata"/><Relationship Id="rId266" Type="http://schemas.openxmlformats.org/officeDocument/2006/relationships/theme" Target="theme/theme1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219" Type="http://schemas.openxmlformats.org/officeDocument/2006/relationships/slide" Target="slides/slide21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0" Type="http://schemas.openxmlformats.org/officeDocument/2006/relationships/slide" Target="slides/slide229.xml"/><Relationship Id="rId235" Type="http://schemas.openxmlformats.org/officeDocument/2006/relationships/slide" Target="slides/slide234.xml"/><Relationship Id="rId251" Type="http://schemas.openxmlformats.org/officeDocument/2006/relationships/font" Target="fonts/font4.fntdata"/><Relationship Id="rId256" Type="http://schemas.openxmlformats.org/officeDocument/2006/relationships/font" Target="fonts/font9.fntdata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0" Type="http://schemas.openxmlformats.org/officeDocument/2006/relationships/slide" Target="slides/slide219.xml"/><Relationship Id="rId225" Type="http://schemas.openxmlformats.org/officeDocument/2006/relationships/slide" Target="slides/slide224.xml"/><Relationship Id="rId241" Type="http://schemas.openxmlformats.org/officeDocument/2006/relationships/slide" Target="slides/slide240.xml"/><Relationship Id="rId246" Type="http://schemas.openxmlformats.org/officeDocument/2006/relationships/slide" Target="slides/slide245.xml"/><Relationship Id="rId267" Type="http://schemas.openxmlformats.org/officeDocument/2006/relationships/tableStyles" Target="tableStyles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262" Type="http://schemas.openxmlformats.org/officeDocument/2006/relationships/font" Target="fonts/font15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57" Type="http://schemas.openxmlformats.org/officeDocument/2006/relationships/font" Target="fonts/font10.fntdata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252" Type="http://schemas.openxmlformats.org/officeDocument/2006/relationships/font" Target="fonts/font5.fntdata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42" Type="http://schemas.openxmlformats.org/officeDocument/2006/relationships/slide" Target="slides/slide241.xml"/><Relationship Id="rId263" Type="http://schemas.openxmlformats.org/officeDocument/2006/relationships/font" Target="fonts/font16.fntdata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53" Type="http://schemas.openxmlformats.org/officeDocument/2006/relationships/font" Target="fonts/font6.fntdata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slide" Target="slides/slide242.xml"/><Relationship Id="rId264" Type="http://schemas.openxmlformats.org/officeDocument/2006/relationships/presProps" Target="presProps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54" Type="http://schemas.openxmlformats.org/officeDocument/2006/relationships/font" Target="fonts/font7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1653540"/>
            <a:ext cx="6428422" cy="1120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2987040"/>
            <a:ext cx="5293995" cy="1333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300" b="0" i="0">
                <a:solidFill>
                  <a:srgbClr val="BF0000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14-Jan-21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500" b="0" i="0">
                <a:solidFill>
                  <a:srgbClr val="BF000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300" b="0" i="0">
                <a:solidFill>
                  <a:srgbClr val="BF0000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14-Jan-21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500" b="0" i="0">
                <a:solidFill>
                  <a:srgbClr val="BF000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300" b="0" i="0">
                <a:solidFill>
                  <a:srgbClr val="BF0000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14-Jan-21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500" b="0" i="0">
                <a:solidFill>
                  <a:srgbClr val="BF000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300" b="0" i="0">
                <a:solidFill>
                  <a:srgbClr val="BF0000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14-Jan-21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300" b="0" i="0">
                <a:solidFill>
                  <a:srgbClr val="BF0000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14-Jan-21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7094219" y="228600"/>
            <a:ext cx="466725" cy="172720"/>
          </a:xfrm>
          <a:custGeom>
            <a:avLst/>
            <a:gdLst/>
            <a:ahLst/>
            <a:cxnLst/>
            <a:rect l="l" t="t" r="r" b="b"/>
            <a:pathLst>
              <a:path w="466725" h="172720">
                <a:moveTo>
                  <a:pt x="466344" y="172212"/>
                </a:moveTo>
                <a:lnTo>
                  <a:pt x="0" y="172212"/>
                </a:lnTo>
                <a:lnTo>
                  <a:pt x="0" y="0"/>
                </a:lnTo>
                <a:lnTo>
                  <a:pt x="466344" y="0"/>
                </a:lnTo>
                <a:lnTo>
                  <a:pt x="466344" y="172212"/>
                </a:lnTo>
                <a:close/>
              </a:path>
            </a:pathLst>
          </a:custGeom>
          <a:solidFill>
            <a:srgbClr val="D3481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950591" y="125966"/>
            <a:ext cx="1661667" cy="2546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500" b="0" i="0">
                <a:solidFill>
                  <a:srgbClr val="BF000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04920" y="848349"/>
            <a:ext cx="3266440" cy="14903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084067" y="4979912"/>
            <a:ext cx="1487804" cy="190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300" b="0" i="0">
                <a:solidFill>
                  <a:srgbClr val="BF0000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14-Jan-21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g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g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g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g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g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g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g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g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g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g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g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g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g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g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g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g"/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pg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jpg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jpg"/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jpg"/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jpg"/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jpg"/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jpg"/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jpg"/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jpg"/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jpg"/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jpg"/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jpg"/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jpg"/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jpg"/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jpg"/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jpg"/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jpg"/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jpg"/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jpg"/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jpg"/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jpg"/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jpg"/><Relationship Id="rId1" Type="http://schemas.openxmlformats.org/officeDocument/2006/relationships/slideLayout" Target="../slideLayouts/slideLayout2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jpg"/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jpg"/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jpg"/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jpg"/><Relationship Id="rId1" Type="http://schemas.openxmlformats.org/officeDocument/2006/relationships/slideLayout" Target="../slideLayouts/slideLayout2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jpg"/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jpg"/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jpg"/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jpg"/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jpg"/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jpg"/><Relationship Id="rId1" Type="http://schemas.openxmlformats.org/officeDocument/2006/relationships/slideLayout" Target="../slideLayouts/slideLayout2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6.jpg"/><Relationship Id="rId1" Type="http://schemas.openxmlformats.org/officeDocument/2006/relationships/slideLayout" Target="../slideLayouts/slideLayout2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jpg"/><Relationship Id="rId1" Type="http://schemas.openxmlformats.org/officeDocument/2006/relationships/slideLayout" Target="../slideLayouts/slideLayout2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jpg"/><Relationship Id="rId1" Type="http://schemas.openxmlformats.org/officeDocument/2006/relationships/slideLayout" Target="../slideLayouts/slideLayout2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jpg"/><Relationship Id="rId1" Type="http://schemas.openxmlformats.org/officeDocument/2006/relationships/slideLayout" Target="../slideLayouts/slideLayout2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jpg"/><Relationship Id="rId1" Type="http://schemas.openxmlformats.org/officeDocument/2006/relationships/slideLayout" Target="../slideLayouts/slideLayout2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jpg"/><Relationship Id="rId1" Type="http://schemas.openxmlformats.org/officeDocument/2006/relationships/slideLayout" Target="../slideLayouts/slideLayout2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jpg"/><Relationship Id="rId1" Type="http://schemas.openxmlformats.org/officeDocument/2006/relationships/slideLayout" Target="../slideLayouts/slideLayout2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jpg"/><Relationship Id="rId1" Type="http://schemas.openxmlformats.org/officeDocument/2006/relationships/slideLayout" Target="../slideLayouts/slideLayout2.xml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jpg"/><Relationship Id="rId1" Type="http://schemas.openxmlformats.org/officeDocument/2006/relationships/slideLayout" Target="../slideLayouts/slideLayout2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jpg"/><Relationship Id="rId1" Type="http://schemas.openxmlformats.org/officeDocument/2006/relationships/slideLayout" Target="../slideLayouts/slideLayout2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jpg"/><Relationship Id="rId1" Type="http://schemas.openxmlformats.org/officeDocument/2006/relationships/slideLayout" Target="../slideLayouts/slideLayout2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2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jpg"/><Relationship Id="rId1" Type="http://schemas.openxmlformats.org/officeDocument/2006/relationships/slideLayout" Target="../slideLayouts/slideLayout2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jpg"/><Relationship Id="rId1" Type="http://schemas.openxmlformats.org/officeDocument/2006/relationships/slideLayout" Target="../slideLayouts/slideLayout2.xml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jpg"/><Relationship Id="rId1" Type="http://schemas.openxmlformats.org/officeDocument/2006/relationships/slideLayout" Target="../slideLayouts/slideLayout2.xml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2.xml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9.jpg"/><Relationship Id="rId1" Type="http://schemas.openxmlformats.org/officeDocument/2006/relationships/slideLayout" Target="../slideLayouts/slideLayout2.xml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jpg"/><Relationship Id="rId1" Type="http://schemas.openxmlformats.org/officeDocument/2006/relationships/slideLayout" Target="../slideLayouts/slideLayout2.xml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2.jpg"/><Relationship Id="rId1" Type="http://schemas.openxmlformats.org/officeDocument/2006/relationships/slideLayout" Target="../slideLayouts/slideLayout2.xml"/></Relationships>
</file>

<file path=ppt/slides/_rels/slide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jpg"/><Relationship Id="rId1" Type="http://schemas.openxmlformats.org/officeDocument/2006/relationships/slideLayout" Target="../slideLayouts/slideLayout2.xml"/></Relationships>
</file>

<file path=ppt/slides/_rels/slide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jpg"/><Relationship Id="rId1" Type="http://schemas.openxmlformats.org/officeDocument/2006/relationships/slideLayout" Target="../slideLayouts/slideLayout2.xml"/></Relationships>
</file>

<file path=ppt/slides/_rels/slide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5.jpg"/><Relationship Id="rId1" Type="http://schemas.openxmlformats.org/officeDocument/2006/relationships/slideLayout" Target="../slideLayouts/slideLayout2.xml"/></Relationships>
</file>

<file path=ppt/slides/_rels/slide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6.jpg"/><Relationship Id="rId1" Type="http://schemas.openxmlformats.org/officeDocument/2006/relationships/slideLayout" Target="../slideLayouts/slideLayout2.xml"/></Relationships>
</file>

<file path=ppt/slides/_rels/slide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6.jpg"/><Relationship Id="rId1" Type="http://schemas.openxmlformats.org/officeDocument/2006/relationships/slideLayout" Target="../slideLayouts/slideLayout2.xml"/></Relationships>
</file>

<file path=ppt/slides/_rels/slide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7.jpg"/><Relationship Id="rId1" Type="http://schemas.openxmlformats.org/officeDocument/2006/relationships/slideLayout" Target="../slideLayouts/slideLayout2.xml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8.jpg"/><Relationship Id="rId1" Type="http://schemas.openxmlformats.org/officeDocument/2006/relationships/slideLayout" Target="../slideLayouts/slideLayout2.xml"/></Relationships>
</file>

<file path=ppt/slides/_rels/slide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jpg"/><Relationship Id="rId1" Type="http://schemas.openxmlformats.org/officeDocument/2006/relationships/slideLayout" Target="../slideLayouts/slideLayout2.xml"/></Relationships>
</file>

<file path=ppt/slides/_rels/slide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1.jpg"/><Relationship Id="rId1" Type="http://schemas.openxmlformats.org/officeDocument/2006/relationships/slideLayout" Target="../slideLayouts/slideLayout2.xml"/></Relationships>
</file>

<file path=ppt/slides/_rels/slide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1.jpg"/><Relationship Id="rId1" Type="http://schemas.openxmlformats.org/officeDocument/2006/relationships/slideLayout" Target="../slideLayouts/slideLayout2.xml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2.jpg"/><Relationship Id="rId1" Type="http://schemas.openxmlformats.org/officeDocument/2006/relationships/slideLayout" Target="../slideLayouts/slideLayout2.xml"/></Relationships>
</file>

<file path=ppt/slides/_rels/slide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3.jpg"/><Relationship Id="rId1" Type="http://schemas.openxmlformats.org/officeDocument/2006/relationships/slideLayout" Target="../slideLayouts/slideLayout2.xml"/></Relationships>
</file>

<file path=ppt/slides/_rels/slide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4.png"/><Relationship Id="rId1" Type="http://schemas.openxmlformats.org/officeDocument/2006/relationships/slideLayout" Target="../slideLayouts/slideLayout2.xml"/></Relationships>
</file>

<file path=ppt/slides/_rels/slide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5.jpg"/><Relationship Id="rId1" Type="http://schemas.openxmlformats.org/officeDocument/2006/relationships/slideLayout" Target="../slideLayouts/slideLayout2.xml"/></Relationships>
</file>

<file path=ppt/slides/_rels/slide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6.jpg"/><Relationship Id="rId1" Type="http://schemas.openxmlformats.org/officeDocument/2006/relationships/slideLayout" Target="../slideLayouts/slideLayout2.xml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7.jpg"/><Relationship Id="rId1" Type="http://schemas.openxmlformats.org/officeDocument/2006/relationships/slideLayout" Target="../slideLayouts/slideLayout2.xml"/></Relationships>
</file>

<file path=ppt/slides/_rels/slide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9.jpg"/><Relationship Id="rId1" Type="http://schemas.openxmlformats.org/officeDocument/2006/relationships/slideLayout" Target="../slideLayouts/slideLayout2.xml"/></Relationships>
</file>

<file path=ppt/slides/_rels/slide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0.jpg"/><Relationship Id="rId1" Type="http://schemas.openxmlformats.org/officeDocument/2006/relationships/slideLayout" Target="../slideLayouts/slideLayout2.xml"/></Relationships>
</file>

<file path=ppt/slides/_rels/slide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1.jpg"/><Relationship Id="rId1" Type="http://schemas.openxmlformats.org/officeDocument/2006/relationships/slideLayout" Target="../slideLayouts/slideLayout2.xml"/></Relationships>
</file>

<file path=ppt/slides/_rels/slide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2.jpg"/><Relationship Id="rId1" Type="http://schemas.openxmlformats.org/officeDocument/2006/relationships/slideLayout" Target="../slideLayouts/slideLayout2.xml"/></Relationships>
</file>

<file path=ppt/slides/_rels/slide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2.jpg"/><Relationship Id="rId1" Type="http://schemas.openxmlformats.org/officeDocument/2006/relationships/slideLayout" Target="../slideLayouts/slideLayout2.xml"/></Relationships>
</file>

<file path=ppt/slides/_rels/slide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3.jpg"/><Relationship Id="rId1" Type="http://schemas.openxmlformats.org/officeDocument/2006/relationships/slideLayout" Target="../slideLayouts/slideLayout2.xml"/></Relationships>
</file>

<file path=ppt/slides/_rels/slide2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4.png"/><Relationship Id="rId1" Type="http://schemas.openxmlformats.org/officeDocument/2006/relationships/slideLayout" Target="../slideLayouts/slideLayout2.xml"/></Relationships>
</file>

<file path=ppt/slides/_rels/slide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5.jpg"/><Relationship Id="rId1" Type="http://schemas.openxmlformats.org/officeDocument/2006/relationships/slideLayout" Target="../slideLayouts/slideLayout2.xml"/></Relationships>
</file>

<file path=ppt/slides/_rels/slide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6.png"/><Relationship Id="rId1" Type="http://schemas.openxmlformats.org/officeDocument/2006/relationships/slideLayout" Target="../slideLayouts/slideLayout2.xml"/></Relationships>
</file>

<file path=ppt/slides/_rels/slide2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7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8.jpg"/><Relationship Id="rId1" Type="http://schemas.openxmlformats.org/officeDocument/2006/relationships/slideLayout" Target="../slideLayouts/slideLayout2.xml"/></Relationships>
</file>

<file path=ppt/slides/_rels/slide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9.png"/><Relationship Id="rId1" Type="http://schemas.openxmlformats.org/officeDocument/2006/relationships/slideLayout" Target="../slideLayouts/slideLayout2.xml"/></Relationships>
</file>

<file path=ppt/slides/_rels/slide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0.jpg"/><Relationship Id="rId1" Type="http://schemas.openxmlformats.org/officeDocument/2006/relationships/slideLayout" Target="../slideLayouts/slideLayout2.xml"/></Relationships>
</file>

<file path=ppt/slides/_rels/slide2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1.jpg"/><Relationship Id="rId1" Type="http://schemas.openxmlformats.org/officeDocument/2006/relationships/slideLayout" Target="../slideLayouts/slideLayout2.xml"/></Relationships>
</file>

<file path=ppt/slides/_rels/slide2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2.jpg"/><Relationship Id="rId1" Type="http://schemas.openxmlformats.org/officeDocument/2006/relationships/slideLayout" Target="../slideLayouts/slideLayout2.xml"/></Relationships>
</file>

<file path=ppt/slides/_rels/slide2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3.png"/><Relationship Id="rId1" Type="http://schemas.openxmlformats.org/officeDocument/2006/relationships/slideLayout" Target="../slideLayouts/slideLayout5.xml"/></Relationships>
</file>

<file path=ppt/slides/_rels/slide24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vatican.va/archive/ITA0001/_INDEX.HTM" TargetMode="External"/><Relationship Id="rId3" Type="http://schemas.openxmlformats.org/officeDocument/2006/relationships/hyperlink" Target="http://www.lachiesa.it/bibbia" TargetMode="External"/><Relationship Id="rId7" Type="http://schemas.openxmlformats.org/officeDocument/2006/relationships/hyperlink" Target="http://www.bibbiaedu.it/" TargetMode="External"/><Relationship Id="rId2" Type="http://schemas.openxmlformats.org/officeDocument/2006/relationships/hyperlink" Target="http://www.laparola.net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aranatha.it/Bibbia" TargetMode="External"/><Relationship Id="rId5" Type="http://schemas.openxmlformats.org/officeDocument/2006/relationships/hyperlink" Target="http://www.laparola.net/programma" TargetMode="External"/><Relationship Id="rId4" Type="http://schemas.openxmlformats.org/officeDocument/2006/relationships/hyperlink" Target="http://www.laparola.it/bibbia.php" TargetMode="External"/><Relationship Id="rId9" Type="http://schemas.openxmlformats.org/officeDocument/2006/relationships/hyperlink" Target="http://www.nardello.altervista.org/pages/bibbia.htm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4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9652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21583" y="125966"/>
            <a:ext cx="1590675" cy="254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5" dirty="0">
                <a:solidFill>
                  <a:srgbClr val="BF0000"/>
                </a:solidFill>
                <a:latin typeface="Calibri"/>
                <a:cs typeface="Calibri"/>
              </a:rPr>
              <a:t>Il </a:t>
            </a:r>
            <a:r>
              <a:rPr sz="1500" dirty="0">
                <a:solidFill>
                  <a:srgbClr val="BF0000"/>
                </a:solidFill>
                <a:latin typeface="Calibri"/>
                <a:cs typeface="Calibri"/>
              </a:rPr>
              <a:t>Vangelo </a:t>
            </a:r>
            <a:r>
              <a:rPr sz="1500" spc="-5" dirty="0">
                <a:solidFill>
                  <a:srgbClr val="BF0000"/>
                </a:solidFill>
                <a:latin typeface="Calibri"/>
                <a:cs typeface="Calibri"/>
              </a:rPr>
              <a:t>di</a:t>
            </a:r>
            <a:r>
              <a:rPr sz="1500" spc="-8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500" spc="-5" dirty="0">
                <a:solidFill>
                  <a:srgbClr val="BF0000"/>
                </a:solidFill>
                <a:latin typeface="Calibri"/>
                <a:cs typeface="Calibri"/>
              </a:rPr>
              <a:t>Vangeli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1922779" y="601438"/>
            <a:ext cx="378904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i="1" spc="-5" dirty="0">
                <a:solidFill>
                  <a:srgbClr val="262626"/>
                </a:solidFill>
                <a:latin typeface="Georgia"/>
                <a:cs typeface="Georgia"/>
              </a:rPr>
              <a:t>«Il Vangelo </a:t>
            </a:r>
            <a:r>
              <a:rPr sz="2800" i="1" spc="-10" dirty="0">
                <a:solidFill>
                  <a:srgbClr val="262626"/>
                </a:solidFill>
                <a:latin typeface="Georgia"/>
                <a:cs typeface="Georgia"/>
              </a:rPr>
              <a:t>di</a:t>
            </a:r>
            <a:r>
              <a:rPr sz="2800" i="1" dirty="0">
                <a:solidFill>
                  <a:srgbClr val="262626"/>
                </a:solidFill>
                <a:latin typeface="Georgia"/>
                <a:cs typeface="Georgia"/>
              </a:rPr>
              <a:t> </a:t>
            </a:r>
            <a:r>
              <a:rPr sz="2800" i="1" spc="-5" dirty="0">
                <a:solidFill>
                  <a:srgbClr val="262626"/>
                </a:solidFill>
                <a:latin typeface="Georgia"/>
                <a:cs typeface="Georgia"/>
              </a:rPr>
              <a:t>Vangeli»</a:t>
            </a:r>
            <a:endParaRPr sz="2800">
              <a:latin typeface="Georgia"/>
              <a:cs typeface="Georgi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453982" y="1123187"/>
            <a:ext cx="2262111" cy="3323521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10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33413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Inizio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del</a:t>
            </a:r>
            <a:r>
              <a:rPr sz="1400" b="1" spc="-5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Vangelo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456180" y="770637"/>
            <a:ext cx="4614545" cy="1365250"/>
          </a:xfrm>
          <a:prstGeom prst="rect">
            <a:avLst/>
          </a:prstGeom>
        </p:spPr>
        <p:txBody>
          <a:bodyPr vert="horz" wrap="square" lIns="0" tIns="901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10"/>
              </a:spcBef>
            </a:pPr>
            <a:r>
              <a:rPr sz="900" spc="-5" dirty="0">
                <a:latin typeface="Verdana"/>
                <a:cs typeface="Verdana"/>
              </a:rPr>
              <a:t>Inizio </a:t>
            </a:r>
            <a:r>
              <a:rPr sz="900" dirty="0">
                <a:latin typeface="Verdana"/>
                <a:cs typeface="Verdana"/>
              </a:rPr>
              <a:t>del </a:t>
            </a:r>
            <a:r>
              <a:rPr sz="900" spc="-5" dirty="0">
                <a:latin typeface="Verdana"/>
                <a:cs typeface="Verdana"/>
              </a:rPr>
              <a:t>vangelo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Cristo, Figlio di Dio. Come è scritto </a:t>
            </a:r>
            <a:r>
              <a:rPr sz="900" spc="-5" dirty="0">
                <a:latin typeface="Verdana"/>
                <a:cs typeface="Verdana"/>
              </a:rPr>
              <a:t>nel </a:t>
            </a:r>
            <a:r>
              <a:rPr sz="900" dirty="0">
                <a:latin typeface="Verdana"/>
                <a:cs typeface="Verdana"/>
              </a:rPr>
              <a:t>profeta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Isaia:</a:t>
            </a:r>
            <a:endParaRPr sz="900">
              <a:latin typeface="Verdana"/>
              <a:cs typeface="Verdana"/>
            </a:endParaRPr>
          </a:p>
          <a:p>
            <a:pPr marL="12700" marR="309880">
              <a:lnSpc>
                <a:spcPct val="102200"/>
              </a:lnSpc>
              <a:spcBef>
                <a:spcPts val="590"/>
              </a:spcBef>
            </a:pPr>
            <a:r>
              <a:rPr sz="900" i="1" dirty="0">
                <a:latin typeface="Verdana"/>
                <a:cs typeface="Verdana"/>
              </a:rPr>
              <a:t>Ecco, io mando il mio </a:t>
            </a:r>
            <a:r>
              <a:rPr sz="900" i="1" spc="-5" dirty="0">
                <a:latin typeface="Verdana"/>
                <a:cs typeface="Verdana"/>
              </a:rPr>
              <a:t>messaggero </a:t>
            </a:r>
            <a:r>
              <a:rPr sz="900" i="1" dirty="0">
                <a:latin typeface="Verdana"/>
                <a:cs typeface="Verdana"/>
              </a:rPr>
              <a:t>davanti a te, </a:t>
            </a:r>
            <a:r>
              <a:rPr sz="900" i="1" spc="-5" dirty="0">
                <a:latin typeface="Verdana"/>
                <a:cs typeface="Verdana"/>
              </a:rPr>
              <a:t>egli </a:t>
            </a:r>
            <a:r>
              <a:rPr sz="900" i="1" dirty="0">
                <a:latin typeface="Verdana"/>
                <a:cs typeface="Verdana"/>
              </a:rPr>
              <a:t>ti preparerà la strada.  Voce di </a:t>
            </a:r>
            <a:r>
              <a:rPr sz="900" i="1" spc="-5" dirty="0">
                <a:latin typeface="Verdana"/>
                <a:cs typeface="Verdana"/>
              </a:rPr>
              <a:t>uno che </a:t>
            </a:r>
            <a:r>
              <a:rPr sz="900" i="1" dirty="0">
                <a:latin typeface="Verdana"/>
                <a:cs typeface="Verdana"/>
              </a:rPr>
              <a:t>grida </a:t>
            </a:r>
            <a:r>
              <a:rPr sz="900" i="1" spc="-5" dirty="0">
                <a:latin typeface="Verdana"/>
                <a:cs typeface="Verdana"/>
              </a:rPr>
              <a:t>nel</a:t>
            </a:r>
            <a:r>
              <a:rPr sz="900" i="1" spc="5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deserto:</a:t>
            </a:r>
            <a:endParaRPr sz="900">
              <a:latin typeface="Verdana"/>
              <a:cs typeface="Verdana"/>
            </a:endParaRPr>
          </a:p>
          <a:p>
            <a:pPr marL="12700" marR="2760345">
              <a:lnSpc>
                <a:spcPct val="101099"/>
              </a:lnSpc>
            </a:pPr>
            <a:r>
              <a:rPr sz="900" i="1" dirty="0">
                <a:latin typeface="Verdana"/>
                <a:cs typeface="Verdana"/>
              </a:rPr>
              <a:t>preparate la strada del</a:t>
            </a:r>
            <a:r>
              <a:rPr sz="900" i="1" spc="-70" dirty="0">
                <a:latin typeface="Verdana"/>
                <a:cs typeface="Verdana"/>
              </a:rPr>
              <a:t> </a:t>
            </a:r>
            <a:r>
              <a:rPr sz="900" i="1" spc="-5" dirty="0">
                <a:latin typeface="Verdana"/>
                <a:cs typeface="Verdana"/>
              </a:rPr>
              <a:t>Signore,  </a:t>
            </a:r>
            <a:r>
              <a:rPr sz="900" i="1" dirty="0">
                <a:latin typeface="Verdana"/>
                <a:cs typeface="Verdana"/>
              </a:rPr>
              <a:t>raddrizzate i suoi</a:t>
            </a:r>
            <a:r>
              <a:rPr sz="900" i="1" spc="-20" dirty="0">
                <a:latin typeface="Verdana"/>
                <a:cs typeface="Verdana"/>
              </a:rPr>
              <a:t> </a:t>
            </a:r>
            <a:r>
              <a:rPr sz="900" i="1" spc="-5" dirty="0">
                <a:latin typeface="Verdana"/>
                <a:cs typeface="Verdana"/>
              </a:rPr>
              <a:t>sentieri.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chiamava </a:t>
            </a:r>
            <a:r>
              <a:rPr sz="900" dirty="0">
                <a:latin typeface="Verdana"/>
                <a:cs typeface="Verdana"/>
              </a:rPr>
              <a:t>Giovanni. Egli </a:t>
            </a:r>
            <a:r>
              <a:rPr sz="900" spc="-5" dirty="0">
                <a:latin typeface="Verdana"/>
                <a:cs typeface="Verdana"/>
              </a:rPr>
              <a:t>venne </a:t>
            </a:r>
            <a:r>
              <a:rPr sz="900" dirty="0">
                <a:latin typeface="Verdana"/>
                <a:cs typeface="Verdana"/>
              </a:rPr>
              <a:t>come testimone della </a:t>
            </a:r>
            <a:r>
              <a:rPr sz="900" spc="-5" dirty="0">
                <a:latin typeface="Verdana"/>
                <a:cs typeface="Verdana"/>
              </a:rPr>
              <a:t>luce perché </a:t>
            </a:r>
            <a:r>
              <a:rPr sz="900" dirty="0">
                <a:latin typeface="Verdana"/>
                <a:cs typeface="Verdana"/>
              </a:rPr>
              <a:t>tutti </a:t>
            </a:r>
            <a:r>
              <a:rPr sz="900" spc="-5" dirty="0">
                <a:latin typeface="Verdana"/>
                <a:cs typeface="Verdana"/>
              </a:rPr>
              <a:t>gli  </a:t>
            </a:r>
            <a:r>
              <a:rPr sz="900" dirty="0">
                <a:latin typeface="Verdana"/>
                <a:cs typeface="Verdana"/>
              </a:rPr>
              <a:t>uomini, ascoltandolo, credessero nella </a:t>
            </a:r>
            <a:r>
              <a:rPr sz="900" spc="-5" dirty="0">
                <a:latin typeface="Verdana"/>
                <a:cs typeface="Verdana"/>
              </a:rPr>
              <a:t>luce. </a:t>
            </a:r>
            <a:r>
              <a:rPr sz="900" dirty="0">
                <a:latin typeface="Verdana"/>
                <a:cs typeface="Verdana"/>
              </a:rPr>
              <a:t>Non era lui la </a:t>
            </a:r>
            <a:r>
              <a:rPr sz="900" spc="-5" dirty="0">
                <a:latin typeface="Verdana"/>
                <a:cs typeface="Verdana"/>
              </a:rPr>
              <a:t>luce. </a:t>
            </a:r>
            <a:r>
              <a:rPr sz="900" dirty="0">
                <a:latin typeface="Verdana"/>
                <a:cs typeface="Verdana"/>
              </a:rPr>
              <a:t>Stava per  </a:t>
            </a:r>
            <a:r>
              <a:rPr sz="900" spc="-5" dirty="0">
                <a:latin typeface="Verdana"/>
                <a:cs typeface="Verdana"/>
              </a:rPr>
              <a:t>venire nel </a:t>
            </a:r>
            <a:r>
              <a:rPr sz="900" dirty="0">
                <a:latin typeface="Verdana"/>
                <a:cs typeface="Verdana"/>
              </a:rPr>
              <a:t>mondo il </a:t>
            </a:r>
            <a:r>
              <a:rPr sz="900" spc="-5" dirty="0">
                <a:latin typeface="Verdana"/>
                <a:cs typeface="Verdana"/>
              </a:rPr>
              <a:t>Verbo: </a:t>
            </a:r>
            <a:r>
              <a:rPr sz="900" dirty="0">
                <a:latin typeface="Verdana"/>
                <a:cs typeface="Verdana"/>
              </a:rPr>
              <a:t>la vera </a:t>
            </a:r>
            <a:r>
              <a:rPr sz="900" spc="-5" dirty="0">
                <a:latin typeface="Verdana"/>
                <a:cs typeface="Verdana"/>
              </a:rPr>
              <a:t>luce, </a:t>
            </a:r>
            <a:r>
              <a:rPr sz="900" dirty="0">
                <a:latin typeface="Verdana"/>
                <a:cs typeface="Verdana"/>
              </a:rPr>
              <a:t>quella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illumina ogni</a:t>
            </a:r>
            <a:r>
              <a:rPr sz="900" spc="-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uomo.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25780" y="944880"/>
            <a:ext cx="1824227" cy="1367028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0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0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542405" cy="11614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La gente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s’interroga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sull’identità di</a:t>
            </a:r>
            <a:r>
              <a:rPr sz="1400" b="1" spc="-3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Gesù</a:t>
            </a:r>
            <a:endParaRPr sz="1400">
              <a:latin typeface="Calibri"/>
              <a:cs typeface="Calibri"/>
            </a:endParaRPr>
          </a:p>
          <a:p>
            <a:pPr marL="1652270" marR="5080" algn="just">
              <a:lnSpc>
                <a:spcPct val="101299"/>
              </a:lnSpc>
              <a:spcBef>
                <a:spcPts val="690"/>
              </a:spcBef>
            </a:pPr>
            <a:r>
              <a:rPr sz="900" spc="-5" dirty="0">
                <a:latin typeface="Verdana"/>
                <a:cs typeface="Verdana"/>
              </a:rPr>
              <a:t>Intanto </a:t>
            </a:r>
            <a:r>
              <a:rPr sz="900" dirty="0">
                <a:latin typeface="Verdana"/>
                <a:cs typeface="Verdana"/>
              </a:rPr>
              <a:t>Erode, re della Galilea, </a:t>
            </a:r>
            <a:r>
              <a:rPr sz="900" spc="-5" dirty="0">
                <a:latin typeface="Verdana"/>
                <a:cs typeface="Verdana"/>
              </a:rPr>
              <a:t>venne </a:t>
            </a:r>
            <a:r>
              <a:rPr sz="900" dirty="0">
                <a:latin typeface="Verdana"/>
                <a:cs typeface="Verdana"/>
              </a:rPr>
              <a:t>a sapere che dappertutto si parlava di Gesù, e  non sapeva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cosa </a:t>
            </a:r>
            <a:r>
              <a:rPr sz="900" spc="-5" dirty="0">
                <a:latin typeface="Verdana"/>
                <a:cs typeface="Verdana"/>
              </a:rPr>
              <a:t>pensare. </a:t>
            </a:r>
            <a:r>
              <a:rPr sz="900" dirty="0">
                <a:latin typeface="Verdana"/>
                <a:cs typeface="Verdana"/>
              </a:rPr>
              <a:t>Disse allora ai </a:t>
            </a:r>
            <a:r>
              <a:rPr sz="900" spc="-5" dirty="0">
                <a:latin typeface="Verdana"/>
                <a:cs typeface="Verdana"/>
              </a:rPr>
              <a:t>suoi </a:t>
            </a:r>
            <a:r>
              <a:rPr sz="900" dirty="0">
                <a:latin typeface="Verdana"/>
                <a:cs typeface="Verdana"/>
              </a:rPr>
              <a:t>servi: </a:t>
            </a:r>
            <a:r>
              <a:rPr sz="900" spc="-5" dirty="0">
                <a:latin typeface="Verdana"/>
                <a:cs typeface="Verdana"/>
              </a:rPr>
              <a:t>«Costui </a:t>
            </a:r>
            <a:r>
              <a:rPr sz="900" dirty="0">
                <a:latin typeface="Verdana"/>
                <a:cs typeface="Verdana"/>
              </a:rPr>
              <a:t>è </a:t>
            </a:r>
            <a:r>
              <a:rPr sz="900" spc="-5" dirty="0">
                <a:latin typeface="Verdana"/>
                <a:cs typeface="Verdana"/>
              </a:rPr>
              <a:t>Giovanni </a:t>
            </a:r>
            <a:r>
              <a:rPr sz="900" dirty="0">
                <a:latin typeface="Verdana"/>
                <a:cs typeface="Verdana"/>
              </a:rPr>
              <a:t>il  </a:t>
            </a:r>
            <a:r>
              <a:rPr sz="900" spc="-5" dirty="0">
                <a:latin typeface="Verdana"/>
                <a:cs typeface="Verdana"/>
              </a:rPr>
              <a:t>Battista! </a:t>
            </a:r>
            <a:r>
              <a:rPr sz="900" dirty="0">
                <a:latin typeface="Verdana"/>
                <a:cs typeface="Verdana"/>
              </a:rPr>
              <a:t>Gli ho </a:t>
            </a:r>
            <a:r>
              <a:rPr sz="900" spc="-5" dirty="0">
                <a:latin typeface="Verdana"/>
                <a:cs typeface="Verdana"/>
              </a:rPr>
              <a:t>fatto </a:t>
            </a:r>
            <a:r>
              <a:rPr sz="900" dirty="0">
                <a:latin typeface="Verdana"/>
                <a:cs typeface="Verdana"/>
              </a:rPr>
              <a:t>tagliare la testa, ma ora è tornato dal mondo dei morti! </a:t>
            </a:r>
            <a:r>
              <a:rPr sz="900" spc="-5" dirty="0">
                <a:latin typeface="Verdana"/>
                <a:cs typeface="Verdana"/>
              </a:rPr>
              <a:t>Perciò  </a:t>
            </a:r>
            <a:r>
              <a:rPr sz="900" dirty="0">
                <a:latin typeface="Verdana"/>
                <a:cs typeface="Verdana"/>
              </a:rPr>
              <a:t>ha il potere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fare </a:t>
            </a:r>
            <a:r>
              <a:rPr sz="900" dirty="0">
                <a:latin typeface="Verdana"/>
                <a:cs typeface="Verdana"/>
              </a:rPr>
              <a:t>i miracoli». E faceva di tutto per vedere </a:t>
            </a:r>
            <a:r>
              <a:rPr sz="900" spc="-5" dirty="0">
                <a:latin typeface="Verdana"/>
                <a:cs typeface="Verdana"/>
              </a:rPr>
              <a:t>Gesù. </a:t>
            </a:r>
            <a:r>
              <a:rPr sz="900" dirty="0">
                <a:latin typeface="Verdana"/>
                <a:cs typeface="Verdana"/>
              </a:rPr>
              <a:t>Altri </a:t>
            </a:r>
            <a:r>
              <a:rPr sz="900" spc="-5" dirty="0">
                <a:latin typeface="Verdana"/>
                <a:cs typeface="Verdana"/>
              </a:rPr>
              <a:t>invece  </a:t>
            </a:r>
            <a:r>
              <a:rPr sz="900" dirty="0">
                <a:latin typeface="Verdana"/>
                <a:cs typeface="Verdana"/>
              </a:rPr>
              <a:t>dicevano: «È il profeta </a:t>
            </a:r>
            <a:r>
              <a:rPr sz="900" spc="-5" dirty="0">
                <a:latin typeface="Verdana"/>
                <a:cs typeface="Verdana"/>
              </a:rPr>
              <a:t>Elia </a:t>
            </a:r>
            <a:r>
              <a:rPr sz="900" dirty="0">
                <a:latin typeface="Verdana"/>
                <a:cs typeface="Verdana"/>
              </a:rPr>
              <a:t>riapparso </a:t>
            </a:r>
            <a:r>
              <a:rPr sz="900" spc="-5" dirty="0">
                <a:latin typeface="Verdana"/>
                <a:cs typeface="Verdana"/>
              </a:rPr>
              <a:t>tra </a:t>
            </a:r>
            <a:r>
              <a:rPr sz="900" dirty="0">
                <a:latin typeface="Verdana"/>
                <a:cs typeface="Verdana"/>
              </a:rPr>
              <a:t>noi». </a:t>
            </a:r>
            <a:r>
              <a:rPr sz="900" spc="-5" dirty="0">
                <a:latin typeface="Verdana"/>
                <a:cs typeface="Verdana"/>
              </a:rPr>
              <a:t>Altri ancora: </a:t>
            </a:r>
            <a:r>
              <a:rPr sz="900" dirty="0">
                <a:latin typeface="Verdana"/>
                <a:cs typeface="Verdana"/>
              </a:rPr>
              <a:t>«È </a:t>
            </a:r>
            <a:r>
              <a:rPr sz="900" spc="-5" dirty="0">
                <a:latin typeface="Verdana"/>
                <a:cs typeface="Verdana"/>
              </a:rPr>
              <a:t>uno </a:t>
            </a:r>
            <a:r>
              <a:rPr sz="900" dirty="0">
                <a:latin typeface="Verdana"/>
                <a:cs typeface="Verdana"/>
              </a:rPr>
              <a:t>degli </a:t>
            </a:r>
            <a:r>
              <a:rPr sz="900" spc="-5" dirty="0">
                <a:latin typeface="Verdana"/>
                <a:cs typeface="Verdana"/>
              </a:rPr>
              <a:t>antichi  profeti</a:t>
            </a:r>
            <a:r>
              <a:rPr sz="900" spc="1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ritornato</a:t>
            </a:r>
            <a:r>
              <a:rPr sz="900" spc="1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in</a:t>
            </a:r>
            <a:r>
              <a:rPr sz="900" spc="1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vita».</a:t>
            </a:r>
            <a:r>
              <a:rPr sz="900" spc="1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Attorno</a:t>
            </a:r>
            <a:r>
              <a:rPr sz="900" spc="1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si</a:t>
            </a:r>
            <a:r>
              <a:rPr sz="900" spc="14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radunava</a:t>
            </a:r>
            <a:r>
              <a:rPr sz="900" spc="1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tanta</a:t>
            </a:r>
            <a:r>
              <a:rPr sz="900" spc="1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folla</a:t>
            </a:r>
            <a:r>
              <a:rPr sz="900" spc="14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che</a:t>
            </a:r>
            <a:r>
              <a:rPr sz="900" spc="15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lui</a:t>
            </a:r>
            <a:r>
              <a:rPr sz="900" spc="1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</a:t>
            </a:r>
            <a:r>
              <a:rPr sz="900" spc="1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</a:t>
            </a:r>
            <a:r>
              <a:rPr sz="900" spc="14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suoi</a:t>
            </a:r>
            <a:r>
              <a:rPr sz="900" spc="1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discepoli</a:t>
            </a:r>
            <a:endParaRPr sz="900">
              <a:latin typeface="Verdana"/>
              <a:cs typeface="Verdan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1604266"/>
            <a:ext cx="6508115" cy="3108960"/>
          </a:xfrm>
          <a:prstGeom prst="rect">
            <a:avLst/>
          </a:prstGeom>
        </p:spPr>
        <p:txBody>
          <a:bodyPr vert="horz" wrap="square" lIns="0" tIns="90170" rIns="0" bIns="0" rtlCol="0">
            <a:spAutoFit/>
          </a:bodyPr>
          <a:lstStyle/>
          <a:p>
            <a:pPr marL="102235">
              <a:lnSpc>
                <a:spcPct val="100000"/>
              </a:lnSpc>
              <a:spcBef>
                <a:spcPts val="710"/>
              </a:spcBef>
              <a:tabLst>
                <a:tab pos="1468120" algn="l"/>
                <a:tab pos="1615440" algn="l"/>
              </a:tabLst>
            </a:pPr>
            <a:r>
              <a:rPr sz="900" u="dashLo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	</a:t>
            </a:r>
            <a:r>
              <a:rPr sz="900" dirty="0">
                <a:latin typeface="Times New Roman"/>
                <a:cs typeface="Times New Roman"/>
              </a:rPr>
              <a:t>	</a:t>
            </a:r>
            <a:r>
              <a:rPr sz="900" dirty="0">
                <a:latin typeface="Verdana"/>
                <a:cs typeface="Verdana"/>
              </a:rPr>
              <a:t>non riuscivano più </a:t>
            </a:r>
            <a:r>
              <a:rPr sz="900" spc="-5" dirty="0">
                <a:latin typeface="Verdana"/>
                <a:cs typeface="Verdana"/>
              </a:rPr>
              <a:t>nemmeno </a:t>
            </a:r>
            <a:r>
              <a:rPr sz="900" dirty="0">
                <a:latin typeface="Verdana"/>
                <a:cs typeface="Verdana"/>
              </a:rPr>
              <a:t>a</a:t>
            </a:r>
            <a:r>
              <a:rPr sz="900" spc="-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mangiare.</a:t>
            </a:r>
            <a:endParaRPr sz="900">
              <a:latin typeface="Verdana"/>
              <a:cs typeface="Verdana"/>
            </a:endParaRPr>
          </a:p>
          <a:p>
            <a:pPr marL="1615440" marR="6985" algn="just">
              <a:lnSpc>
                <a:spcPct val="101400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Ma </a:t>
            </a:r>
            <a:r>
              <a:rPr sz="900" spc="-5" dirty="0">
                <a:latin typeface="Verdana"/>
                <a:cs typeface="Verdana"/>
              </a:rPr>
              <a:t>tra </a:t>
            </a:r>
            <a:r>
              <a:rPr sz="900" dirty="0">
                <a:latin typeface="Verdana"/>
                <a:cs typeface="Verdana"/>
              </a:rPr>
              <a:t>la folla </a:t>
            </a:r>
            <a:r>
              <a:rPr sz="900" spc="-5" dirty="0">
                <a:latin typeface="Verdana"/>
                <a:cs typeface="Verdana"/>
              </a:rPr>
              <a:t>nessuno </a:t>
            </a:r>
            <a:r>
              <a:rPr sz="900" dirty="0">
                <a:latin typeface="Verdana"/>
                <a:cs typeface="Verdana"/>
              </a:rPr>
              <a:t>però parlava apertamente a </a:t>
            </a:r>
            <a:r>
              <a:rPr sz="900" spc="-5" dirty="0">
                <a:latin typeface="Verdana"/>
                <a:cs typeface="Verdana"/>
              </a:rPr>
              <a:t>favore </a:t>
            </a:r>
            <a:r>
              <a:rPr sz="900" dirty="0">
                <a:latin typeface="Verdana"/>
                <a:cs typeface="Verdana"/>
              </a:rPr>
              <a:t>di lui perché </a:t>
            </a:r>
            <a:r>
              <a:rPr sz="900" spc="-5" dirty="0">
                <a:latin typeface="Verdana"/>
                <a:cs typeface="Verdana"/>
              </a:rPr>
              <a:t>avevano  paura </a:t>
            </a:r>
            <a:r>
              <a:rPr sz="900" dirty="0">
                <a:latin typeface="Verdana"/>
                <a:cs typeface="Verdana"/>
              </a:rPr>
              <a:t>delle </a:t>
            </a:r>
            <a:r>
              <a:rPr sz="900" spc="-5" dirty="0">
                <a:latin typeface="Verdana"/>
                <a:cs typeface="Verdana"/>
              </a:rPr>
              <a:t>autorità giudaiche; </a:t>
            </a:r>
            <a:r>
              <a:rPr sz="900" dirty="0">
                <a:latin typeface="Verdana"/>
                <a:cs typeface="Verdana"/>
              </a:rPr>
              <a:t>solo a bassa </a:t>
            </a:r>
            <a:r>
              <a:rPr sz="900" spc="-5" dirty="0">
                <a:latin typeface="Verdana"/>
                <a:cs typeface="Verdana"/>
              </a:rPr>
              <a:t>voce, tutti parlavano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Gesù. Alcuni  </a:t>
            </a:r>
            <a:r>
              <a:rPr sz="900" dirty="0">
                <a:latin typeface="Verdana"/>
                <a:cs typeface="Verdana"/>
              </a:rPr>
              <a:t>dicevano: «È un </a:t>
            </a:r>
            <a:r>
              <a:rPr sz="900" spc="-5" dirty="0">
                <a:latin typeface="Verdana"/>
                <a:cs typeface="Verdana"/>
              </a:rPr>
              <a:t>uomo </a:t>
            </a:r>
            <a:r>
              <a:rPr sz="900" dirty="0">
                <a:latin typeface="Verdana"/>
                <a:cs typeface="Verdana"/>
              </a:rPr>
              <a:t>sincero»; altri dicevano: </a:t>
            </a:r>
            <a:r>
              <a:rPr sz="900" spc="-5" dirty="0">
                <a:latin typeface="Verdana"/>
                <a:cs typeface="Verdana"/>
              </a:rPr>
              <a:t>«No, </a:t>
            </a:r>
            <a:r>
              <a:rPr sz="900" dirty="0">
                <a:latin typeface="Verdana"/>
                <a:cs typeface="Verdana"/>
              </a:rPr>
              <a:t>imbroglia la gente». Molti altri  </a:t>
            </a:r>
            <a:r>
              <a:rPr sz="900" spc="-5" dirty="0">
                <a:latin typeface="Verdana"/>
                <a:cs typeface="Verdana"/>
              </a:rPr>
              <a:t>ancora </a:t>
            </a:r>
            <a:r>
              <a:rPr sz="900" dirty="0">
                <a:latin typeface="Verdana"/>
                <a:cs typeface="Verdana"/>
              </a:rPr>
              <a:t>dicevano: «È pazzo, non ragiona. </a:t>
            </a:r>
            <a:r>
              <a:rPr sz="900" spc="-5" dirty="0">
                <a:latin typeface="Verdana"/>
                <a:cs typeface="Verdana"/>
              </a:rPr>
              <a:t>Perché </a:t>
            </a:r>
            <a:r>
              <a:rPr sz="900" dirty="0">
                <a:latin typeface="Verdana"/>
                <a:cs typeface="Verdana"/>
              </a:rPr>
              <a:t>lo state ad ascoltare?».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i  suoi parenti, </a:t>
            </a:r>
            <a:r>
              <a:rPr sz="900" spc="-5" dirty="0">
                <a:latin typeface="Verdana"/>
                <a:cs typeface="Verdana"/>
              </a:rPr>
              <a:t>venendo </a:t>
            </a:r>
            <a:r>
              <a:rPr sz="900" dirty="0">
                <a:latin typeface="Verdana"/>
                <a:cs typeface="Verdana"/>
              </a:rPr>
              <a:t>a sapere queste </a:t>
            </a:r>
            <a:r>
              <a:rPr sz="900" spc="-5" dirty="0">
                <a:latin typeface="Verdana"/>
                <a:cs typeface="Verdana"/>
              </a:rPr>
              <a:t>cose, dicevano: </a:t>
            </a:r>
            <a:r>
              <a:rPr sz="900" spc="5" dirty="0">
                <a:latin typeface="Verdana"/>
                <a:cs typeface="Verdana"/>
              </a:rPr>
              <a:t>«È </a:t>
            </a:r>
            <a:r>
              <a:rPr sz="900" dirty="0">
                <a:latin typeface="Verdana"/>
                <a:cs typeface="Verdana"/>
              </a:rPr>
              <a:t>uscito </a:t>
            </a:r>
            <a:r>
              <a:rPr sz="900" spc="-5" dirty="0">
                <a:latin typeface="Verdana"/>
                <a:cs typeface="Verdana"/>
              </a:rPr>
              <a:t>fuori </a:t>
            </a:r>
            <a:r>
              <a:rPr sz="900" dirty="0">
                <a:latin typeface="Verdana"/>
                <a:cs typeface="Verdana"/>
              </a:rPr>
              <a:t>di sé».  </a:t>
            </a:r>
            <a:r>
              <a:rPr sz="900" spc="-5" dirty="0">
                <a:latin typeface="Verdana"/>
                <a:cs typeface="Verdana"/>
              </a:rPr>
              <a:t>Neppure loro, </a:t>
            </a:r>
            <a:r>
              <a:rPr sz="900" dirty="0">
                <a:latin typeface="Verdana"/>
                <a:cs typeface="Verdana"/>
              </a:rPr>
              <a:t>evidentemente, </a:t>
            </a:r>
            <a:r>
              <a:rPr sz="900" spc="-5" dirty="0">
                <a:latin typeface="Verdana"/>
                <a:cs typeface="Verdana"/>
              </a:rPr>
              <a:t>credevano </a:t>
            </a:r>
            <a:r>
              <a:rPr sz="900" dirty="0">
                <a:latin typeface="Verdana"/>
                <a:cs typeface="Verdana"/>
              </a:rPr>
              <a:t>in </a:t>
            </a:r>
            <a:r>
              <a:rPr sz="900" spc="-5" dirty="0">
                <a:latin typeface="Verdana"/>
                <a:cs typeface="Verdana"/>
              </a:rPr>
              <a:t>lui. </a:t>
            </a:r>
            <a:r>
              <a:rPr sz="900" dirty="0">
                <a:latin typeface="Verdana"/>
                <a:cs typeface="Verdana"/>
              </a:rPr>
              <a:t>Altri </a:t>
            </a:r>
            <a:r>
              <a:rPr sz="900" spc="-5" dirty="0">
                <a:latin typeface="Verdana"/>
                <a:cs typeface="Verdana"/>
              </a:rPr>
              <a:t>invece </a:t>
            </a:r>
            <a:r>
              <a:rPr sz="900" dirty="0">
                <a:latin typeface="Verdana"/>
                <a:cs typeface="Verdana"/>
              </a:rPr>
              <a:t>dicevano: </a:t>
            </a:r>
            <a:r>
              <a:rPr sz="900" spc="-5" dirty="0">
                <a:latin typeface="Verdana"/>
                <a:cs typeface="Verdana"/>
              </a:rPr>
              <a:t>«Queste  </a:t>
            </a:r>
            <a:r>
              <a:rPr sz="900" dirty="0">
                <a:latin typeface="Verdana"/>
                <a:cs typeface="Verdana"/>
              </a:rPr>
              <a:t>parole non sono di un indemoniato; </a:t>
            </a:r>
            <a:r>
              <a:rPr sz="900" spc="-5" dirty="0">
                <a:latin typeface="Verdana"/>
                <a:cs typeface="Verdana"/>
              </a:rPr>
              <a:t>può </a:t>
            </a:r>
            <a:r>
              <a:rPr sz="900" dirty="0">
                <a:latin typeface="Verdana"/>
                <a:cs typeface="Verdana"/>
              </a:rPr>
              <a:t>forse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demonio </a:t>
            </a:r>
            <a:r>
              <a:rPr sz="900" spc="-5" dirty="0">
                <a:latin typeface="Verdana"/>
                <a:cs typeface="Verdana"/>
              </a:rPr>
              <a:t>dare </a:t>
            </a:r>
            <a:r>
              <a:rPr sz="900" dirty="0">
                <a:latin typeface="Verdana"/>
                <a:cs typeface="Verdana"/>
              </a:rPr>
              <a:t>la vista ai </a:t>
            </a:r>
            <a:r>
              <a:rPr sz="900" spc="-5" dirty="0">
                <a:latin typeface="Verdana"/>
                <a:cs typeface="Verdana"/>
              </a:rPr>
              <a:t>ciechi.  Questi </a:t>
            </a:r>
            <a:r>
              <a:rPr sz="900" dirty="0">
                <a:latin typeface="Verdana"/>
                <a:cs typeface="Verdana"/>
              </a:rPr>
              <a:t>è </a:t>
            </a:r>
            <a:r>
              <a:rPr sz="900" spc="-5" dirty="0">
                <a:latin typeface="Verdana"/>
                <a:cs typeface="Verdana"/>
              </a:rPr>
              <a:t>davvero </a:t>
            </a:r>
            <a:r>
              <a:rPr sz="900" dirty="0">
                <a:latin typeface="Verdana"/>
                <a:cs typeface="Verdana"/>
              </a:rPr>
              <a:t>il profeta, </a:t>
            </a:r>
            <a:r>
              <a:rPr sz="900" spc="-5" dirty="0">
                <a:latin typeface="Verdana"/>
                <a:cs typeface="Verdana"/>
              </a:rPr>
              <a:t>questi </a:t>
            </a:r>
            <a:r>
              <a:rPr sz="900" dirty="0">
                <a:latin typeface="Verdana"/>
                <a:cs typeface="Verdana"/>
              </a:rPr>
              <a:t>è il Cristo!». Così, la gente aveva idee diverse su  </a:t>
            </a:r>
            <a:r>
              <a:rPr sz="900" spc="-5" dirty="0">
                <a:latin typeface="Verdana"/>
                <a:cs typeface="Verdana"/>
              </a:rPr>
              <a:t>Gesù.</a:t>
            </a:r>
            <a:endParaRPr sz="900">
              <a:latin typeface="Verdana"/>
              <a:cs typeface="Verdana"/>
            </a:endParaRPr>
          </a:p>
          <a:p>
            <a:pPr marL="12700" marR="5080" indent="1602740" algn="just">
              <a:lnSpc>
                <a:spcPct val="101299"/>
              </a:lnSpc>
              <a:spcBef>
                <a:spcPts val="600"/>
              </a:spcBef>
            </a:pPr>
            <a:r>
              <a:rPr sz="900" spc="-5" dirty="0">
                <a:latin typeface="Verdana"/>
                <a:cs typeface="Verdana"/>
              </a:rPr>
              <a:t>Intanto alcuni </a:t>
            </a:r>
            <a:r>
              <a:rPr sz="900" dirty="0">
                <a:latin typeface="Verdana"/>
                <a:cs typeface="Verdana"/>
              </a:rPr>
              <a:t>abitanti di Gerusalemme </a:t>
            </a:r>
            <a:r>
              <a:rPr sz="900" spc="-5" dirty="0">
                <a:latin typeface="Verdana"/>
                <a:cs typeface="Verdana"/>
              </a:rPr>
              <a:t>osservarono: «Quest’uomo </a:t>
            </a:r>
            <a:r>
              <a:rPr sz="900" dirty="0">
                <a:latin typeface="Verdana"/>
                <a:cs typeface="Verdana"/>
              </a:rPr>
              <a:t>parla in </a:t>
            </a:r>
            <a:r>
              <a:rPr sz="900" spc="-5" dirty="0">
                <a:latin typeface="Verdana"/>
                <a:cs typeface="Verdana"/>
              </a:rPr>
              <a:t>pubblico  senza </a:t>
            </a:r>
            <a:r>
              <a:rPr sz="900" dirty="0">
                <a:latin typeface="Verdana"/>
                <a:cs typeface="Verdana"/>
              </a:rPr>
              <a:t>paura. </a:t>
            </a:r>
            <a:r>
              <a:rPr sz="900" spc="-5" dirty="0">
                <a:latin typeface="Verdana"/>
                <a:cs typeface="Verdana"/>
              </a:rPr>
              <a:t>Dev’essere </a:t>
            </a:r>
            <a:r>
              <a:rPr sz="900" dirty="0">
                <a:latin typeface="Verdana"/>
                <a:cs typeface="Verdana"/>
              </a:rPr>
              <a:t>quello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cercano di uccidere. </a:t>
            </a:r>
            <a:r>
              <a:rPr sz="900" spc="-5" dirty="0">
                <a:latin typeface="Verdana"/>
                <a:cs typeface="Verdana"/>
              </a:rPr>
              <a:t>Eppure nessuno </a:t>
            </a:r>
            <a:r>
              <a:rPr sz="900" dirty="0">
                <a:latin typeface="Verdana"/>
                <a:cs typeface="Verdana"/>
              </a:rPr>
              <a:t>gli dice </a:t>
            </a:r>
            <a:r>
              <a:rPr sz="900" spc="-5" dirty="0">
                <a:latin typeface="Verdana"/>
                <a:cs typeface="Verdana"/>
              </a:rPr>
              <a:t>niente! Che </a:t>
            </a:r>
            <a:r>
              <a:rPr sz="900" dirty="0">
                <a:latin typeface="Verdana"/>
                <a:cs typeface="Verdana"/>
              </a:rPr>
              <a:t>forse i capi  abbiano riconosciuto </a:t>
            </a:r>
            <a:r>
              <a:rPr sz="900" spc="-5" dirty="0">
                <a:latin typeface="Verdana"/>
                <a:cs typeface="Verdana"/>
              </a:rPr>
              <a:t>davvero </a:t>
            </a:r>
            <a:r>
              <a:rPr sz="900" dirty="0">
                <a:latin typeface="Verdana"/>
                <a:cs typeface="Verdana"/>
              </a:rPr>
              <a:t>che egli è il </a:t>
            </a:r>
            <a:r>
              <a:rPr sz="900" spc="-5" dirty="0">
                <a:latin typeface="Verdana"/>
                <a:cs typeface="Verdana"/>
              </a:rPr>
              <a:t>Cristo, </a:t>
            </a:r>
            <a:r>
              <a:rPr sz="900" dirty="0">
                <a:latin typeface="Verdana"/>
                <a:cs typeface="Verdana"/>
              </a:rPr>
              <a:t>il Messia? Però, </a:t>
            </a:r>
            <a:r>
              <a:rPr sz="900" spc="-5" dirty="0">
                <a:latin typeface="Verdana"/>
                <a:cs typeface="Verdana"/>
              </a:rPr>
              <a:t>quando apparirà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Messia, nessuno </a:t>
            </a:r>
            <a:r>
              <a:rPr sz="900" dirty="0">
                <a:latin typeface="Verdana"/>
                <a:cs typeface="Verdana"/>
              </a:rPr>
              <a:t>saprà di  dove viene; questo qui, </a:t>
            </a:r>
            <a:r>
              <a:rPr sz="900" spc="-5" dirty="0">
                <a:latin typeface="Verdana"/>
                <a:cs typeface="Verdana"/>
              </a:rPr>
              <a:t>invece, </a:t>
            </a:r>
            <a:r>
              <a:rPr sz="900" dirty="0">
                <a:latin typeface="Verdana"/>
                <a:cs typeface="Verdana"/>
              </a:rPr>
              <a:t>sappiamo dov’è </a:t>
            </a:r>
            <a:r>
              <a:rPr sz="900" spc="-5" dirty="0">
                <a:latin typeface="Verdana"/>
                <a:cs typeface="Verdana"/>
              </a:rPr>
              <a:t>nato: </a:t>
            </a:r>
            <a:r>
              <a:rPr sz="900" dirty="0">
                <a:latin typeface="Verdana"/>
                <a:cs typeface="Verdana"/>
              </a:rPr>
              <a:t>costui non è </a:t>
            </a:r>
            <a:r>
              <a:rPr sz="900" spc="-5" dirty="0">
                <a:latin typeface="Verdana"/>
                <a:cs typeface="Verdana"/>
              </a:rPr>
              <a:t>forse </a:t>
            </a:r>
            <a:r>
              <a:rPr sz="900" dirty="0">
                <a:latin typeface="Verdana"/>
                <a:cs typeface="Verdana"/>
              </a:rPr>
              <a:t>Gesù, il figlio di </a:t>
            </a:r>
            <a:r>
              <a:rPr sz="900" spc="-5" dirty="0">
                <a:latin typeface="Verdana"/>
                <a:cs typeface="Verdana"/>
              </a:rPr>
              <a:t>Giuseppe? Conosciamo  </a:t>
            </a:r>
            <a:r>
              <a:rPr sz="900" dirty="0">
                <a:latin typeface="Verdana"/>
                <a:cs typeface="Verdana"/>
              </a:rPr>
              <a:t>bene suo padre e sua madre». </a:t>
            </a:r>
            <a:r>
              <a:rPr sz="900" spc="-5" dirty="0">
                <a:latin typeface="Verdana"/>
                <a:cs typeface="Verdana"/>
              </a:rPr>
              <a:t>Altri </a:t>
            </a:r>
            <a:r>
              <a:rPr sz="900" dirty="0">
                <a:latin typeface="Verdana"/>
                <a:cs typeface="Verdana"/>
              </a:rPr>
              <a:t>ancora replicavano: </a:t>
            </a:r>
            <a:r>
              <a:rPr sz="900" spc="-5" dirty="0">
                <a:latin typeface="Verdana"/>
                <a:cs typeface="Verdana"/>
              </a:rPr>
              <a:t>«Il Messia </a:t>
            </a:r>
            <a:r>
              <a:rPr sz="900" dirty="0">
                <a:latin typeface="Verdana"/>
                <a:cs typeface="Verdana"/>
              </a:rPr>
              <a:t>non </a:t>
            </a:r>
            <a:r>
              <a:rPr sz="900" spc="-5" dirty="0">
                <a:latin typeface="Verdana"/>
                <a:cs typeface="Verdana"/>
              </a:rPr>
              <a:t>può </a:t>
            </a:r>
            <a:r>
              <a:rPr sz="900" dirty="0">
                <a:latin typeface="Verdana"/>
                <a:cs typeface="Verdana"/>
              </a:rPr>
              <a:t>venire dalla </a:t>
            </a:r>
            <a:r>
              <a:rPr sz="900" spc="-5" dirty="0">
                <a:latin typeface="Verdana"/>
                <a:cs typeface="Verdana"/>
              </a:rPr>
              <a:t>Galilea! Come può  dunque </a:t>
            </a:r>
            <a:r>
              <a:rPr sz="900" dirty="0">
                <a:latin typeface="Verdana"/>
                <a:cs typeface="Verdana"/>
              </a:rPr>
              <a:t>dire: ‘Sono disceso dal cielo?’ Sta scritto infatti dice che il </a:t>
            </a:r>
            <a:r>
              <a:rPr sz="900" spc="-5" dirty="0">
                <a:latin typeface="Verdana"/>
                <a:cs typeface="Verdana"/>
              </a:rPr>
              <a:t>Messia </a:t>
            </a:r>
            <a:r>
              <a:rPr sz="900" dirty="0">
                <a:latin typeface="Verdana"/>
                <a:cs typeface="Verdana"/>
              </a:rPr>
              <a:t>‘verrà dalla stirpe di Davide e da  Betlemme’, </a:t>
            </a:r>
            <a:r>
              <a:rPr sz="900" spc="-10" dirty="0">
                <a:latin typeface="Verdana"/>
                <a:cs typeface="Verdana"/>
              </a:rPr>
              <a:t>il </a:t>
            </a:r>
            <a:r>
              <a:rPr sz="900" dirty="0">
                <a:latin typeface="Verdana"/>
                <a:cs typeface="Verdana"/>
              </a:rPr>
              <a:t>villaggio </a:t>
            </a:r>
            <a:r>
              <a:rPr sz="900" spc="-5" dirty="0">
                <a:latin typeface="Verdana"/>
                <a:cs typeface="Verdana"/>
              </a:rPr>
              <a:t>dove nacque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re</a:t>
            </a:r>
            <a:r>
              <a:rPr sz="900" spc="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Davide».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E nacque </a:t>
            </a:r>
            <a:r>
              <a:rPr sz="900" spc="-5" dirty="0">
                <a:latin typeface="Verdana"/>
                <a:cs typeface="Verdana"/>
              </a:rPr>
              <a:t>dunque </a:t>
            </a:r>
            <a:r>
              <a:rPr sz="900" dirty="0">
                <a:latin typeface="Verdana"/>
                <a:cs typeface="Verdana"/>
              </a:rPr>
              <a:t>dissenso nella folla a </a:t>
            </a:r>
            <a:r>
              <a:rPr sz="900" spc="-5" dirty="0">
                <a:latin typeface="Verdana"/>
                <a:cs typeface="Verdana"/>
              </a:rPr>
              <a:t>causa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lui. Anzi, </a:t>
            </a:r>
            <a:r>
              <a:rPr sz="900" dirty="0">
                <a:latin typeface="Verdana"/>
                <a:cs typeface="Verdana"/>
              </a:rPr>
              <a:t>alcuni addirittura </a:t>
            </a:r>
            <a:r>
              <a:rPr sz="900" spc="-5" dirty="0">
                <a:latin typeface="Verdana"/>
                <a:cs typeface="Verdana"/>
              </a:rPr>
              <a:t>avrebbero voluto arrestarlo, </a:t>
            </a:r>
            <a:r>
              <a:rPr sz="900" dirty="0">
                <a:latin typeface="Verdana"/>
                <a:cs typeface="Verdana"/>
              </a:rPr>
              <a:t>ma  </a:t>
            </a:r>
            <a:r>
              <a:rPr sz="900" spc="-5" dirty="0">
                <a:latin typeface="Verdana"/>
                <a:cs typeface="Verdana"/>
              </a:rPr>
              <a:t>nessuno </a:t>
            </a:r>
            <a:r>
              <a:rPr sz="900" dirty="0">
                <a:latin typeface="Verdana"/>
                <a:cs typeface="Verdana"/>
              </a:rPr>
              <a:t>gli mise le </a:t>
            </a:r>
            <a:r>
              <a:rPr sz="900" spc="-5" dirty="0">
                <a:latin typeface="Verdana"/>
                <a:cs typeface="Verdana"/>
              </a:rPr>
              <a:t>mani </a:t>
            </a:r>
            <a:r>
              <a:rPr sz="900" dirty="0">
                <a:latin typeface="Verdana"/>
                <a:cs typeface="Verdana"/>
              </a:rPr>
              <a:t>addosso.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le </a:t>
            </a:r>
            <a:r>
              <a:rPr sz="900" spc="-5" dirty="0">
                <a:latin typeface="Verdana"/>
                <a:cs typeface="Verdana"/>
              </a:rPr>
              <a:t>guardie, </a:t>
            </a:r>
            <a:r>
              <a:rPr sz="900" dirty="0">
                <a:latin typeface="Verdana"/>
                <a:cs typeface="Verdana"/>
              </a:rPr>
              <a:t>che i </a:t>
            </a:r>
            <a:r>
              <a:rPr sz="900" spc="-5" dirty="0">
                <a:latin typeface="Verdana"/>
                <a:cs typeface="Verdana"/>
              </a:rPr>
              <a:t>farisei </a:t>
            </a:r>
            <a:r>
              <a:rPr sz="900" dirty="0">
                <a:latin typeface="Verdana"/>
                <a:cs typeface="Verdana"/>
              </a:rPr>
              <a:t>d’accordo con i capi dei </a:t>
            </a:r>
            <a:r>
              <a:rPr sz="900" spc="-5" dirty="0">
                <a:latin typeface="Verdana"/>
                <a:cs typeface="Verdana"/>
              </a:rPr>
              <a:t>sacerdoti avevano  </a:t>
            </a:r>
            <a:r>
              <a:rPr sz="900" dirty="0">
                <a:latin typeface="Verdana"/>
                <a:cs typeface="Verdana"/>
              </a:rPr>
              <a:t>mandato</a:t>
            </a:r>
            <a:r>
              <a:rPr sz="900" spc="9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per</a:t>
            </a:r>
            <a:r>
              <a:rPr sz="900" spc="10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arrestare</a:t>
            </a:r>
            <a:r>
              <a:rPr sz="900" spc="10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Gesù,</a:t>
            </a:r>
            <a:r>
              <a:rPr sz="900" spc="9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tornarono</a:t>
            </a:r>
            <a:r>
              <a:rPr sz="900" spc="10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dai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sommi</a:t>
            </a:r>
            <a:r>
              <a:rPr sz="900" spc="10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sacerdoti</a:t>
            </a:r>
            <a:r>
              <a:rPr sz="900" spc="10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dai</a:t>
            </a:r>
            <a:r>
              <a:rPr sz="900" spc="9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farisei,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</a:t>
            </a:r>
            <a:r>
              <a:rPr sz="900" spc="10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questi</a:t>
            </a:r>
            <a:r>
              <a:rPr sz="900" spc="10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li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rimproverarono</a:t>
            </a:r>
            <a:r>
              <a:rPr sz="900" spc="10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dicendo:</a:t>
            </a:r>
            <a:endParaRPr sz="900">
              <a:latin typeface="Verdana"/>
              <a:cs typeface="Verdana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658368" y="946404"/>
            <a:ext cx="1403985" cy="2341245"/>
            <a:chOff x="658368" y="946404"/>
            <a:chExt cx="1403985" cy="2341245"/>
          </a:xfrm>
        </p:grpSpPr>
        <p:pic>
          <p:nvPicPr>
            <p:cNvPr id="11" name="object 1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58368" y="946404"/>
              <a:ext cx="1394459" cy="845820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2043683" y="1789937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4">
                  <a:moveTo>
                    <a:pt x="0" y="0"/>
                  </a:moveTo>
                  <a:lnTo>
                    <a:pt x="18287" y="0"/>
                  </a:lnTo>
                </a:path>
              </a:pathLst>
            </a:custGeom>
            <a:ln w="457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052828" y="1794510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0" y="0"/>
                  </a:moveTo>
                  <a:lnTo>
                    <a:pt x="9143" y="0"/>
                  </a:lnTo>
                </a:path>
              </a:pathLst>
            </a:custGeom>
            <a:ln w="457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67512" y="1796796"/>
              <a:ext cx="1376171" cy="1440179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1033272" y="3246120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0" y="0"/>
                  </a:moveTo>
                  <a:lnTo>
                    <a:pt x="9143" y="0"/>
                  </a:lnTo>
                </a:path>
              </a:pathLst>
            </a:custGeom>
            <a:ln w="914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037844" y="3255264"/>
              <a:ext cx="0" cy="32384"/>
            </a:xfrm>
            <a:custGeom>
              <a:avLst/>
              <a:gdLst/>
              <a:ahLst/>
              <a:cxnLst/>
              <a:rect l="l" t="t" r="r" b="b"/>
              <a:pathLst>
                <a:path h="32385">
                  <a:moveTo>
                    <a:pt x="0" y="32003"/>
                  </a:moveTo>
                  <a:lnTo>
                    <a:pt x="0" y="0"/>
                  </a:lnTo>
                </a:path>
              </a:pathLst>
            </a:custGeom>
            <a:ln w="914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0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2102611" y="555741"/>
            <a:ext cx="4969510" cy="260604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algn="just">
              <a:lnSpc>
                <a:spcPct val="101299"/>
              </a:lnSpc>
              <a:spcBef>
                <a:spcPts val="85"/>
              </a:spcBef>
            </a:pPr>
            <a:r>
              <a:rPr sz="900" spc="-5" dirty="0">
                <a:latin typeface="Verdana"/>
                <a:cs typeface="Verdana"/>
              </a:rPr>
              <a:t>«Perché non avete </a:t>
            </a:r>
            <a:r>
              <a:rPr sz="900" dirty="0">
                <a:latin typeface="Verdana"/>
                <a:cs typeface="Verdana"/>
              </a:rPr>
              <a:t>portato </a:t>
            </a:r>
            <a:r>
              <a:rPr sz="900" spc="-5" dirty="0">
                <a:latin typeface="Verdana"/>
                <a:cs typeface="Verdana"/>
              </a:rPr>
              <a:t>qui Gesù?». </a:t>
            </a:r>
            <a:r>
              <a:rPr sz="900" dirty="0">
                <a:latin typeface="Verdana"/>
                <a:cs typeface="Verdana"/>
              </a:rPr>
              <a:t>Le guardie risposero: </a:t>
            </a:r>
            <a:r>
              <a:rPr sz="900" spc="-5" dirty="0">
                <a:latin typeface="Verdana"/>
                <a:cs typeface="Verdana"/>
              </a:rPr>
              <a:t>«Nessun uomo </a:t>
            </a:r>
            <a:r>
              <a:rPr sz="900" dirty="0">
                <a:latin typeface="Verdana"/>
                <a:cs typeface="Verdana"/>
              </a:rPr>
              <a:t>ha mai  parlato come lui, e poi la nostra </a:t>
            </a:r>
            <a:r>
              <a:rPr sz="900" spc="-5" dirty="0">
                <a:latin typeface="Verdana"/>
                <a:cs typeface="Verdana"/>
              </a:rPr>
              <a:t>Legge </a:t>
            </a:r>
            <a:r>
              <a:rPr sz="900" dirty="0">
                <a:latin typeface="Verdana"/>
                <a:cs typeface="Verdana"/>
              </a:rPr>
              <a:t>non ci permette di </a:t>
            </a:r>
            <a:r>
              <a:rPr sz="900" spc="-5" dirty="0">
                <a:latin typeface="Verdana"/>
                <a:cs typeface="Verdana"/>
              </a:rPr>
              <a:t>condannare </a:t>
            </a:r>
            <a:r>
              <a:rPr sz="900" dirty="0">
                <a:latin typeface="Verdana"/>
                <a:cs typeface="Verdana"/>
              </a:rPr>
              <a:t>un uomo </a:t>
            </a:r>
            <a:r>
              <a:rPr sz="900" spc="-5" dirty="0">
                <a:latin typeface="Verdana"/>
                <a:cs typeface="Verdana"/>
              </a:rPr>
              <a:t>senza  </a:t>
            </a:r>
            <a:r>
              <a:rPr sz="900" dirty="0">
                <a:latin typeface="Verdana"/>
                <a:cs typeface="Verdana"/>
              </a:rPr>
              <a:t>prima </a:t>
            </a:r>
            <a:r>
              <a:rPr sz="900" spc="-5" dirty="0">
                <a:latin typeface="Verdana"/>
                <a:cs typeface="Verdana"/>
              </a:rPr>
              <a:t>ascoltare </a:t>
            </a:r>
            <a:r>
              <a:rPr sz="900" dirty="0">
                <a:latin typeface="Verdana"/>
                <a:cs typeface="Verdana"/>
              </a:rPr>
              <a:t>da lui che cosa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dirty="0">
                <a:latin typeface="Verdana"/>
                <a:cs typeface="Verdana"/>
              </a:rPr>
              <a:t>fatto». Ma i </a:t>
            </a:r>
            <a:r>
              <a:rPr sz="900" spc="-5" dirty="0">
                <a:latin typeface="Verdana"/>
                <a:cs typeface="Verdana"/>
              </a:rPr>
              <a:t>farisei </a:t>
            </a:r>
            <a:r>
              <a:rPr sz="900" dirty="0">
                <a:latin typeface="Verdana"/>
                <a:cs typeface="Verdana"/>
              </a:rPr>
              <a:t>replicarono </a:t>
            </a:r>
            <a:r>
              <a:rPr sz="900" spc="-5" dirty="0">
                <a:latin typeface="Verdana"/>
                <a:cs typeface="Verdana"/>
              </a:rPr>
              <a:t>loro: »Forse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siete  lasciati </a:t>
            </a:r>
            <a:r>
              <a:rPr sz="900" spc="-5" dirty="0">
                <a:latin typeface="Verdana"/>
                <a:cs typeface="Verdana"/>
              </a:rPr>
              <a:t>incantare anche </a:t>
            </a:r>
            <a:r>
              <a:rPr sz="900" dirty="0">
                <a:latin typeface="Verdana"/>
                <a:cs typeface="Verdana"/>
              </a:rPr>
              <a:t>voi? </a:t>
            </a:r>
            <a:r>
              <a:rPr sz="900" spc="-5" dirty="0">
                <a:latin typeface="Verdana"/>
                <a:cs typeface="Verdana"/>
              </a:rPr>
              <a:t>Nessuno fra </a:t>
            </a:r>
            <a:r>
              <a:rPr sz="900" dirty="0">
                <a:latin typeface="Verdana"/>
                <a:cs typeface="Verdana"/>
              </a:rPr>
              <a:t>le autorità o tra i farisei si fida di lui, solo  questa maledetta </a:t>
            </a:r>
            <a:r>
              <a:rPr sz="900" spc="-5" dirty="0">
                <a:latin typeface="Verdana"/>
                <a:cs typeface="Verdana"/>
              </a:rPr>
              <a:t>gente del </a:t>
            </a:r>
            <a:r>
              <a:rPr sz="900" dirty="0">
                <a:latin typeface="Verdana"/>
                <a:cs typeface="Verdana"/>
              </a:rPr>
              <a:t>popolo,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non conosce la Legge. </a:t>
            </a:r>
            <a:r>
              <a:rPr sz="900" spc="-5" dirty="0">
                <a:latin typeface="Verdana"/>
                <a:cs typeface="Verdana"/>
              </a:rPr>
              <a:t>Studiate </a:t>
            </a:r>
            <a:r>
              <a:rPr sz="900" dirty="0">
                <a:latin typeface="Verdana"/>
                <a:cs typeface="Verdana"/>
              </a:rPr>
              <a:t>le </a:t>
            </a:r>
            <a:r>
              <a:rPr sz="900" spc="-5" dirty="0">
                <a:latin typeface="Verdana"/>
                <a:cs typeface="Verdana"/>
              </a:rPr>
              <a:t>Scritture </a:t>
            </a:r>
            <a:r>
              <a:rPr sz="900" dirty="0">
                <a:latin typeface="Verdana"/>
                <a:cs typeface="Verdana"/>
              </a:rPr>
              <a:t>e  vedrete </a:t>
            </a:r>
            <a:r>
              <a:rPr sz="900" spc="-5" dirty="0">
                <a:latin typeface="Verdana"/>
                <a:cs typeface="Verdana"/>
              </a:rPr>
              <a:t>che nessun profeta </a:t>
            </a:r>
            <a:r>
              <a:rPr sz="900" dirty="0">
                <a:latin typeface="Verdana"/>
                <a:cs typeface="Verdana"/>
              </a:rPr>
              <a:t>può </a:t>
            </a:r>
            <a:r>
              <a:rPr sz="900" spc="-5" dirty="0">
                <a:latin typeface="Verdana"/>
                <a:cs typeface="Verdana"/>
              </a:rPr>
              <a:t>venire </a:t>
            </a:r>
            <a:r>
              <a:rPr sz="900" dirty="0">
                <a:latin typeface="Verdana"/>
                <a:cs typeface="Verdana"/>
              </a:rPr>
              <a:t>dalla</a:t>
            </a:r>
            <a:r>
              <a:rPr sz="900" spc="-1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Galilea!».</a:t>
            </a:r>
            <a:endParaRPr sz="90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1100">
              <a:latin typeface="Verdana"/>
              <a:cs typeface="Verdana"/>
            </a:endParaRPr>
          </a:p>
          <a:p>
            <a:pPr marL="12700" marR="6350" algn="just">
              <a:lnSpc>
                <a:spcPct val="101400"/>
              </a:lnSpc>
              <a:spcBef>
                <a:spcPts val="890"/>
              </a:spcBef>
            </a:pPr>
            <a:r>
              <a:rPr sz="900" dirty="0">
                <a:latin typeface="Verdana"/>
                <a:cs typeface="Verdana"/>
              </a:rPr>
              <a:t>Ma una volta, </a:t>
            </a:r>
            <a:r>
              <a:rPr sz="900" spc="-5" dirty="0">
                <a:latin typeface="Verdana"/>
                <a:cs typeface="Verdana"/>
              </a:rPr>
              <a:t>mentre insegnava nel </a:t>
            </a:r>
            <a:r>
              <a:rPr sz="900" dirty="0">
                <a:latin typeface="Verdana"/>
                <a:cs typeface="Verdana"/>
              </a:rPr>
              <a:t>Tempio, molti </a:t>
            </a:r>
            <a:r>
              <a:rPr sz="900" spc="-5" dirty="0">
                <a:latin typeface="Verdana"/>
                <a:cs typeface="Verdana"/>
              </a:rPr>
              <a:t>farisei </a:t>
            </a:r>
            <a:r>
              <a:rPr sz="900" dirty="0">
                <a:latin typeface="Verdana"/>
                <a:cs typeface="Verdana"/>
              </a:rPr>
              <a:t>si erano riuniti e Gesù fece  loro </a:t>
            </a:r>
            <a:r>
              <a:rPr sz="900" spc="-5" dirty="0">
                <a:latin typeface="Verdana"/>
                <a:cs typeface="Verdana"/>
              </a:rPr>
              <a:t>questa </a:t>
            </a:r>
            <a:r>
              <a:rPr sz="900" dirty="0">
                <a:latin typeface="Verdana"/>
                <a:cs typeface="Verdana"/>
              </a:rPr>
              <a:t>domanda: «Ditemi,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spc="-10" dirty="0">
                <a:latin typeface="Verdana"/>
                <a:cs typeface="Verdana"/>
              </a:rPr>
              <a:t>ne </a:t>
            </a:r>
            <a:r>
              <a:rPr sz="900" dirty="0">
                <a:latin typeface="Verdana"/>
                <a:cs typeface="Verdana"/>
              </a:rPr>
              <a:t>pensate del Messia? Di </a:t>
            </a:r>
            <a:r>
              <a:rPr sz="900" spc="-5" dirty="0">
                <a:latin typeface="Verdana"/>
                <a:cs typeface="Verdana"/>
              </a:rPr>
              <a:t>chi dev’essere  </a:t>
            </a:r>
            <a:r>
              <a:rPr sz="900" dirty="0">
                <a:latin typeface="Verdana"/>
                <a:cs typeface="Verdana"/>
              </a:rPr>
              <a:t>discendente?». Quelli risposero: </a:t>
            </a:r>
            <a:r>
              <a:rPr sz="900" spc="-5" dirty="0">
                <a:latin typeface="Verdana"/>
                <a:cs typeface="Verdana"/>
              </a:rPr>
              <a:t>«Sarà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discendente del </a:t>
            </a:r>
            <a:r>
              <a:rPr sz="900" spc="-5" dirty="0">
                <a:latin typeface="Verdana"/>
                <a:cs typeface="Verdana"/>
              </a:rPr>
              <a:t>re </a:t>
            </a:r>
            <a:r>
              <a:rPr sz="900" dirty="0">
                <a:latin typeface="Verdana"/>
                <a:cs typeface="Verdana"/>
              </a:rPr>
              <a:t>Davide». E </a:t>
            </a:r>
            <a:r>
              <a:rPr sz="900" spc="-5" dirty="0">
                <a:latin typeface="Verdana"/>
                <a:cs typeface="Verdana"/>
              </a:rPr>
              <a:t>Gesù  continuò: «Com’è possibile? Come </a:t>
            </a:r>
            <a:r>
              <a:rPr sz="900" dirty="0">
                <a:latin typeface="Verdana"/>
                <a:cs typeface="Verdana"/>
              </a:rPr>
              <a:t>mai allora </a:t>
            </a:r>
            <a:r>
              <a:rPr sz="900" spc="-5" dirty="0">
                <a:latin typeface="Verdana"/>
                <a:cs typeface="Verdana"/>
              </a:rPr>
              <a:t>Davide </a:t>
            </a:r>
            <a:r>
              <a:rPr sz="900" dirty="0">
                <a:latin typeface="Verdana"/>
                <a:cs typeface="Verdana"/>
              </a:rPr>
              <a:t>stesso, guidato </a:t>
            </a:r>
            <a:r>
              <a:rPr sz="900" spc="-5" dirty="0">
                <a:latin typeface="Verdana"/>
                <a:cs typeface="Verdana"/>
              </a:rPr>
              <a:t>dallo Spirito </a:t>
            </a:r>
            <a:r>
              <a:rPr sz="900" dirty="0">
                <a:latin typeface="Verdana"/>
                <a:cs typeface="Verdana"/>
              </a:rPr>
              <a:t>di  Dio, dice in un salmo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il Messia è il suo</a:t>
            </a:r>
            <a:r>
              <a:rPr sz="900" spc="-7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Signore.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Egli ha scritto: Disse il </a:t>
            </a:r>
            <a:r>
              <a:rPr sz="900" spc="-5" dirty="0">
                <a:latin typeface="Verdana"/>
                <a:cs typeface="Verdana"/>
              </a:rPr>
              <a:t>Signore </a:t>
            </a:r>
            <a:r>
              <a:rPr sz="900" dirty="0">
                <a:latin typeface="Verdana"/>
                <a:cs typeface="Verdana"/>
              </a:rPr>
              <a:t>al mio </a:t>
            </a:r>
            <a:r>
              <a:rPr sz="900" spc="-5" dirty="0">
                <a:latin typeface="Verdana"/>
                <a:cs typeface="Verdana"/>
              </a:rPr>
              <a:t>Signore: </a:t>
            </a:r>
            <a:r>
              <a:rPr sz="900" dirty="0">
                <a:latin typeface="Verdana"/>
                <a:cs typeface="Verdana"/>
              </a:rPr>
              <a:t>Siedi alla mia destra, </a:t>
            </a:r>
            <a:r>
              <a:rPr sz="900" spc="-5" dirty="0">
                <a:latin typeface="Verdana"/>
                <a:cs typeface="Verdana"/>
              </a:rPr>
              <a:t>finché </a:t>
            </a:r>
            <a:r>
              <a:rPr sz="900" dirty="0">
                <a:latin typeface="Verdana"/>
                <a:cs typeface="Verdana"/>
              </a:rPr>
              <a:t>io ponga i  tuoi </a:t>
            </a:r>
            <a:r>
              <a:rPr sz="900" spc="-5" dirty="0">
                <a:latin typeface="Verdana"/>
                <a:cs typeface="Verdana"/>
              </a:rPr>
              <a:t>nemici come sgabello </a:t>
            </a:r>
            <a:r>
              <a:rPr sz="900" dirty="0">
                <a:latin typeface="Verdana"/>
                <a:cs typeface="Verdana"/>
              </a:rPr>
              <a:t>ai tuoi </a:t>
            </a:r>
            <a:r>
              <a:rPr sz="900" spc="-5" dirty="0">
                <a:latin typeface="Verdana"/>
                <a:cs typeface="Verdana"/>
              </a:rPr>
              <a:t>piedi. Dunque, </a:t>
            </a:r>
            <a:r>
              <a:rPr sz="900" dirty="0">
                <a:latin typeface="Verdana"/>
                <a:cs typeface="Verdana"/>
              </a:rPr>
              <a:t>se Davide </a:t>
            </a:r>
            <a:r>
              <a:rPr sz="900" spc="-5" dirty="0">
                <a:latin typeface="Verdana"/>
                <a:cs typeface="Verdana"/>
              </a:rPr>
              <a:t>stesso </a:t>
            </a:r>
            <a:r>
              <a:rPr sz="900" dirty="0">
                <a:latin typeface="Verdana"/>
                <a:cs typeface="Verdana"/>
              </a:rPr>
              <a:t>lo chiama </a:t>
            </a:r>
            <a:r>
              <a:rPr sz="900" spc="-5" dirty="0">
                <a:latin typeface="Verdana"/>
                <a:cs typeface="Verdana"/>
              </a:rPr>
              <a:t>Signore,  </a:t>
            </a:r>
            <a:r>
              <a:rPr sz="900" dirty="0">
                <a:latin typeface="Verdana"/>
                <a:cs typeface="Verdana"/>
              </a:rPr>
              <a:t>come </a:t>
            </a:r>
            <a:r>
              <a:rPr sz="900" spc="-5" dirty="0">
                <a:latin typeface="Verdana"/>
                <a:cs typeface="Verdana"/>
              </a:rPr>
              <a:t>può </a:t>
            </a:r>
            <a:r>
              <a:rPr sz="900" dirty="0">
                <a:latin typeface="Verdana"/>
                <a:cs typeface="Verdana"/>
              </a:rPr>
              <a:t>il Messia essere un discendente di Davide?». Nessuno era in grado di  rispondergli, o di dire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solo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parola. E a partire da quel giorno </a:t>
            </a:r>
            <a:r>
              <a:rPr sz="900" spc="-5" dirty="0">
                <a:latin typeface="Verdana"/>
                <a:cs typeface="Verdana"/>
              </a:rPr>
              <a:t>nessuno  aveva </a:t>
            </a:r>
            <a:r>
              <a:rPr sz="900" dirty="0">
                <a:latin typeface="Verdana"/>
                <a:cs typeface="Verdana"/>
              </a:rPr>
              <a:t>più il coraggio di </a:t>
            </a:r>
            <a:r>
              <a:rPr sz="900" spc="-10" dirty="0">
                <a:latin typeface="Verdana"/>
                <a:cs typeface="Verdana"/>
              </a:rPr>
              <a:t>fare </a:t>
            </a:r>
            <a:r>
              <a:rPr sz="900" spc="-5" dirty="0">
                <a:latin typeface="Verdana"/>
                <a:cs typeface="Verdana"/>
              </a:rPr>
              <a:t>domande </a:t>
            </a:r>
            <a:r>
              <a:rPr sz="900" dirty="0">
                <a:latin typeface="Verdana"/>
                <a:cs typeface="Verdana"/>
              </a:rPr>
              <a:t>a</a:t>
            </a:r>
            <a:r>
              <a:rPr sz="900" spc="1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Gesù.</a:t>
            </a:r>
            <a:endParaRPr sz="900">
              <a:latin typeface="Verdana"/>
              <a:cs typeface="Verdana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594360" y="672083"/>
            <a:ext cx="1399540" cy="2341245"/>
            <a:chOff x="594360" y="672083"/>
            <a:chExt cx="1399540" cy="2341245"/>
          </a:xfrm>
        </p:grpSpPr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94360" y="672083"/>
              <a:ext cx="1399031" cy="2290572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964692" y="297179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0" y="0"/>
                  </a:moveTo>
                  <a:lnTo>
                    <a:pt x="9143" y="0"/>
                  </a:lnTo>
                </a:path>
              </a:pathLst>
            </a:custGeom>
            <a:ln w="914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969264" y="2980943"/>
              <a:ext cx="0" cy="32384"/>
            </a:xfrm>
            <a:custGeom>
              <a:avLst/>
              <a:gdLst/>
              <a:ahLst/>
              <a:cxnLst/>
              <a:rect l="l" t="t" r="r" b="b"/>
              <a:pathLst>
                <a:path h="32385">
                  <a:moveTo>
                    <a:pt x="0" y="32004"/>
                  </a:moveTo>
                  <a:lnTo>
                    <a:pt x="0" y="0"/>
                  </a:lnTo>
                </a:path>
              </a:pathLst>
            </a:custGeom>
            <a:ln w="914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0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56019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I veri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parenti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di</a:t>
            </a:r>
            <a:r>
              <a:rPr sz="1400" b="1" spc="-5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Gesù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507996" y="848349"/>
            <a:ext cx="4565015" cy="113538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algn="just">
              <a:lnSpc>
                <a:spcPct val="101299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Un giorno la madre e i fratelli di Gesù andarono a trovarlo; </a:t>
            </a:r>
            <a:r>
              <a:rPr sz="900" spc="-5" dirty="0">
                <a:latin typeface="Verdana"/>
                <a:cs typeface="Verdana"/>
              </a:rPr>
              <a:t>volevano </a:t>
            </a:r>
            <a:r>
              <a:rPr sz="900" dirty="0">
                <a:latin typeface="Verdana"/>
                <a:cs typeface="Verdana"/>
              </a:rPr>
              <a:t>parlare  con lui, ma </a:t>
            </a:r>
            <a:r>
              <a:rPr sz="900" spc="-5" dirty="0">
                <a:latin typeface="Verdana"/>
                <a:cs typeface="Verdana"/>
              </a:rPr>
              <a:t>non potevano avvicinarlo </a:t>
            </a:r>
            <a:r>
              <a:rPr sz="900" dirty="0">
                <a:latin typeface="Verdana"/>
                <a:cs typeface="Verdana"/>
              </a:rPr>
              <a:t>perché era circondato </a:t>
            </a:r>
            <a:r>
              <a:rPr sz="900" spc="-5" dirty="0">
                <a:latin typeface="Verdana"/>
                <a:cs typeface="Verdana"/>
              </a:rPr>
              <a:t>dalla </a:t>
            </a:r>
            <a:r>
              <a:rPr sz="900" dirty="0">
                <a:latin typeface="Verdana"/>
                <a:cs typeface="Verdana"/>
              </a:rPr>
              <a:t>folla. Un tale  disse a </a:t>
            </a:r>
            <a:r>
              <a:rPr sz="900" spc="-5" dirty="0">
                <a:latin typeface="Verdana"/>
                <a:cs typeface="Verdana"/>
              </a:rPr>
              <a:t>Gesù: </a:t>
            </a:r>
            <a:r>
              <a:rPr sz="900" spc="-10" dirty="0">
                <a:latin typeface="Verdana"/>
                <a:cs typeface="Verdana"/>
              </a:rPr>
              <a:t>«Qui </a:t>
            </a:r>
            <a:r>
              <a:rPr sz="900" dirty="0">
                <a:latin typeface="Verdana"/>
                <a:cs typeface="Verdana"/>
              </a:rPr>
              <a:t>fuori ci </a:t>
            </a:r>
            <a:r>
              <a:rPr sz="900" spc="-5" dirty="0">
                <a:latin typeface="Verdana"/>
                <a:cs typeface="Verdana"/>
              </a:rPr>
              <a:t>sono tua madre </a:t>
            </a:r>
            <a:r>
              <a:rPr sz="900" dirty="0">
                <a:latin typeface="Verdana"/>
                <a:cs typeface="Verdana"/>
              </a:rPr>
              <a:t>e i tuoi fratelli che vogliono </a:t>
            </a:r>
            <a:r>
              <a:rPr sz="900" spc="-5" dirty="0">
                <a:latin typeface="Verdana"/>
                <a:cs typeface="Verdana"/>
              </a:rPr>
              <a:t>parlare  </a:t>
            </a:r>
            <a:r>
              <a:rPr sz="900" dirty="0">
                <a:latin typeface="Verdana"/>
                <a:cs typeface="Verdana"/>
              </a:rPr>
              <a:t>con te, e desiderano vederti». Gesù a chi gli </a:t>
            </a:r>
            <a:r>
              <a:rPr sz="900" spc="-5" dirty="0">
                <a:latin typeface="Verdana"/>
                <a:cs typeface="Verdana"/>
              </a:rPr>
              <a:t>parlava </a:t>
            </a:r>
            <a:r>
              <a:rPr sz="900" dirty="0">
                <a:latin typeface="Verdana"/>
                <a:cs typeface="Verdana"/>
              </a:rPr>
              <a:t>rispose: </a:t>
            </a:r>
            <a:r>
              <a:rPr sz="900" spc="-5" dirty="0">
                <a:latin typeface="Verdana"/>
                <a:cs typeface="Verdana"/>
              </a:rPr>
              <a:t>«Chi </a:t>
            </a:r>
            <a:r>
              <a:rPr sz="900" dirty="0">
                <a:latin typeface="Verdana"/>
                <a:cs typeface="Verdana"/>
              </a:rPr>
              <a:t>è mia  </a:t>
            </a:r>
            <a:r>
              <a:rPr sz="900" spc="-5" dirty="0">
                <a:latin typeface="Verdana"/>
                <a:cs typeface="Verdana"/>
              </a:rPr>
              <a:t>madre? </a:t>
            </a:r>
            <a:r>
              <a:rPr sz="900" dirty="0">
                <a:latin typeface="Verdana"/>
                <a:cs typeface="Verdana"/>
              </a:rPr>
              <a:t>E chi sono i miei fratelli?». Poi si </a:t>
            </a:r>
            <a:r>
              <a:rPr sz="900" spc="-5" dirty="0">
                <a:latin typeface="Verdana"/>
                <a:cs typeface="Verdana"/>
              </a:rPr>
              <a:t>guardò </a:t>
            </a:r>
            <a:r>
              <a:rPr sz="900" dirty="0">
                <a:latin typeface="Verdana"/>
                <a:cs typeface="Verdana"/>
              </a:rPr>
              <a:t>attorno e, osservando la  gente seduta in cerchio </a:t>
            </a:r>
            <a:r>
              <a:rPr sz="900" spc="-5" dirty="0">
                <a:latin typeface="Verdana"/>
                <a:cs typeface="Verdana"/>
              </a:rPr>
              <a:t>vicino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lui, </a:t>
            </a:r>
            <a:r>
              <a:rPr sz="900" dirty="0">
                <a:latin typeface="Verdana"/>
                <a:cs typeface="Verdana"/>
              </a:rPr>
              <a:t>con la mano indicò i </a:t>
            </a:r>
            <a:r>
              <a:rPr sz="900" spc="-5" dirty="0">
                <a:latin typeface="Verdana"/>
                <a:cs typeface="Verdana"/>
              </a:rPr>
              <a:t>suoi </a:t>
            </a:r>
            <a:r>
              <a:rPr sz="900" dirty="0">
                <a:latin typeface="Verdana"/>
                <a:cs typeface="Verdana"/>
              </a:rPr>
              <a:t>discepoli e</a:t>
            </a:r>
            <a:r>
              <a:rPr sz="900" spc="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disse:</a:t>
            </a:r>
            <a:endParaRPr sz="900">
              <a:latin typeface="Verdana"/>
              <a:cs typeface="Verdana"/>
            </a:endParaRPr>
          </a:p>
          <a:p>
            <a:pPr marL="12700" marR="6350" algn="just">
              <a:lnSpc>
                <a:spcPct val="101099"/>
              </a:lnSpc>
            </a:pPr>
            <a:r>
              <a:rPr sz="900" spc="-5" dirty="0">
                <a:latin typeface="Verdana"/>
                <a:cs typeface="Verdana"/>
              </a:rPr>
              <a:t>«Guarda: sono </a:t>
            </a:r>
            <a:r>
              <a:rPr sz="900" dirty="0">
                <a:latin typeface="Verdana"/>
                <a:cs typeface="Verdana"/>
              </a:rPr>
              <a:t>questi mia madre e i miei fratelli: </a:t>
            </a:r>
            <a:r>
              <a:rPr sz="900" spc="-5" dirty="0">
                <a:latin typeface="Verdana"/>
                <a:cs typeface="Verdana"/>
              </a:rPr>
              <a:t>perché </a:t>
            </a:r>
            <a:r>
              <a:rPr sz="900" dirty="0">
                <a:latin typeface="Verdana"/>
                <a:cs typeface="Verdana"/>
              </a:rPr>
              <a:t>se </a:t>
            </a:r>
            <a:r>
              <a:rPr sz="900" spc="-5" dirty="0">
                <a:latin typeface="Verdana"/>
                <a:cs typeface="Verdana"/>
              </a:rPr>
              <a:t>uno </a:t>
            </a:r>
            <a:r>
              <a:rPr sz="900" dirty="0">
                <a:latin typeface="Verdana"/>
                <a:cs typeface="Verdana"/>
              </a:rPr>
              <a:t>fa la volontà  del </a:t>
            </a:r>
            <a:r>
              <a:rPr sz="900" spc="-5" dirty="0">
                <a:latin typeface="Verdana"/>
                <a:cs typeface="Verdana"/>
              </a:rPr>
              <a:t>Padre </a:t>
            </a:r>
            <a:r>
              <a:rPr sz="900" dirty="0">
                <a:latin typeface="Verdana"/>
                <a:cs typeface="Verdana"/>
              </a:rPr>
              <a:t>mio che è in cielo, </a:t>
            </a:r>
            <a:r>
              <a:rPr sz="900" spc="5" dirty="0">
                <a:latin typeface="Verdana"/>
                <a:cs typeface="Verdana"/>
              </a:rPr>
              <a:t>egli </a:t>
            </a:r>
            <a:r>
              <a:rPr sz="900" dirty="0">
                <a:latin typeface="Verdana"/>
                <a:cs typeface="Verdana"/>
              </a:rPr>
              <a:t>è mio </a:t>
            </a:r>
            <a:r>
              <a:rPr sz="900" spc="-5" dirty="0">
                <a:latin typeface="Verdana"/>
                <a:cs typeface="Verdana"/>
              </a:rPr>
              <a:t>fratello, </a:t>
            </a:r>
            <a:r>
              <a:rPr sz="900" dirty="0">
                <a:latin typeface="Verdana"/>
                <a:cs typeface="Verdana"/>
              </a:rPr>
              <a:t>mia sorella e mia</a:t>
            </a:r>
            <a:r>
              <a:rPr sz="900" spc="-4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madre».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0415" y="1076778"/>
            <a:ext cx="1507418" cy="1772800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0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57035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La donna</a:t>
            </a:r>
            <a:r>
              <a:rPr sz="1400" b="1" spc="-5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samaritana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08115" cy="386461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258695" marR="6350" algn="just">
              <a:lnSpc>
                <a:spcPct val="101299"/>
              </a:lnSpc>
              <a:spcBef>
                <a:spcPts val="85"/>
              </a:spcBef>
            </a:pP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Signore venne </a:t>
            </a:r>
            <a:r>
              <a:rPr sz="900" dirty="0">
                <a:latin typeface="Verdana"/>
                <a:cs typeface="Verdana"/>
              </a:rPr>
              <a:t>a sapere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i </a:t>
            </a:r>
            <a:r>
              <a:rPr sz="900" spc="-5" dirty="0">
                <a:latin typeface="Verdana"/>
                <a:cs typeface="Verdana"/>
              </a:rPr>
              <a:t>farisei avevano </a:t>
            </a:r>
            <a:r>
              <a:rPr sz="900" dirty="0">
                <a:latin typeface="Verdana"/>
                <a:cs typeface="Verdana"/>
              </a:rPr>
              <a:t>sentito dire:  Gesù fa più discepoli e </a:t>
            </a:r>
            <a:r>
              <a:rPr sz="900" spc="-5" dirty="0">
                <a:latin typeface="Verdana"/>
                <a:cs typeface="Verdana"/>
              </a:rPr>
              <a:t>battezza </a:t>
            </a:r>
            <a:r>
              <a:rPr sz="900" dirty="0">
                <a:latin typeface="Verdana"/>
                <a:cs typeface="Verdana"/>
              </a:rPr>
              <a:t>più di </a:t>
            </a:r>
            <a:r>
              <a:rPr sz="900" spc="-5" dirty="0">
                <a:latin typeface="Verdana"/>
                <a:cs typeface="Verdana"/>
              </a:rPr>
              <a:t>Giovanni </a:t>
            </a:r>
            <a:r>
              <a:rPr sz="900" dirty="0">
                <a:latin typeface="Verdana"/>
                <a:cs typeface="Verdana"/>
              </a:rPr>
              <a:t>(sebbene non </a:t>
            </a:r>
            <a:r>
              <a:rPr sz="900" spc="-5" dirty="0">
                <a:latin typeface="Verdana"/>
                <a:cs typeface="Verdana"/>
              </a:rPr>
              <a:t>fosse </a:t>
            </a:r>
            <a:r>
              <a:rPr sz="900" dirty="0">
                <a:latin typeface="Verdana"/>
                <a:cs typeface="Verdana"/>
              </a:rPr>
              <a:t>Gesù  in </a:t>
            </a:r>
            <a:r>
              <a:rPr sz="900" spc="-5" dirty="0">
                <a:latin typeface="Verdana"/>
                <a:cs typeface="Verdana"/>
              </a:rPr>
              <a:t>persona che </a:t>
            </a:r>
            <a:r>
              <a:rPr sz="900" dirty="0">
                <a:latin typeface="Verdana"/>
                <a:cs typeface="Verdana"/>
              </a:rPr>
              <a:t>battezzava, ma i </a:t>
            </a:r>
            <a:r>
              <a:rPr sz="900" spc="-5" dirty="0">
                <a:latin typeface="Verdana"/>
                <a:cs typeface="Verdana"/>
              </a:rPr>
              <a:t>suoi </a:t>
            </a:r>
            <a:r>
              <a:rPr sz="900" dirty="0">
                <a:latin typeface="Verdana"/>
                <a:cs typeface="Verdana"/>
              </a:rPr>
              <a:t>discepoli), lasciò la Giudea e si  diresse di </a:t>
            </a:r>
            <a:r>
              <a:rPr sz="900" spc="-5" dirty="0">
                <a:latin typeface="Verdana"/>
                <a:cs typeface="Verdana"/>
              </a:rPr>
              <a:t>nuovo verso </a:t>
            </a:r>
            <a:r>
              <a:rPr sz="900" dirty="0">
                <a:latin typeface="Verdana"/>
                <a:cs typeface="Verdana"/>
              </a:rPr>
              <a:t>la Galilea. </a:t>
            </a:r>
            <a:r>
              <a:rPr sz="900" spc="-5" dirty="0">
                <a:latin typeface="Verdana"/>
                <a:cs typeface="Verdana"/>
              </a:rPr>
              <a:t>Doveva </a:t>
            </a:r>
            <a:r>
              <a:rPr sz="900" dirty="0">
                <a:latin typeface="Verdana"/>
                <a:cs typeface="Verdana"/>
              </a:rPr>
              <a:t>perciò </a:t>
            </a:r>
            <a:r>
              <a:rPr sz="900" spc="-5" dirty="0">
                <a:latin typeface="Verdana"/>
                <a:cs typeface="Verdana"/>
              </a:rPr>
              <a:t>attraversare </a:t>
            </a:r>
            <a:r>
              <a:rPr sz="900" dirty="0">
                <a:latin typeface="Verdana"/>
                <a:cs typeface="Verdana"/>
              </a:rPr>
              <a:t>la Samaria.  </a:t>
            </a:r>
            <a:r>
              <a:rPr sz="900" spc="-5" dirty="0">
                <a:latin typeface="Verdana"/>
                <a:cs typeface="Verdana"/>
              </a:rPr>
              <a:t>Giunse </a:t>
            </a:r>
            <a:r>
              <a:rPr sz="900" dirty="0">
                <a:latin typeface="Verdana"/>
                <a:cs typeface="Verdana"/>
              </a:rPr>
              <a:t>pertanto ad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città della </a:t>
            </a:r>
            <a:r>
              <a:rPr sz="900" spc="-5" dirty="0">
                <a:latin typeface="Verdana"/>
                <a:cs typeface="Verdana"/>
              </a:rPr>
              <a:t>Samaria chiamata Sicàr, vicina </a:t>
            </a:r>
            <a:r>
              <a:rPr sz="900" dirty="0">
                <a:latin typeface="Verdana"/>
                <a:cs typeface="Verdana"/>
              </a:rPr>
              <a:t>al  terreno </a:t>
            </a:r>
            <a:r>
              <a:rPr sz="900" spc="-5" dirty="0">
                <a:latin typeface="Verdana"/>
                <a:cs typeface="Verdana"/>
              </a:rPr>
              <a:t>che Giacobbe </a:t>
            </a:r>
            <a:r>
              <a:rPr sz="900" dirty="0">
                <a:latin typeface="Verdana"/>
                <a:cs typeface="Verdana"/>
              </a:rPr>
              <a:t>aveva dato a Giuseppe </a:t>
            </a:r>
            <a:r>
              <a:rPr sz="900" spc="-5" dirty="0">
                <a:latin typeface="Verdana"/>
                <a:cs typeface="Verdana"/>
              </a:rPr>
              <a:t>suo </a:t>
            </a:r>
            <a:r>
              <a:rPr sz="900" dirty="0">
                <a:latin typeface="Verdana"/>
                <a:cs typeface="Verdana"/>
              </a:rPr>
              <a:t>figlio: </a:t>
            </a:r>
            <a:r>
              <a:rPr sz="900" spc="-5" dirty="0">
                <a:latin typeface="Verdana"/>
                <a:cs typeface="Verdana"/>
              </a:rPr>
              <a:t>qui c'era </a:t>
            </a:r>
            <a:r>
              <a:rPr sz="900" dirty="0">
                <a:latin typeface="Verdana"/>
                <a:cs typeface="Verdana"/>
              </a:rPr>
              <a:t>il pozzo  di Giacobbe.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dunque, stanco del viaggio, sedeva presso il pozzo.  </a:t>
            </a:r>
            <a:r>
              <a:rPr sz="900" spc="-5" dirty="0">
                <a:latin typeface="Verdana"/>
                <a:cs typeface="Verdana"/>
              </a:rPr>
              <a:t>Era verso</a:t>
            </a:r>
            <a:r>
              <a:rPr sz="900" dirty="0">
                <a:latin typeface="Verdana"/>
                <a:cs typeface="Verdana"/>
              </a:rPr>
              <a:t> mezzogiorno.</a:t>
            </a:r>
            <a:endParaRPr sz="900">
              <a:latin typeface="Verdana"/>
              <a:cs typeface="Verdana"/>
            </a:endParaRPr>
          </a:p>
          <a:p>
            <a:pPr marL="2258695" algn="just">
              <a:lnSpc>
                <a:spcPct val="100000"/>
              </a:lnSpc>
              <a:spcBef>
                <a:spcPts val="625"/>
              </a:spcBef>
            </a:pPr>
            <a:r>
              <a:rPr sz="900" spc="-5" dirty="0">
                <a:latin typeface="Verdana"/>
                <a:cs typeface="Verdana"/>
              </a:rPr>
              <a:t>Arrivò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intanto</a:t>
            </a:r>
            <a:r>
              <a:rPr sz="900" spc="7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una</a:t>
            </a:r>
            <a:r>
              <a:rPr sz="900" spc="7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donna</a:t>
            </a:r>
            <a:r>
              <a:rPr sz="900" spc="7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Samaria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ad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attingere</a:t>
            </a:r>
            <a:r>
              <a:rPr sz="900" spc="7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acqua.</a:t>
            </a:r>
            <a:r>
              <a:rPr sz="900" spc="7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Le</a:t>
            </a:r>
            <a:r>
              <a:rPr sz="900" spc="7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disse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Gesù:</a:t>
            </a:r>
            <a:endParaRPr sz="900">
              <a:latin typeface="Verdana"/>
              <a:cs typeface="Verdana"/>
            </a:endParaRPr>
          </a:p>
          <a:p>
            <a:pPr marL="2258695" marR="7620" algn="just">
              <a:lnSpc>
                <a:spcPct val="101099"/>
              </a:lnSpc>
            </a:pPr>
            <a:r>
              <a:rPr sz="900" dirty="0">
                <a:latin typeface="Verdana"/>
                <a:cs typeface="Verdana"/>
              </a:rPr>
              <a:t>«Dammi da bere». I suoi discepoli infatti </a:t>
            </a:r>
            <a:r>
              <a:rPr sz="900" spc="-5" dirty="0">
                <a:latin typeface="Verdana"/>
                <a:cs typeface="Verdana"/>
              </a:rPr>
              <a:t>erano andati </a:t>
            </a:r>
            <a:r>
              <a:rPr sz="900" dirty="0">
                <a:latin typeface="Verdana"/>
                <a:cs typeface="Verdana"/>
              </a:rPr>
              <a:t>in città a </a:t>
            </a:r>
            <a:r>
              <a:rPr sz="900" spc="-5" dirty="0">
                <a:latin typeface="Verdana"/>
                <a:cs typeface="Verdana"/>
              </a:rPr>
              <a:t>far  </a:t>
            </a:r>
            <a:r>
              <a:rPr sz="900" dirty="0">
                <a:latin typeface="Verdana"/>
                <a:cs typeface="Verdana"/>
              </a:rPr>
              <a:t>provvista di cibi. Ma la Samaritana gli disse: </a:t>
            </a:r>
            <a:r>
              <a:rPr sz="900" spc="-5" dirty="0">
                <a:latin typeface="Verdana"/>
                <a:cs typeface="Verdana"/>
              </a:rPr>
              <a:t>«Come </a:t>
            </a:r>
            <a:r>
              <a:rPr sz="900" dirty="0">
                <a:latin typeface="Verdana"/>
                <a:cs typeface="Verdana"/>
              </a:rPr>
              <a:t>mai tu, che sei  Giudeo, chiedi da bere a me,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sono una donna samaritana?». I</a:t>
            </a:r>
            <a:r>
              <a:rPr sz="900" spc="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Giudei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</a:pPr>
            <a:r>
              <a:rPr sz="900" dirty="0">
                <a:latin typeface="Verdana"/>
                <a:cs typeface="Verdana"/>
              </a:rPr>
              <a:t>infatti non mantengono buone relazioni con i </a:t>
            </a:r>
            <a:r>
              <a:rPr sz="900" spc="-5" dirty="0">
                <a:latin typeface="Verdana"/>
                <a:cs typeface="Verdana"/>
              </a:rPr>
              <a:t>Samaritani. Gesù </a:t>
            </a:r>
            <a:r>
              <a:rPr sz="900" dirty="0">
                <a:latin typeface="Verdana"/>
                <a:cs typeface="Verdana"/>
              </a:rPr>
              <a:t>le rispose: «Se tu conoscessi il dono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dirty="0">
                <a:latin typeface="Verdana"/>
                <a:cs typeface="Verdana"/>
              </a:rPr>
              <a:t>Dio e chi  è colui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ti dice: ‘Dammi da bere!’, tu stessa gliene avresti chiesto ed egli ti avrebbe </a:t>
            </a:r>
            <a:r>
              <a:rPr sz="900" spc="-5" dirty="0">
                <a:latin typeface="Verdana"/>
                <a:cs typeface="Verdana"/>
              </a:rPr>
              <a:t>dato </a:t>
            </a:r>
            <a:r>
              <a:rPr sz="900" dirty="0">
                <a:latin typeface="Verdana"/>
                <a:cs typeface="Verdana"/>
              </a:rPr>
              <a:t>acqua</a:t>
            </a:r>
            <a:r>
              <a:rPr sz="900" spc="-114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viva».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2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Gli disse la </a:t>
            </a:r>
            <a:r>
              <a:rPr sz="900" spc="-5" dirty="0">
                <a:latin typeface="Verdana"/>
                <a:cs typeface="Verdana"/>
              </a:rPr>
              <a:t>donna: </a:t>
            </a:r>
            <a:r>
              <a:rPr sz="900" dirty="0">
                <a:latin typeface="Verdana"/>
                <a:cs typeface="Verdana"/>
              </a:rPr>
              <a:t>«Signore, tu </a:t>
            </a:r>
            <a:r>
              <a:rPr sz="900" spc="-5" dirty="0">
                <a:latin typeface="Verdana"/>
                <a:cs typeface="Verdana"/>
              </a:rPr>
              <a:t>non hai </a:t>
            </a:r>
            <a:r>
              <a:rPr sz="900" dirty="0">
                <a:latin typeface="Verdana"/>
                <a:cs typeface="Verdana"/>
              </a:rPr>
              <a:t>un </a:t>
            </a:r>
            <a:r>
              <a:rPr sz="900" spc="-5" dirty="0">
                <a:latin typeface="Verdana"/>
                <a:cs typeface="Verdana"/>
              </a:rPr>
              <a:t>mezzo </a:t>
            </a:r>
            <a:r>
              <a:rPr sz="900" dirty="0">
                <a:latin typeface="Verdana"/>
                <a:cs typeface="Verdana"/>
              </a:rPr>
              <a:t>per attingere e il </a:t>
            </a:r>
            <a:r>
              <a:rPr sz="900" spc="-5" dirty="0">
                <a:latin typeface="Verdana"/>
                <a:cs typeface="Verdana"/>
              </a:rPr>
              <a:t>pozzo </a:t>
            </a:r>
            <a:r>
              <a:rPr sz="900" dirty="0">
                <a:latin typeface="Verdana"/>
                <a:cs typeface="Verdana"/>
              </a:rPr>
              <a:t>è profondo; da dove </a:t>
            </a:r>
            <a:r>
              <a:rPr sz="900" spc="-5" dirty="0">
                <a:latin typeface="Verdana"/>
                <a:cs typeface="Verdana"/>
              </a:rPr>
              <a:t>hai dunque  quest'acqua viva? Sei </a:t>
            </a:r>
            <a:r>
              <a:rPr sz="900" dirty="0">
                <a:latin typeface="Verdana"/>
                <a:cs typeface="Verdana"/>
              </a:rPr>
              <a:t>tu forse più grande </a:t>
            </a:r>
            <a:r>
              <a:rPr sz="900" spc="-5" dirty="0">
                <a:latin typeface="Verdana"/>
                <a:cs typeface="Verdana"/>
              </a:rPr>
              <a:t>del </a:t>
            </a:r>
            <a:r>
              <a:rPr sz="900" dirty="0">
                <a:latin typeface="Verdana"/>
                <a:cs typeface="Verdana"/>
              </a:rPr>
              <a:t>nostro padre Giacobbe,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ci diede </a:t>
            </a:r>
            <a:r>
              <a:rPr sz="900" spc="-5" dirty="0">
                <a:latin typeface="Verdana"/>
                <a:cs typeface="Verdana"/>
              </a:rPr>
              <a:t>questo pozzo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10" dirty="0">
                <a:latin typeface="Verdana"/>
                <a:cs typeface="Verdana"/>
              </a:rPr>
              <a:t>ne </a:t>
            </a:r>
            <a:r>
              <a:rPr sz="900" spc="-5" dirty="0">
                <a:latin typeface="Verdana"/>
                <a:cs typeface="Verdana"/>
              </a:rPr>
              <a:t>bevve </a:t>
            </a:r>
            <a:r>
              <a:rPr sz="900" dirty="0">
                <a:latin typeface="Verdana"/>
                <a:cs typeface="Verdana"/>
              </a:rPr>
              <a:t>lui  con i </a:t>
            </a:r>
            <a:r>
              <a:rPr sz="900" spc="-5" dirty="0">
                <a:latin typeface="Verdana"/>
                <a:cs typeface="Verdana"/>
              </a:rPr>
              <a:t>suoi figli </a:t>
            </a:r>
            <a:r>
              <a:rPr sz="900" dirty="0">
                <a:latin typeface="Verdana"/>
                <a:cs typeface="Verdana"/>
              </a:rPr>
              <a:t>e il </a:t>
            </a:r>
            <a:r>
              <a:rPr sz="900" spc="-5" dirty="0">
                <a:latin typeface="Verdana"/>
                <a:cs typeface="Verdana"/>
              </a:rPr>
              <a:t>suo </a:t>
            </a:r>
            <a:r>
              <a:rPr sz="900" dirty="0">
                <a:latin typeface="Verdana"/>
                <a:cs typeface="Verdana"/>
              </a:rPr>
              <a:t>gregge?». Rispose </a:t>
            </a:r>
            <a:r>
              <a:rPr sz="900" spc="-5" dirty="0">
                <a:latin typeface="Verdana"/>
                <a:cs typeface="Verdana"/>
              </a:rPr>
              <a:t>Gesù: «Chiunque </a:t>
            </a:r>
            <a:r>
              <a:rPr sz="900" dirty="0">
                <a:latin typeface="Verdana"/>
                <a:cs typeface="Verdana"/>
              </a:rPr>
              <a:t>beve di </a:t>
            </a:r>
            <a:r>
              <a:rPr sz="900" spc="-5" dirty="0">
                <a:latin typeface="Verdana"/>
                <a:cs typeface="Verdana"/>
              </a:rPr>
              <a:t>quest'acqua avrà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nuovo </a:t>
            </a:r>
            <a:r>
              <a:rPr sz="900" dirty="0">
                <a:latin typeface="Verdana"/>
                <a:cs typeface="Verdana"/>
              </a:rPr>
              <a:t>sete; ma </a:t>
            </a:r>
            <a:r>
              <a:rPr sz="900" spc="-5" dirty="0">
                <a:latin typeface="Verdana"/>
                <a:cs typeface="Verdana"/>
              </a:rPr>
              <a:t>chi beve  </a:t>
            </a:r>
            <a:r>
              <a:rPr sz="900" dirty="0">
                <a:latin typeface="Verdana"/>
                <a:cs typeface="Verdana"/>
              </a:rPr>
              <a:t>dell'acqua che io gli </a:t>
            </a:r>
            <a:r>
              <a:rPr sz="900" spc="-5" dirty="0">
                <a:latin typeface="Verdana"/>
                <a:cs typeface="Verdana"/>
              </a:rPr>
              <a:t>darò, </a:t>
            </a:r>
            <a:r>
              <a:rPr sz="900" dirty="0">
                <a:latin typeface="Verdana"/>
                <a:cs typeface="Verdana"/>
              </a:rPr>
              <a:t>non </a:t>
            </a:r>
            <a:r>
              <a:rPr sz="900" spc="-5" dirty="0">
                <a:latin typeface="Verdana"/>
                <a:cs typeface="Verdana"/>
              </a:rPr>
              <a:t>avrà </a:t>
            </a:r>
            <a:r>
              <a:rPr sz="900" dirty="0">
                <a:latin typeface="Verdana"/>
                <a:cs typeface="Verdana"/>
              </a:rPr>
              <a:t>mai più sete, anzi, </a:t>
            </a:r>
            <a:r>
              <a:rPr sz="900" spc="-5" dirty="0">
                <a:latin typeface="Verdana"/>
                <a:cs typeface="Verdana"/>
              </a:rPr>
              <a:t>l'acqua </a:t>
            </a:r>
            <a:r>
              <a:rPr sz="900" dirty="0">
                <a:latin typeface="Verdana"/>
                <a:cs typeface="Verdana"/>
              </a:rPr>
              <a:t>che io gli darò diventerà in lui sorgente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acqua  </a:t>
            </a:r>
            <a:r>
              <a:rPr sz="900" dirty="0">
                <a:latin typeface="Verdana"/>
                <a:cs typeface="Verdana"/>
              </a:rPr>
              <a:t>che zampilla per la vita </a:t>
            </a:r>
            <a:r>
              <a:rPr sz="900" spc="-5" dirty="0">
                <a:latin typeface="Verdana"/>
                <a:cs typeface="Verdana"/>
              </a:rPr>
              <a:t>eterna». «Signore, </a:t>
            </a:r>
            <a:r>
              <a:rPr sz="900" dirty="0">
                <a:latin typeface="Verdana"/>
                <a:cs typeface="Verdana"/>
              </a:rPr>
              <a:t>gli disse </a:t>
            </a:r>
            <a:r>
              <a:rPr sz="900" spc="1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donna, </a:t>
            </a:r>
            <a:r>
              <a:rPr sz="900" dirty="0">
                <a:latin typeface="Verdana"/>
                <a:cs typeface="Verdana"/>
              </a:rPr>
              <a:t>dammi di </a:t>
            </a:r>
            <a:r>
              <a:rPr sz="900" spc="-5" dirty="0">
                <a:latin typeface="Verdana"/>
                <a:cs typeface="Verdana"/>
              </a:rPr>
              <a:t>quest'acqua, </a:t>
            </a:r>
            <a:r>
              <a:rPr sz="900" dirty="0">
                <a:latin typeface="Verdana"/>
                <a:cs typeface="Verdana"/>
              </a:rPr>
              <a:t>perché non abbia </a:t>
            </a:r>
            <a:r>
              <a:rPr sz="900" spc="5" dirty="0">
                <a:latin typeface="Verdana"/>
                <a:cs typeface="Verdana"/>
              </a:rPr>
              <a:t>più </a:t>
            </a:r>
            <a:r>
              <a:rPr sz="900" dirty="0">
                <a:latin typeface="Verdana"/>
                <a:cs typeface="Verdana"/>
              </a:rPr>
              <a:t>sete  e non </a:t>
            </a:r>
            <a:r>
              <a:rPr sz="900" spc="-5" dirty="0">
                <a:latin typeface="Verdana"/>
                <a:cs typeface="Verdana"/>
              </a:rPr>
              <a:t>continui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venire </a:t>
            </a:r>
            <a:r>
              <a:rPr sz="900" dirty="0">
                <a:latin typeface="Verdana"/>
                <a:cs typeface="Verdana"/>
              </a:rPr>
              <a:t>qui </a:t>
            </a:r>
            <a:r>
              <a:rPr sz="900" spc="-5" dirty="0">
                <a:latin typeface="Verdana"/>
                <a:cs typeface="Verdana"/>
              </a:rPr>
              <a:t>ad </a:t>
            </a:r>
            <a:r>
              <a:rPr sz="900" dirty="0">
                <a:latin typeface="Verdana"/>
                <a:cs typeface="Verdana"/>
              </a:rPr>
              <a:t>attingere</a:t>
            </a:r>
            <a:r>
              <a:rPr sz="900" spc="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acqua».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2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Le disse: </a:t>
            </a:r>
            <a:r>
              <a:rPr sz="900" spc="-5" dirty="0">
                <a:latin typeface="Verdana"/>
                <a:cs typeface="Verdana"/>
              </a:rPr>
              <a:t>«Và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chiamare </a:t>
            </a:r>
            <a:r>
              <a:rPr sz="900" dirty="0">
                <a:latin typeface="Verdana"/>
                <a:cs typeface="Verdana"/>
              </a:rPr>
              <a:t>tuo marito e poi ritorna qui». Rispose la donna: «Non ho marito». Le disse Gesù: </a:t>
            </a:r>
            <a:r>
              <a:rPr sz="900" spc="-5" dirty="0">
                <a:latin typeface="Verdana"/>
                <a:cs typeface="Verdana"/>
              </a:rPr>
              <a:t>«Hai  </a:t>
            </a:r>
            <a:r>
              <a:rPr sz="900" dirty="0">
                <a:latin typeface="Verdana"/>
                <a:cs typeface="Verdana"/>
              </a:rPr>
              <a:t>detto bene </a:t>
            </a:r>
            <a:r>
              <a:rPr sz="900" spc="-5" dirty="0">
                <a:latin typeface="Verdana"/>
                <a:cs typeface="Verdana"/>
              </a:rPr>
              <a:t>"non </a:t>
            </a:r>
            <a:r>
              <a:rPr sz="900" spc="-10" dirty="0">
                <a:latin typeface="Verdana"/>
                <a:cs typeface="Verdana"/>
              </a:rPr>
              <a:t>ho </a:t>
            </a:r>
            <a:r>
              <a:rPr sz="900" spc="-5" dirty="0">
                <a:latin typeface="Verdana"/>
                <a:cs typeface="Verdana"/>
              </a:rPr>
              <a:t>marito"; </a:t>
            </a:r>
            <a:r>
              <a:rPr sz="900" dirty="0">
                <a:latin typeface="Verdana"/>
                <a:cs typeface="Verdana"/>
              </a:rPr>
              <a:t>infatti hai </a:t>
            </a:r>
            <a:r>
              <a:rPr sz="900" spc="-5" dirty="0">
                <a:latin typeface="Verdana"/>
                <a:cs typeface="Verdana"/>
              </a:rPr>
              <a:t>avuto </a:t>
            </a:r>
            <a:r>
              <a:rPr sz="900" dirty="0">
                <a:latin typeface="Verdana"/>
                <a:cs typeface="Verdana"/>
              </a:rPr>
              <a:t>cinque mariti e </a:t>
            </a:r>
            <a:r>
              <a:rPr sz="900" spc="-5" dirty="0">
                <a:latin typeface="Verdana"/>
                <a:cs typeface="Verdana"/>
              </a:rPr>
              <a:t>quello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5" dirty="0">
                <a:latin typeface="Verdana"/>
                <a:cs typeface="Verdana"/>
              </a:rPr>
              <a:t>hai </a:t>
            </a:r>
            <a:r>
              <a:rPr sz="900" dirty="0">
                <a:latin typeface="Verdana"/>
                <a:cs typeface="Verdana"/>
              </a:rPr>
              <a:t>ora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è </a:t>
            </a:r>
            <a:r>
              <a:rPr sz="900" spc="-5" dirty="0">
                <a:latin typeface="Verdana"/>
                <a:cs typeface="Verdana"/>
              </a:rPr>
              <a:t>tuo </a:t>
            </a:r>
            <a:r>
              <a:rPr sz="900" dirty="0">
                <a:latin typeface="Verdana"/>
                <a:cs typeface="Verdana"/>
              </a:rPr>
              <a:t>marito; in questo hai  detto il vero». Gli replicò la </a:t>
            </a:r>
            <a:r>
              <a:rPr sz="900" spc="-5" dirty="0">
                <a:latin typeface="Verdana"/>
                <a:cs typeface="Verdana"/>
              </a:rPr>
              <a:t>donna: </a:t>
            </a:r>
            <a:r>
              <a:rPr sz="900" dirty="0">
                <a:latin typeface="Verdana"/>
                <a:cs typeface="Verdana"/>
              </a:rPr>
              <a:t>«Signore, </a:t>
            </a:r>
            <a:r>
              <a:rPr sz="900" spc="-5" dirty="0">
                <a:latin typeface="Verdana"/>
                <a:cs typeface="Verdana"/>
              </a:rPr>
              <a:t>vedo </a:t>
            </a:r>
            <a:r>
              <a:rPr sz="900" dirty="0">
                <a:latin typeface="Verdana"/>
                <a:cs typeface="Verdana"/>
              </a:rPr>
              <a:t>che tu sei un profeta. I nostri padri </a:t>
            </a:r>
            <a:r>
              <a:rPr sz="900" spc="-5" dirty="0">
                <a:latin typeface="Verdana"/>
                <a:cs typeface="Verdana"/>
              </a:rPr>
              <a:t>hanno </a:t>
            </a:r>
            <a:r>
              <a:rPr sz="900" dirty="0">
                <a:latin typeface="Verdana"/>
                <a:cs typeface="Verdana"/>
              </a:rPr>
              <a:t>adorato </a:t>
            </a:r>
            <a:r>
              <a:rPr sz="900" spc="-5" dirty="0">
                <a:latin typeface="Verdana"/>
                <a:cs typeface="Verdana"/>
              </a:rPr>
              <a:t>Dio </a:t>
            </a:r>
            <a:r>
              <a:rPr sz="900" dirty="0">
                <a:latin typeface="Verdana"/>
                <a:cs typeface="Verdana"/>
              </a:rPr>
              <a:t>sopra  questo </a:t>
            </a:r>
            <a:r>
              <a:rPr sz="900" spc="-5" dirty="0">
                <a:latin typeface="Verdana"/>
                <a:cs typeface="Verdana"/>
              </a:rPr>
              <a:t>monte </a:t>
            </a:r>
            <a:r>
              <a:rPr sz="900" dirty="0">
                <a:latin typeface="Verdana"/>
                <a:cs typeface="Verdana"/>
              </a:rPr>
              <a:t>e voi dite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è Gerusalemme il </a:t>
            </a:r>
            <a:r>
              <a:rPr sz="900" spc="-5" dirty="0">
                <a:latin typeface="Verdana"/>
                <a:cs typeface="Verdana"/>
              </a:rPr>
              <a:t>luogo </a:t>
            </a:r>
            <a:r>
              <a:rPr sz="900" dirty="0">
                <a:latin typeface="Verdana"/>
                <a:cs typeface="Verdana"/>
              </a:rPr>
              <a:t>in cui bisogna adorare». Gesù le dice: «Credimi, </a:t>
            </a:r>
            <a:r>
              <a:rPr sz="900" spc="-5" dirty="0">
                <a:latin typeface="Verdana"/>
                <a:cs typeface="Verdana"/>
              </a:rPr>
              <a:t>donna, </a:t>
            </a:r>
            <a:r>
              <a:rPr sz="900" dirty="0">
                <a:latin typeface="Verdana"/>
                <a:cs typeface="Verdana"/>
              </a:rPr>
              <a:t>è  giunto il momento in cui né su questo monte, né in Gerusalemme </a:t>
            </a:r>
            <a:r>
              <a:rPr sz="900" spc="-5" dirty="0">
                <a:latin typeface="Verdana"/>
                <a:cs typeface="Verdana"/>
              </a:rPr>
              <a:t>adorerete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Padre. </a:t>
            </a:r>
            <a:r>
              <a:rPr sz="900" dirty="0">
                <a:latin typeface="Verdana"/>
                <a:cs typeface="Verdana"/>
              </a:rPr>
              <a:t>Voi </a:t>
            </a:r>
            <a:r>
              <a:rPr sz="900" spc="-5" dirty="0">
                <a:latin typeface="Verdana"/>
                <a:cs typeface="Verdana"/>
              </a:rPr>
              <a:t>adorate quel </a:t>
            </a:r>
            <a:r>
              <a:rPr sz="900" dirty="0">
                <a:latin typeface="Verdana"/>
                <a:cs typeface="Verdana"/>
              </a:rPr>
              <a:t>che non  conoscete, </a:t>
            </a:r>
            <a:r>
              <a:rPr sz="900" spc="-5" dirty="0">
                <a:latin typeface="Verdana"/>
                <a:cs typeface="Verdana"/>
              </a:rPr>
              <a:t>noi </a:t>
            </a:r>
            <a:r>
              <a:rPr sz="900" dirty="0">
                <a:latin typeface="Verdana"/>
                <a:cs typeface="Verdana"/>
              </a:rPr>
              <a:t>adoriamo </a:t>
            </a:r>
            <a:r>
              <a:rPr sz="900" spc="-5" dirty="0">
                <a:latin typeface="Verdana"/>
                <a:cs typeface="Verdana"/>
              </a:rPr>
              <a:t>quello </a:t>
            </a:r>
            <a:r>
              <a:rPr sz="900" dirty="0">
                <a:latin typeface="Verdana"/>
                <a:cs typeface="Verdana"/>
              </a:rPr>
              <a:t>che conosciamo, </a:t>
            </a:r>
            <a:r>
              <a:rPr sz="900" spc="-5" dirty="0">
                <a:latin typeface="Verdana"/>
                <a:cs typeface="Verdana"/>
              </a:rPr>
              <a:t>perché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salvezza </a:t>
            </a:r>
            <a:r>
              <a:rPr sz="900" dirty="0">
                <a:latin typeface="Verdana"/>
                <a:cs typeface="Verdana"/>
              </a:rPr>
              <a:t>viene dai</a:t>
            </a:r>
            <a:r>
              <a:rPr sz="900" spc="-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Giudei.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50163" y="917448"/>
            <a:ext cx="2159508" cy="1566671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0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64895" y="555741"/>
            <a:ext cx="6548755" cy="344741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364105" marR="46355" algn="just">
              <a:lnSpc>
                <a:spcPct val="101099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Ma è </a:t>
            </a:r>
            <a:r>
              <a:rPr sz="900" spc="-5" dirty="0">
                <a:latin typeface="Verdana"/>
                <a:cs typeface="Verdana"/>
              </a:rPr>
              <a:t>giunto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momento, ed </a:t>
            </a:r>
            <a:r>
              <a:rPr sz="900" dirty="0">
                <a:latin typeface="Verdana"/>
                <a:cs typeface="Verdana"/>
              </a:rPr>
              <a:t>è </a:t>
            </a:r>
            <a:r>
              <a:rPr sz="900" spc="-5" dirty="0">
                <a:latin typeface="Verdana"/>
                <a:cs typeface="Verdana"/>
              </a:rPr>
              <a:t>questo, </a:t>
            </a:r>
            <a:r>
              <a:rPr sz="900" dirty="0">
                <a:latin typeface="Verdana"/>
                <a:cs typeface="Verdana"/>
              </a:rPr>
              <a:t>in </a:t>
            </a:r>
            <a:r>
              <a:rPr sz="900" spc="-5" dirty="0">
                <a:latin typeface="Verdana"/>
                <a:cs typeface="Verdana"/>
              </a:rPr>
              <a:t>cui </a:t>
            </a:r>
            <a:r>
              <a:rPr sz="900" dirty="0">
                <a:latin typeface="Verdana"/>
                <a:cs typeface="Verdana"/>
              </a:rPr>
              <a:t>i </a:t>
            </a:r>
            <a:r>
              <a:rPr sz="900" spc="-5" dirty="0">
                <a:latin typeface="Verdana"/>
                <a:cs typeface="Verdana"/>
              </a:rPr>
              <a:t>veri adoratori adoreranno 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Padre </a:t>
            </a:r>
            <a:r>
              <a:rPr sz="900" dirty="0">
                <a:latin typeface="Verdana"/>
                <a:cs typeface="Verdana"/>
              </a:rPr>
              <a:t>in spirito e </a:t>
            </a:r>
            <a:r>
              <a:rPr sz="900" spc="-5" dirty="0">
                <a:latin typeface="Verdana"/>
                <a:cs typeface="Verdana"/>
              </a:rPr>
              <a:t>verità; </a:t>
            </a:r>
            <a:r>
              <a:rPr sz="900" dirty="0">
                <a:latin typeface="Verdana"/>
                <a:cs typeface="Verdana"/>
              </a:rPr>
              <a:t>perché il </a:t>
            </a:r>
            <a:r>
              <a:rPr sz="900" spc="-5" dirty="0">
                <a:latin typeface="Verdana"/>
                <a:cs typeface="Verdana"/>
              </a:rPr>
              <a:t>Padre cerca </a:t>
            </a:r>
            <a:r>
              <a:rPr sz="900" dirty="0">
                <a:latin typeface="Verdana"/>
                <a:cs typeface="Verdana"/>
              </a:rPr>
              <a:t>tali </a:t>
            </a:r>
            <a:r>
              <a:rPr sz="900" spc="-5" dirty="0">
                <a:latin typeface="Verdana"/>
                <a:cs typeface="Verdana"/>
              </a:rPr>
              <a:t>adoratori. Dio </a:t>
            </a:r>
            <a:r>
              <a:rPr sz="900" dirty="0">
                <a:latin typeface="Verdana"/>
                <a:cs typeface="Verdana"/>
              </a:rPr>
              <a:t>è  spirito, e quelli che </a:t>
            </a:r>
            <a:r>
              <a:rPr sz="900" spc="-10" dirty="0">
                <a:latin typeface="Verdana"/>
                <a:cs typeface="Verdana"/>
              </a:rPr>
              <a:t>lo </a:t>
            </a:r>
            <a:r>
              <a:rPr sz="900" spc="-5" dirty="0">
                <a:latin typeface="Verdana"/>
                <a:cs typeface="Verdana"/>
              </a:rPr>
              <a:t>adorano </a:t>
            </a:r>
            <a:r>
              <a:rPr sz="900" dirty="0">
                <a:latin typeface="Verdana"/>
                <a:cs typeface="Verdana"/>
              </a:rPr>
              <a:t>devono </a:t>
            </a:r>
            <a:r>
              <a:rPr sz="900" spc="-5" dirty="0">
                <a:latin typeface="Verdana"/>
                <a:cs typeface="Verdana"/>
              </a:rPr>
              <a:t>adorarlo </a:t>
            </a:r>
            <a:r>
              <a:rPr sz="900" dirty="0">
                <a:latin typeface="Verdana"/>
                <a:cs typeface="Verdana"/>
              </a:rPr>
              <a:t>in </a:t>
            </a:r>
            <a:r>
              <a:rPr sz="900" spc="-5" dirty="0">
                <a:latin typeface="Verdana"/>
                <a:cs typeface="Verdana"/>
              </a:rPr>
              <a:t>spirito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verità». </a:t>
            </a:r>
            <a:r>
              <a:rPr sz="900" dirty="0">
                <a:latin typeface="Verdana"/>
                <a:cs typeface="Verdana"/>
              </a:rPr>
              <a:t>Gli  rispose la </a:t>
            </a:r>
            <a:r>
              <a:rPr sz="900" spc="-5" dirty="0">
                <a:latin typeface="Verdana"/>
                <a:cs typeface="Verdana"/>
              </a:rPr>
              <a:t>donna: «So che </a:t>
            </a:r>
            <a:r>
              <a:rPr sz="900" dirty="0">
                <a:latin typeface="Verdana"/>
                <a:cs typeface="Verdana"/>
              </a:rPr>
              <a:t>deve </a:t>
            </a:r>
            <a:r>
              <a:rPr sz="900" spc="-5" dirty="0">
                <a:latin typeface="Verdana"/>
                <a:cs typeface="Verdana"/>
              </a:rPr>
              <a:t>venire </a:t>
            </a:r>
            <a:r>
              <a:rPr sz="900" spc="-10" dirty="0">
                <a:latin typeface="Verdana"/>
                <a:cs typeface="Verdana"/>
              </a:rPr>
              <a:t>il </a:t>
            </a:r>
            <a:r>
              <a:rPr sz="900" dirty="0">
                <a:latin typeface="Verdana"/>
                <a:cs typeface="Verdana"/>
              </a:rPr>
              <a:t>Messia: </a:t>
            </a:r>
            <a:r>
              <a:rPr sz="900" spc="-5" dirty="0">
                <a:latin typeface="Verdana"/>
                <a:cs typeface="Verdana"/>
              </a:rPr>
              <a:t>quando egli </a:t>
            </a:r>
            <a:r>
              <a:rPr sz="900" dirty="0">
                <a:latin typeface="Verdana"/>
                <a:cs typeface="Verdana"/>
              </a:rPr>
              <a:t>verrà, ci  </a:t>
            </a:r>
            <a:r>
              <a:rPr sz="900" spc="-5" dirty="0">
                <a:latin typeface="Verdana"/>
                <a:cs typeface="Verdana"/>
              </a:rPr>
              <a:t>annunzierà </a:t>
            </a:r>
            <a:r>
              <a:rPr sz="900" dirty="0">
                <a:latin typeface="Verdana"/>
                <a:cs typeface="Verdana"/>
              </a:rPr>
              <a:t>ogni cosa». Le disse </a:t>
            </a:r>
            <a:r>
              <a:rPr sz="900" spc="-5" dirty="0">
                <a:latin typeface="Verdana"/>
                <a:cs typeface="Verdana"/>
              </a:rPr>
              <a:t>Gesù: </a:t>
            </a:r>
            <a:r>
              <a:rPr sz="900" dirty="0">
                <a:latin typeface="Verdana"/>
                <a:cs typeface="Verdana"/>
              </a:rPr>
              <a:t>«Sono io,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ti</a:t>
            </a:r>
            <a:r>
              <a:rPr sz="900" spc="-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parlo».</a:t>
            </a:r>
            <a:endParaRPr sz="900">
              <a:latin typeface="Verdana"/>
              <a:cs typeface="Verdana"/>
            </a:endParaRPr>
          </a:p>
          <a:p>
            <a:pPr marL="2364105" marR="5080">
              <a:lnSpc>
                <a:spcPct val="101099"/>
              </a:lnSpc>
              <a:spcBef>
                <a:spcPts val="615"/>
              </a:spcBef>
            </a:pPr>
            <a:r>
              <a:rPr sz="900" spc="-5" dirty="0">
                <a:latin typeface="Verdana"/>
                <a:cs typeface="Verdana"/>
              </a:rPr>
              <a:t>In </a:t>
            </a:r>
            <a:r>
              <a:rPr sz="900" dirty="0">
                <a:latin typeface="Verdana"/>
                <a:cs typeface="Verdana"/>
              </a:rPr>
              <a:t>quel momento </a:t>
            </a:r>
            <a:r>
              <a:rPr sz="900" spc="-5" dirty="0">
                <a:latin typeface="Verdana"/>
                <a:cs typeface="Verdana"/>
              </a:rPr>
              <a:t>giunsero </a:t>
            </a:r>
            <a:r>
              <a:rPr sz="900" dirty="0">
                <a:latin typeface="Verdana"/>
                <a:cs typeface="Verdana"/>
              </a:rPr>
              <a:t>i suoi discepoli e si </a:t>
            </a:r>
            <a:r>
              <a:rPr sz="900" spc="-5" dirty="0">
                <a:latin typeface="Verdana"/>
                <a:cs typeface="Verdana"/>
              </a:rPr>
              <a:t>meravigliarono </a:t>
            </a:r>
            <a:r>
              <a:rPr sz="900" dirty="0">
                <a:latin typeface="Verdana"/>
                <a:cs typeface="Verdana"/>
              </a:rPr>
              <a:t>che  stesse a discorrere con una </a:t>
            </a:r>
            <a:r>
              <a:rPr sz="900" spc="-5" dirty="0">
                <a:latin typeface="Verdana"/>
                <a:cs typeface="Verdana"/>
              </a:rPr>
              <a:t>donna. </a:t>
            </a:r>
            <a:r>
              <a:rPr sz="900" dirty="0">
                <a:latin typeface="Verdana"/>
                <a:cs typeface="Verdana"/>
              </a:rPr>
              <a:t>Nessuno tuttavia gli disse: </a:t>
            </a:r>
            <a:r>
              <a:rPr sz="900" spc="-5" dirty="0">
                <a:latin typeface="Verdana"/>
                <a:cs typeface="Verdana"/>
              </a:rPr>
              <a:t>«Che  </a:t>
            </a:r>
            <a:r>
              <a:rPr sz="900" dirty="0">
                <a:latin typeface="Verdana"/>
                <a:cs typeface="Verdana"/>
              </a:rPr>
              <a:t>desideri?», o: </a:t>
            </a:r>
            <a:r>
              <a:rPr sz="900" spc="-5" dirty="0">
                <a:latin typeface="Verdana"/>
                <a:cs typeface="Verdana"/>
              </a:rPr>
              <a:t>«Perché </a:t>
            </a:r>
            <a:r>
              <a:rPr sz="900" dirty="0">
                <a:latin typeface="Verdana"/>
                <a:cs typeface="Verdana"/>
              </a:rPr>
              <a:t>parli con lei?». La donna intanto </a:t>
            </a:r>
            <a:r>
              <a:rPr sz="900" spc="-5" dirty="0">
                <a:latin typeface="Verdana"/>
                <a:cs typeface="Verdana"/>
              </a:rPr>
              <a:t>lasciò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brocca,  </a:t>
            </a:r>
            <a:r>
              <a:rPr sz="900" dirty="0">
                <a:latin typeface="Verdana"/>
                <a:cs typeface="Verdana"/>
              </a:rPr>
              <a:t>andò in città e disse alla gente: Venite a </a:t>
            </a:r>
            <a:r>
              <a:rPr sz="900" spc="-5" dirty="0">
                <a:latin typeface="Verdana"/>
                <a:cs typeface="Verdana"/>
              </a:rPr>
              <a:t>vedere </a:t>
            </a:r>
            <a:r>
              <a:rPr sz="900" dirty="0">
                <a:latin typeface="Verdana"/>
                <a:cs typeface="Verdana"/>
              </a:rPr>
              <a:t>un </a:t>
            </a:r>
            <a:r>
              <a:rPr sz="900" spc="-5" dirty="0">
                <a:latin typeface="Verdana"/>
                <a:cs typeface="Verdana"/>
              </a:rPr>
              <a:t>uomo </a:t>
            </a:r>
            <a:r>
              <a:rPr sz="900" dirty="0">
                <a:latin typeface="Verdana"/>
                <a:cs typeface="Verdana"/>
              </a:rPr>
              <a:t>che mi ha  detto </a:t>
            </a:r>
            <a:r>
              <a:rPr sz="900" spc="-5" dirty="0">
                <a:latin typeface="Verdana"/>
                <a:cs typeface="Verdana"/>
              </a:rPr>
              <a:t>tutto quello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10" dirty="0">
                <a:latin typeface="Verdana"/>
                <a:cs typeface="Verdana"/>
              </a:rPr>
              <a:t>ho </a:t>
            </a:r>
            <a:r>
              <a:rPr sz="900" spc="-5" dirty="0">
                <a:latin typeface="Verdana"/>
                <a:cs typeface="Verdana"/>
              </a:rPr>
              <a:t>fatto. Che </a:t>
            </a:r>
            <a:r>
              <a:rPr sz="900" dirty="0">
                <a:latin typeface="Verdana"/>
                <a:cs typeface="Verdana"/>
              </a:rPr>
              <a:t>sia forse il Messia?». </a:t>
            </a:r>
            <a:r>
              <a:rPr sz="900" spc="-5" dirty="0">
                <a:latin typeface="Verdana"/>
                <a:cs typeface="Verdana"/>
              </a:rPr>
              <a:t>Uscirono  </a:t>
            </a:r>
            <a:r>
              <a:rPr sz="900" dirty="0">
                <a:latin typeface="Verdana"/>
                <a:cs typeface="Verdana"/>
              </a:rPr>
              <a:t>allora </a:t>
            </a:r>
            <a:r>
              <a:rPr sz="900" spc="-5" dirty="0">
                <a:latin typeface="Verdana"/>
                <a:cs typeface="Verdana"/>
              </a:rPr>
              <a:t>dalla </a:t>
            </a:r>
            <a:r>
              <a:rPr sz="900" dirty="0">
                <a:latin typeface="Verdana"/>
                <a:cs typeface="Verdana"/>
              </a:rPr>
              <a:t>città e </a:t>
            </a:r>
            <a:r>
              <a:rPr sz="900" spc="-5" dirty="0">
                <a:latin typeface="Verdana"/>
                <a:cs typeface="Verdana"/>
              </a:rPr>
              <a:t>andavano </a:t>
            </a:r>
            <a:r>
              <a:rPr sz="900" dirty="0">
                <a:latin typeface="Verdana"/>
                <a:cs typeface="Verdana"/>
              </a:rPr>
              <a:t>da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lui.</a:t>
            </a:r>
            <a:endParaRPr sz="900">
              <a:latin typeface="Verdana"/>
              <a:cs typeface="Verdana"/>
            </a:endParaRPr>
          </a:p>
          <a:p>
            <a:pPr marL="12700" marR="45085" algn="just">
              <a:lnSpc>
                <a:spcPct val="101099"/>
              </a:lnSpc>
              <a:spcBef>
                <a:spcPts val="610"/>
              </a:spcBef>
            </a:pPr>
            <a:r>
              <a:rPr sz="900" spc="-5" dirty="0">
                <a:latin typeface="Verdana"/>
                <a:cs typeface="Verdana"/>
              </a:rPr>
              <a:t>Intanto </a:t>
            </a:r>
            <a:r>
              <a:rPr sz="900" dirty="0">
                <a:latin typeface="Verdana"/>
                <a:cs typeface="Verdana"/>
              </a:rPr>
              <a:t>i discepoli lo </a:t>
            </a:r>
            <a:r>
              <a:rPr sz="900" spc="-5" dirty="0">
                <a:latin typeface="Verdana"/>
                <a:cs typeface="Verdana"/>
              </a:rPr>
              <a:t>pregavano: </a:t>
            </a:r>
            <a:r>
              <a:rPr sz="900" dirty="0">
                <a:latin typeface="Verdana"/>
                <a:cs typeface="Verdana"/>
              </a:rPr>
              <a:t>«Rabbì, mangia». Ma egli rispose: </a:t>
            </a:r>
            <a:r>
              <a:rPr sz="900" spc="-5" dirty="0">
                <a:latin typeface="Verdana"/>
                <a:cs typeface="Verdana"/>
              </a:rPr>
              <a:t>«Ho </a:t>
            </a:r>
            <a:r>
              <a:rPr sz="900" dirty="0">
                <a:latin typeface="Verdana"/>
                <a:cs typeface="Verdana"/>
              </a:rPr>
              <a:t>da </a:t>
            </a:r>
            <a:r>
              <a:rPr sz="900" spc="-5" dirty="0">
                <a:latin typeface="Verdana"/>
                <a:cs typeface="Verdana"/>
              </a:rPr>
              <a:t>mangiare </a:t>
            </a:r>
            <a:r>
              <a:rPr sz="900" dirty="0">
                <a:latin typeface="Verdana"/>
                <a:cs typeface="Verdana"/>
              </a:rPr>
              <a:t>un cibo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voi non  conoscete». E i discepoli </a:t>
            </a:r>
            <a:r>
              <a:rPr sz="900" spc="-5" dirty="0">
                <a:latin typeface="Verdana"/>
                <a:cs typeface="Verdana"/>
              </a:rPr>
              <a:t>si domandavano l'un </a:t>
            </a:r>
            <a:r>
              <a:rPr sz="900" dirty="0">
                <a:latin typeface="Verdana"/>
                <a:cs typeface="Verdana"/>
              </a:rPr>
              <a:t>l'altro: </a:t>
            </a:r>
            <a:r>
              <a:rPr sz="900" spc="-5" dirty="0">
                <a:latin typeface="Verdana"/>
                <a:cs typeface="Verdana"/>
              </a:rPr>
              <a:t>«Qualcuno forse </a:t>
            </a:r>
            <a:r>
              <a:rPr sz="900" dirty="0">
                <a:latin typeface="Verdana"/>
                <a:cs typeface="Verdana"/>
              </a:rPr>
              <a:t>gli ha portato da </a:t>
            </a:r>
            <a:r>
              <a:rPr sz="900" spc="-5" dirty="0">
                <a:latin typeface="Verdana"/>
                <a:cs typeface="Verdana"/>
              </a:rPr>
              <a:t>mangiare?». </a:t>
            </a:r>
            <a:r>
              <a:rPr sz="900" dirty="0">
                <a:latin typeface="Verdana"/>
                <a:cs typeface="Verdana"/>
              </a:rPr>
              <a:t>Gesù disse  loro: </a:t>
            </a:r>
            <a:r>
              <a:rPr sz="900" spc="-5" dirty="0">
                <a:latin typeface="Verdana"/>
                <a:cs typeface="Verdana"/>
              </a:rPr>
              <a:t>«Mio cibo </a:t>
            </a:r>
            <a:r>
              <a:rPr sz="900" dirty="0">
                <a:latin typeface="Verdana"/>
                <a:cs typeface="Verdana"/>
              </a:rPr>
              <a:t>è </a:t>
            </a:r>
            <a:r>
              <a:rPr sz="900" spc="-5" dirty="0">
                <a:latin typeface="Verdana"/>
                <a:cs typeface="Verdana"/>
              </a:rPr>
              <a:t>fare </a:t>
            </a:r>
            <a:r>
              <a:rPr sz="900" dirty="0">
                <a:latin typeface="Verdana"/>
                <a:cs typeface="Verdana"/>
              </a:rPr>
              <a:t>la volontà di </a:t>
            </a:r>
            <a:r>
              <a:rPr sz="900" spc="-5" dirty="0">
                <a:latin typeface="Verdana"/>
                <a:cs typeface="Verdana"/>
              </a:rPr>
              <a:t>colui </a:t>
            </a:r>
            <a:r>
              <a:rPr sz="900" dirty="0">
                <a:latin typeface="Verdana"/>
                <a:cs typeface="Verdana"/>
              </a:rPr>
              <a:t>che mi ha mandato e compiere la sua opera. Non dite voi: </a:t>
            </a:r>
            <a:r>
              <a:rPr sz="900" spc="5" dirty="0">
                <a:latin typeface="Verdana"/>
                <a:cs typeface="Verdana"/>
              </a:rPr>
              <a:t>Ci </a:t>
            </a:r>
            <a:r>
              <a:rPr sz="900" dirty="0">
                <a:latin typeface="Verdana"/>
                <a:cs typeface="Verdana"/>
              </a:rPr>
              <a:t>sono  </a:t>
            </a:r>
            <a:r>
              <a:rPr sz="900" spc="-5" dirty="0">
                <a:latin typeface="Verdana"/>
                <a:cs typeface="Verdana"/>
              </a:rPr>
              <a:t>ancora </a:t>
            </a:r>
            <a:r>
              <a:rPr sz="900" dirty="0">
                <a:latin typeface="Verdana"/>
                <a:cs typeface="Verdana"/>
              </a:rPr>
              <a:t>quattro mesi e </a:t>
            </a:r>
            <a:r>
              <a:rPr sz="900" spc="-5" dirty="0">
                <a:latin typeface="Verdana"/>
                <a:cs typeface="Verdana"/>
              </a:rPr>
              <a:t>poi </a:t>
            </a:r>
            <a:r>
              <a:rPr sz="900" dirty="0">
                <a:latin typeface="Verdana"/>
                <a:cs typeface="Verdana"/>
              </a:rPr>
              <a:t>viene la mietitura? </a:t>
            </a:r>
            <a:r>
              <a:rPr sz="900" spc="-5" dirty="0">
                <a:latin typeface="Verdana"/>
                <a:cs typeface="Verdana"/>
              </a:rPr>
              <a:t>Ecco, </a:t>
            </a:r>
            <a:r>
              <a:rPr sz="900" dirty="0">
                <a:latin typeface="Verdana"/>
                <a:cs typeface="Verdana"/>
              </a:rPr>
              <a:t>io vi dico: Levate i </a:t>
            </a:r>
            <a:r>
              <a:rPr sz="900" spc="-5" dirty="0">
                <a:latin typeface="Verdana"/>
                <a:cs typeface="Verdana"/>
              </a:rPr>
              <a:t>vostri </a:t>
            </a:r>
            <a:r>
              <a:rPr sz="900" dirty="0">
                <a:latin typeface="Verdana"/>
                <a:cs typeface="Verdana"/>
              </a:rPr>
              <a:t>occhi e guardate i campi </a:t>
            </a:r>
            <a:r>
              <a:rPr sz="900" spc="-10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già  </a:t>
            </a:r>
            <a:r>
              <a:rPr sz="900" spc="-5" dirty="0">
                <a:latin typeface="Verdana"/>
                <a:cs typeface="Verdana"/>
              </a:rPr>
              <a:t>biondeggiano per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mietitura. </a:t>
            </a:r>
            <a:r>
              <a:rPr sz="900" dirty="0">
                <a:latin typeface="Verdana"/>
                <a:cs typeface="Verdana"/>
              </a:rPr>
              <a:t>E chi miete </a:t>
            </a:r>
            <a:r>
              <a:rPr sz="900" spc="-5" dirty="0">
                <a:latin typeface="Verdana"/>
                <a:cs typeface="Verdana"/>
              </a:rPr>
              <a:t>riceve </a:t>
            </a:r>
            <a:r>
              <a:rPr sz="900" dirty="0">
                <a:latin typeface="Verdana"/>
                <a:cs typeface="Verdana"/>
              </a:rPr>
              <a:t>salario e raccoglie </a:t>
            </a:r>
            <a:r>
              <a:rPr sz="900" spc="-5" dirty="0">
                <a:latin typeface="Verdana"/>
                <a:cs typeface="Verdana"/>
              </a:rPr>
              <a:t>frutto </a:t>
            </a:r>
            <a:r>
              <a:rPr sz="900" dirty="0">
                <a:latin typeface="Verdana"/>
                <a:cs typeface="Verdana"/>
              </a:rPr>
              <a:t>per la vita </a:t>
            </a:r>
            <a:r>
              <a:rPr sz="900" spc="-5" dirty="0">
                <a:latin typeface="Verdana"/>
                <a:cs typeface="Verdana"/>
              </a:rPr>
              <a:t>eterna, </a:t>
            </a:r>
            <a:r>
              <a:rPr sz="900" dirty="0">
                <a:latin typeface="Verdana"/>
                <a:cs typeface="Verdana"/>
              </a:rPr>
              <a:t>perché ne goda  insieme chi semina e chi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miete.</a:t>
            </a:r>
            <a:endParaRPr sz="900">
              <a:latin typeface="Verdana"/>
              <a:cs typeface="Verdana"/>
            </a:endParaRPr>
          </a:p>
          <a:p>
            <a:pPr marL="12700" marR="45720" algn="just">
              <a:lnSpc>
                <a:spcPct val="1012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Qui infatti si </a:t>
            </a:r>
            <a:r>
              <a:rPr sz="900" spc="-5" dirty="0">
                <a:latin typeface="Verdana"/>
                <a:cs typeface="Verdana"/>
              </a:rPr>
              <a:t>realizza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detto: uno </a:t>
            </a:r>
            <a:r>
              <a:rPr sz="900" dirty="0">
                <a:latin typeface="Verdana"/>
                <a:cs typeface="Verdana"/>
              </a:rPr>
              <a:t>semina e </a:t>
            </a:r>
            <a:r>
              <a:rPr sz="900" spc="-5" dirty="0">
                <a:latin typeface="Verdana"/>
                <a:cs typeface="Verdana"/>
              </a:rPr>
              <a:t>uno miete. Io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ho mandati a mietere </a:t>
            </a:r>
            <a:r>
              <a:rPr sz="900" spc="-5" dirty="0">
                <a:latin typeface="Verdana"/>
                <a:cs typeface="Verdana"/>
              </a:rPr>
              <a:t>ciò che voi </a:t>
            </a:r>
            <a:r>
              <a:rPr sz="900" spc="-10" dirty="0">
                <a:latin typeface="Verdana"/>
                <a:cs typeface="Verdana"/>
              </a:rPr>
              <a:t>non </a:t>
            </a:r>
            <a:r>
              <a:rPr sz="900" spc="-5" dirty="0">
                <a:latin typeface="Verdana"/>
                <a:cs typeface="Verdana"/>
              </a:rPr>
              <a:t>avete  </a:t>
            </a:r>
            <a:r>
              <a:rPr sz="900" dirty="0">
                <a:latin typeface="Verdana"/>
                <a:cs typeface="Verdana"/>
              </a:rPr>
              <a:t>lavorato; altri </a:t>
            </a:r>
            <a:r>
              <a:rPr sz="900" spc="-5" dirty="0">
                <a:latin typeface="Verdana"/>
                <a:cs typeface="Verdana"/>
              </a:rPr>
              <a:t>hanno </a:t>
            </a:r>
            <a:r>
              <a:rPr sz="900" dirty="0">
                <a:latin typeface="Verdana"/>
                <a:cs typeface="Verdana"/>
              </a:rPr>
              <a:t>lavorato e </a:t>
            </a:r>
            <a:r>
              <a:rPr sz="900" spc="-5" dirty="0">
                <a:latin typeface="Verdana"/>
                <a:cs typeface="Verdana"/>
              </a:rPr>
              <a:t>voi </a:t>
            </a:r>
            <a:r>
              <a:rPr sz="900" dirty="0">
                <a:latin typeface="Verdana"/>
                <a:cs typeface="Verdana"/>
              </a:rPr>
              <a:t>siete subentrati nel loro lavoro». Molti </a:t>
            </a:r>
            <a:r>
              <a:rPr sz="900" spc="-5" dirty="0">
                <a:latin typeface="Verdana"/>
                <a:cs typeface="Verdana"/>
              </a:rPr>
              <a:t>Samaritani </a:t>
            </a:r>
            <a:r>
              <a:rPr sz="900" dirty="0">
                <a:latin typeface="Verdana"/>
                <a:cs typeface="Verdana"/>
              </a:rPr>
              <a:t>di quella città </a:t>
            </a:r>
            <a:r>
              <a:rPr sz="900" spc="-5" dirty="0">
                <a:latin typeface="Verdana"/>
                <a:cs typeface="Verdana"/>
              </a:rPr>
              <a:t>credettero  </a:t>
            </a:r>
            <a:r>
              <a:rPr sz="900" dirty="0">
                <a:latin typeface="Verdana"/>
                <a:cs typeface="Verdana"/>
              </a:rPr>
              <a:t>in lui per le parole della donna che </a:t>
            </a:r>
            <a:r>
              <a:rPr sz="900" spc="-5" dirty="0">
                <a:latin typeface="Verdana"/>
                <a:cs typeface="Verdana"/>
              </a:rPr>
              <a:t>dichiarava: «Mi </a:t>
            </a:r>
            <a:r>
              <a:rPr sz="900" dirty="0">
                <a:latin typeface="Verdana"/>
                <a:cs typeface="Verdana"/>
              </a:rPr>
              <a:t>ha detto </a:t>
            </a:r>
            <a:r>
              <a:rPr sz="900" spc="-5" dirty="0">
                <a:latin typeface="Verdana"/>
                <a:cs typeface="Verdana"/>
              </a:rPr>
              <a:t>tutto </a:t>
            </a:r>
            <a:r>
              <a:rPr sz="900" dirty="0">
                <a:latin typeface="Verdana"/>
                <a:cs typeface="Verdana"/>
              </a:rPr>
              <a:t>quello che ho fatto». E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i </a:t>
            </a:r>
            <a:r>
              <a:rPr sz="900" spc="-5" dirty="0">
                <a:latin typeface="Verdana"/>
                <a:cs typeface="Verdana"/>
              </a:rPr>
              <a:t>Samaritani  giunsero </a:t>
            </a:r>
            <a:r>
              <a:rPr sz="900" dirty="0">
                <a:latin typeface="Verdana"/>
                <a:cs typeface="Verdana"/>
              </a:rPr>
              <a:t>da </a:t>
            </a:r>
            <a:r>
              <a:rPr sz="900" spc="-5" dirty="0">
                <a:latin typeface="Verdana"/>
                <a:cs typeface="Verdana"/>
              </a:rPr>
              <a:t>lui, </a:t>
            </a:r>
            <a:r>
              <a:rPr sz="900" dirty="0">
                <a:latin typeface="Verdana"/>
                <a:cs typeface="Verdana"/>
              </a:rPr>
              <a:t>lo </a:t>
            </a:r>
            <a:r>
              <a:rPr sz="900" spc="-5" dirty="0">
                <a:latin typeface="Verdana"/>
                <a:cs typeface="Verdana"/>
              </a:rPr>
              <a:t>pregarono </a:t>
            </a:r>
            <a:r>
              <a:rPr sz="900" dirty="0">
                <a:latin typeface="Verdana"/>
                <a:cs typeface="Verdana"/>
              </a:rPr>
              <a:t>di fermarsi con loro ed egli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rimase </a:t>
            </a:r>
            <a:r>
              <a:rPr sz="900" spc="-5" dirty="0">
                <a:latin typeface="Verdana"/>
                <a:cs typeface="Verdana"/>
              </a:rPr>
              <a:t>due </a:t>
            </a:r>
            <a:r>
              <a:rPr sz="900" dirty="0">
                <a:latin typeface="Verdana"/>
                <a:cs typeface="Verdana"/>
              </a:rPr>
              <a:t>giorni. </a:t>
            </a:r>
            <a:r>
              <a:rPr sz="900" spc="-5" dirty="0">
                <a:latin typeface="Verdana"/>
                <a:cs typeface="Verdana"/>
              </a:rPr>
              <a:t>Molti </a:t>
            </a:r>
            <a:r>
              <a:rPr sz="900" dirty="0">
                <a:latin typeface="Verdana"/>
                <a:cs typeface="Verdana"/>
              </a:rPr>
              <a:t>di più credettero per la sua  parola e dicevano alla </a:t>
            </a:r>
            <a:r>
              <a:rPr sz="900" spc="-10" dirty="0">
                <a:latin typeface="Verdana"/>
                <a:cs typeface="Verdana"/>
              </a:rPr>
              <a:t>donna: </a:t>
            </a:r>
            <a:r>
              <a:rPr sz="900" dirty="0">
                <a:latin typeface="Verdana"/>
                <a:cs typeface="Verdana"/>
              </a:rPr>
              <a:t>«Non è più per la tua parola </a:t>
            </a:r>
            <a:r>
              <a:rPr sz="900" spc="-5" dirty="0">
                <a:latin typeface="Verdana"/>
                <a:cs typeface="Verdana"/>
              </a:rPr>
              <a:t>che noi crediamo; </a:t>
            </a:r>
            <a:r>
              <a:rPr sz="900" dirty="0">
                <a:latin typeface="Verdana"/>
                <a:cs typeface="Verdana"/>
              </a:rPr>
              <a:t>ma perché noi stessi </a:t>
            </a:r>
            <a:r>
              <a:rPr sz="900" spc="-5" dirty="0">
                <a:latin typeface="Verdana"/>
                <a:cs typeface="Verdana"/>
              </a:rPr>
              <a:t>abbiamo  </a:t>
            </a:r>
            <a:r>
              <a:rPr sz="900" dirty="0">
                <a:latin typeface="Verdana"/>
                <a:cs typeface="Verdana"/>
              </a:rPr>
              <a:t>udito e </a:t>
            </a:r>
            <a:r>
              <a:rPr sz="900" spc="-5" dirty="0">
                <a:latin typeface="Verdana"/>
                <a:cs typeface="Verdana"/>
              </a:rPr>
              <a:t>sappiamo che </a:t>
            </a:r>
            <a:r>
              <a:rPr sz="900" dirty="0">
                <a:latin typeface="Verdana"/>
                <a:cs typeface="Verdana"/>
              </a:rPr>
              <a:t>questi è </a:t>
            </a:r>
            <a:r>
              <a:rPr sz="900" spc="-5" dirty="0">
                <a:latin typeface="Verdana"/>
                <a:cs typeface="Verdana"/>
              </a:rPr>
              <a:t>veramente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salvatore </a:t>
            </a:r>
            <a:r>
              <a:rPr sz="900" dirty="0">
                <a:latin typeface="Verdana"/>
                <a:cs typeface="Verdana"/>
              </a:rPr>
              <a:t>del</a:t>
            </a:r>
            <a:r>
              <a:rPr sz="900" spc="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mondo».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55320" y="641604"/>
            <a:ext cx="2159507" cy="1565147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0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76657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Gesù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si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rivela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alla</a:t>
            </a:r>
            <a:r>
              <a:rPr sz="1400" b="1" spc="-5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gente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828035" y="848349"/>
            <a:ext cx="4243705" cy="141414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algn="just">
              <a:lnSpc>
                <a:spcPct val="101400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Gesù mentre </a:t>
            </a:r>
            <a:r>
              <a:rPr sz="900" spc="-5" dirty="0">
                <a:latin typeface="Verdana"/>
                <a:cs typeface="Verdana"/>
              </a:rPr>
              <a:t>insegnava </a:t>
            </a:r>
            <a:r>
              <a:rPr sz="900" dirty="0">
                <a:latin typeface="Verdana"/>
                <a:cs typeface="Verdana"/>
              </a:rPr>
              <a:t>nel Tempio esclamò a </a:t>
            </a:r>
            <a:r>
              <a:rPr sz="900" spc="-5" dirty="0">
                <a:latin typeface="Verdana"/>
                <a:cs typeface="Verdana"/>
              </a:rPr>
              <a:t>voce alta: </a:t>
            </a:r>
            <a:r>
              <a:rPr sz="900" dirty="0">
                <a:latin typeface="Verdana"/>
                <a:cs typeface="Verdana"/>
              </a:rPr>
              <a:t>«Voi </a:t>
            </a:r>
            <a:r>
              <a:rPr sz="900" spc="-5" dirty="0">
                <a:latin typeface="Verdana"/>
                <a:cs typeface="Verdana"/>
              </a:rPr>
              <a:t>credete </a:t>
            </a:r>
            <a:r>
              <a:rPr sz="900" dirty="0">
                <a:latin typeface="Verdana"/>
                <a:cs typeface="Verdana"/>
              </a:rPr>
              <a:t>di  conoscermi e di </a:t>
            </a:r>
            <a:r>
              <a:rPr sz="900" spc="-5" dirty="0">
                <a:latin typeface="Verdana"/>
                <a:cs typeface="Verdana"/>
              </a:rPr>
              <a:t>sapere </a:t>
            </a:r>
            <a:r>
              <a:rPr sz="900" spc="-10" dirty="0">
                <a:latin typeface="Verdana"/>
                <a:cs typeface="Verdana"/>
              </a:rPr>
              <a:t>da </a:t>
            </a:r>
            <a:r>
              <a:rPr sz="900" dirty="0">
                <a:latin typeface="Verdana"/>
                <a:cs typeface="Verdana"/>
              </a:rPr>
              <a:t>dove vengo. In realtà, non sono </a:t>
            </a:r>
            <a:r>
              <a:rPr sz="900" spc="-5" dirty="0">
                <a:latin typeface="Verdana"/>
                <a:cs typeface="Verdana"/>
              </a:rPr>
              <a:t>venuto </a:t>
            </a:r>
            <a:r>
              <a:rPr sz="900" dirty="0">
                <a:latin typeface="Verdana"/>
                <a:cs typeface="Verdana"/>
              </a:rPr>
              <a:t>da  me stesso, né ho deciso io di </a:t>
            </a:r>
            <a:r>
              <a:rPr sz="900" spc="-5" dirty="0">
                <a:latin typeface="Verdana"/>
                <a:cs typeface="Verdana"/>
              </a:rPr>
              <a:t>venire, </a:t>
            </a:r>
            <a:r>
              <a:rPr sz="900" dirty="0">
                <a:latin typeface="Verdana"/>
                <a:cs typeface="Verdana"/>
              </a:rPr>
              <a:t>perché sono disceso </a:t>
            </a:r>
            <a:r>
              <a:rPr sz="900" spc="-5" dirty="0">
                <a:latin typeface="Verdana"/>
                <a:cs typeface="Verdana"/>
              </a:rPr>
              <a:t>dal cielo  </a:t>
            </a:r>
            <a:r>
              <a:rPr sz="900" dirty="0">
                <a:latin typeface="Verdana"/>
                <a:cs typeface="Verdana"/>
              </a:rPr>
              <a:t>mandato da </a:t>
            </a:r>
            <a:r>
              <a:rPr sz="900" spc="-5" dirty="0">
                <a:latin typeface="Verdana"/>
                <a:cs typeface="Verdana"/>
              </a:rPr>
              <a:t>Dio. Nessuno </a:t>
            </a:r>
            <a:r>
              <a:rPr sz="900" dirty="0">
                <a:latin typeface="Verdana"/>
                <a:cs typeface="Verdana"/>
              </a:rPr>
              <a:t>è mai stato in cielo: </a:t>
            </a:r>
            <a:r>
              <a:rPr sz="900" spc="-5" dirty="0">
                <a:latin typeface="Verdana"/>
                <a:cs typeface="Verdana"/>
              </a:rPr>
              <a:t>soltanto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Figlio dell’uomo  </a:t>
            </a:r>
            <a:r>
              <a:rPr sz="900" dirty="0">
                <a:latin typeface="Verdana"/>
                <a:cs typeface="Verdana"/>
              </a:rPr>
              <a:t>che è disceso dal cielo. </a:t>
            </a:r>
            <a:r>
              <a:rPr sz="900" spc="-5" dirty="0">
                <a:latin typeface="Verdana"/>
                <a:cs typeface="Verdana"/>
              </a:rPr>
              <a:t>Il Padre </a:t>
            </a:r>
            <a:r>
              <a:rPr sz="900" dirty="0">
                <a:latin typeface="Verdana"/>
                <a:cs typeface="Verdana"/>
              </a:rPr>
              <a:t>mi ha </a:t>
            </a:r>
            <a:r>
              <a:rPr sz="900" spc="-5" dirty="0">
                <a:latin typeface="Verdana"/>
                <a:cs typeface="Verdana"/>
              </a:rPr>
              <a:t>consacrato </a:t>
            </a:r>
            <a:r>
              <a:rPr sz="900" dirty="0">
                <a:latin typeface="Verdana"/>
                <a:cs typeface="Verdana"/>
              </a:rPr>
              <a:t>e mandato nel mondo  non per </a:t>
            </a:r>
            <a:r>
              <a:rPr sz="900" spc="-5" dirty="0">
                <a:latin typeface="Verdana"/>
                <a:cs typeface="Verdana"/>
              </a:rPr>
              <a:t>fare </a:t>
            </a:r>
            <a:r>
              <a:rPr sz="900" dirty="0">
                <a:latin typeface="Verdana"/>
                <a:cs typeface="Verdana"/>
              </a:rPr>
              <a:t>quello che voglio </a:t>
            </a:r>
            <a:r>
              <a:rPr sz="900" spc="5" dirty="0">
                <a:latin typeface="Verdana"/>
                <a:cs typeface="Verdana"/>
              </a:rPr>
              <a:t>io, </a:t>
            </a:r>
            <a:r>
              <a:rPr sz="900" dirty="0">
                <a:latin typeface="Verdana"/>
                <a:cs typeface="Verdana"/>
              </a:rPr>
              <a:t>ma la volontà di colui che mi ha  mandato. </a:t>
            </a:r>
            <a:r>
              <a:rPr sz="900" spc="-5" dirty="0">
                <a:latin typeface="Verdana"/>
                <a:cs typeface="Verdana"/>
              </a:rPr>
              <a:t>Questa </a:t>
            </a:r>
            <a:r>
              <a:rPr sz="900" dirty="0">
                <a:latin typeface="Verdana"/>
                <a:cs typeface="Verdana"/>
              </a:rPr>
              <a:t>infatti è </a:t>
            </a:r>
            <a:r>
              <a:rPr sz="900" spc="-10" dirty="0">
                <a:latin typeface="Verdana"/>
                <a:cs typeface="Verdana"/>
              </a:rPr>
              <a:t>la </a:t>
            </a:r>
            <a:r>
              <a:rPr sz="900" dirty="0">
                <a:latin typeface="Verdana"/>
                <a:cs typeface="Verdana"/>
              </a:rPr>
              <a:t>volontà del </a:t>
            </a:r>
            <a:r>
              <a:rPr sz="900" spc="-5" dirty="0">
                <a:latin typeface="Verdana"/>
                <a:cs typeface="Verdana"/>
              </a:rPr>
              <a:t>Padre mio: chiunque </a:t>
            </a:r>
            <a:r>
              <a:rPr sz="900" dirty="0">
                <a:latin typeface="Verdana"/>
                <a:cs typeface="Verdana"/>
              </a:rPr>
              <a:t>riconosce il  Figlio e </a:t>
            </a:r>
            <a:r>
              <a:rPr sz="900" spc="-5" dirty="0">
                <a:latin typeface="Verdana"/>
                <a:cs typeface="Verdana"/>
              </a:rPr>
              <a:t>crede </a:t>
            </a:r>
            <a:r>
              <a:rPr sz="900" dirty="0">
                <a:latin typeface="Verdana"/>
                <a:cs typeface="Verdana"/>
              </a:rPr>
              <a:t>in lui </a:t>
            </a:r>
            <a:r>
              <a:rPr sz="900" spc="-5" dirty="0">
                <a:latin typeface="Verdana"/>
                <a:cs typeface="Verdana"/>
              </a:rPr>
              <a:t>avrà </a:t>
            </a:r>
            <a:r>
              <a:rPr sz="900" dirty="0">
                <a:latin typeface="Verdana"/>
                <a:cs typeface="Verdana"/>
              </a:rPr>
              <a:t>la vita eterna, e io </a:t>
            </a:r>
            <a:r>
              <a:rPr sz="900" spc="-10" dirty="0">
                <a:latin typeface="Verdana"/>
                <a:cs typeface="Verdana"/>
              </a:rPr>
              <a:t>lo </a:t>
            </a:r>
            <a:r>
              <a:rPr sz="900" spc="-5" dirty="0">
                <a:latin typeface="Verdana"/>
                <a:cs typeface="Verdana"/>
              </a:rPr>
              <a:t>risusciterò nell’ultimo  </a:t>
            </a:r>
            <a:r>
              <a:rPr sz="900" dirty="0">
                <a:latin typeface="Verdana"/>
                <a:cs typeface="Verdana"/>
              </a:rPr>
              <a:t>giorno. </a:t>
            </a:r>
            <a:r>
              <a:rPr sz="900" spc="-5" dirty="0">
                <a:latin typeface="Verdana"/>
                <a:cs typeface="Verdana"/>
              </a:rPr>
              <a:t>Abbiate fede </a:t>
            </a:r>
            <a:r>
              <a:rPr sz="900" dirty="0">
                <a:latin typeface="Verdana"/>
                <a:cs typeface="Verdana"/>
              </a:rPr>
              <a:t>in </a:t>
            </a:r>
            <a:r>
              <a:rPr sz="900" spc="-5" dirty="0">
                <a:latin typeface="Verdana"/>
                <a:cs typeface="Verdana"/>
              </a:rPr>
              <a:t>me! </a:t>
            </a:r>
            <a:r>
              <a:rPr sz="900" dirty="0">
                <a:latin typeface="Verdana"/>
                <a:cs typeface="Verdana"/>
              </a:rPr>
              <a:t>Io conosco chi mi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dirty="0">
                <a:latin typeface="Verdana"/>
                <a:cs typeface="Verdana"/>
              </a:rPr>
              <a:t>mandato, perché vengo  da lui, e so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dice la</a:t>
            </a:r>
            <a:r>
              <a:rPr sz="900" spc="-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verità».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66927" y="905255"/>
            <a:ext cx="2159507" cy="1620011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0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6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69100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Gesù parla in</a:t>
            </a:r>
            <a:r>
              <a:rPr sz="1400" b="1" spc="-1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parabole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06845" cy="240030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2265045" marR="5715" algn="just">
              <a:lnSpc>
                <a:spcPct val="101699"/>
              </a:lnSpc>
              <a:spcBef>
                <a:spcPts val="80"/>
              </a:spcBef>
            </a:pPr>
            <a:r>
              <a:rPr sz="900" dirty="0">
                <a:latin typeface="Verdana"/>
                <a:cs typeface="Verdana"/>
              </a:rPr>
              <a:t>Gesù parlava alla gente e </a:t>
            </a:r>
            <a:r>
              <a:rPr sz="900" spc="-5" dirty="0">
                <a:latin typeface="Verdana"/>
                <a:cs typeface="Verdana"/>
              </a:rPr>
              <a:t>annunciava </a:t>
            </a:r>
            <a:r>
              <a:rPr sz="900" dirty="0">
                <a:latin typeface="Verdana"/>
                <a:cs typeface="Verdana"/>
              </a:rPr>
              <a:t>il suo messaggio in modo </a:t>
            </a:r>
            <a:r>
              <a:rPr sz="900" spc="-5" dirty="0">
                <a:latin typeface="Verdana"/>
                <a:cs typeface="Verdana"/>
              </a:rPr>
              <a:t>che  </a:t>
            </a:r>
            <a:r>
              <a:rPr sz="900" dirty="0">
                <a:latin typeface="Verdana"/>
                <a:cs typeface="Verdana"/>
              </a:rPr>
              <a:t>potessero </a:t>
            </a:r>
            <a:r>
              <a:rPr sz="900" spc="-5" dirty="0">
                <a:latin typeface="Verdana"/>
                <a:cs typeface="Verdana"/>
              </a:rPr>
              <a:t>capire. </a:t>
            </a:r>
            <a:r>
              <a:rPr sz="900" dirty="0">
                <a:latin typeface="Verdana"/>
                <a:cs typeface="Verdana"/>
              </a:rPr>
              <a:t>Infatti </a:t>
            </a:r>
            <a:r>
              <a:rPr sz="900" spc="-5" dirty="0">
                <a:latin typeface="Verdana"/>
                <a:cs typeface="Verdana"/>
              </a:rPr>
              <a:t>presentava </a:t>
            </a:r>
            <a:r>
              <a:rPr sz="900" dirty="0">
                <a:latin typeface="Verdana"/>
                <a:cs typeface="Verdana"/>
              </a:rPr>
              <a:t>il suo insegnamento </a:t>
            </a:r>
            <a:r>
              <a:rPr sz="900" spc="-5" dirty="0">
                <a:latin typeface="Verdana"/>
                <a:cs typeface="Verdana"/>
              </a:rPr>
              <a:t>servendosi </a:t>
            </a:r>
            <a:r>
              <a:rPr sz="900" spc="-10" dirty="0">
                <a:latin typeface="Verdana"/>
                <a:cs typeface="Verdana"/>
              </a:rPr>
              <a:t>di  </a:t>
            </a:r>
            <a:r>
              <a:rPr sz="900" dirty="0">
                <a:latin typeface="Verdana"/>
                <a:cs typeface="Verdana"/>
              </a:rPr>
              <a:t>parabole. Non parlava mai </a:t>
            </a:r>
            <a:r>
              <a:rPr sz="900" spc="-5" dirty="0">
                <a:latin typeface="Verdana"/>
                <a:cs typeface="Verdana"/>
              </a:rPr>
              <a:t>senza </a:t>
            </a:r>
            <a:r>
              <a:rPr sz="900" dirty="0">
                <a:latin typeface="Verdana"/>
                <a:cs typeface="Verdana"/>
              </a:rPr>
              <a:t>parabole, </a:t>
            </a:r>
            <a:r>
              <a:rPr sz="900" spc="-5" dirty="0">
                <a:latin typeface="Verdana"/>
                <a:cs typeface="Verdana"/>
              </a:rPr>
              <a:t>poiché, </a:t>
            </a:r>
            <a:r>
              <a:rPr sz="900" dirty="0">
                <a:latin typeface="Verdana"/>
                <a:cs typeface="Verdana"/>
              </a:rPr>
              <a:t>sta</a:t>
            </a:r>
            <a:r>
              <a:rPr sz="900" spc="2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scritto:</a:t>
            </a:r>
            <a:endParaRPr sz="900">
              <a:latin typeface="Verdana"/>
              <a:cs typeface="Verdana"/>
            </a:endParaRPr>
          </a:p>
          <a:p>
            <a:pPr marL="2265045" marR="5715" algn="just">
              <a:lnSpc>
                <a:spcPct val="101099"/>
              </a:lnSpc>
            </a:pPr>
            <a:r>
              <a:rPr sz="900" spc="-5" dirty="0">
                <a:latin typeface="Verdana"/>
                <a:cs typeface="Verdana"/>
              </a:rPr>
              <a:t>«Guardano, </a:t>
            </a:r>
            <a:r>
              <a:rPr sz="900" dirty="0">
                <a:latin typeface="Verdana"/>
                <a:cs typeface="Verdana"/>
              </a:rPr>
              <a:t>ma non vedono, ascoltano, ma non capiscono». </a:t>
            </a:r>
            <a:r>
              <a:rPr sz="900" spc="-5" dirty="0">
                <a:latin typeface="Verdana"/>
                <a:cs typeface="Verdana"/>
              </a:rPr>
              <a:t>Quando  </a:t>
            </a:r>
            <a:r>
              <a:rPr sz="900" dirty="0">
                <a:latin typeface="Verdana"/>
                <a:cs typeface="Verdana"/>
              </a:rPr>
              <a:t>però si </a:t>
            </a:r>
            <a:r>
              <a:rPr sz="900" spc="-5" dirty="0">
                <a:latin typeface="Verdana"/>
                <a:cs typeface="Verdana"/>
              </a:rPr>
              <a:t>trovava </a:t>
            </a:r>
            <a:r>
              <a:rPr sz="900" dirty="0">
                <a:latin typeface="Verdana"/>
                <a:cs typeface="Verdana"/>
              </a:rPr>
              <a:t>solo con i </a:t>
            </a:r>
            <a:r>
              <a:rPr sz="900" spc="-5" dirty="0">
                <a:latin typeface="Verdana"/>
                <a:cs typeface="Verdana"/>
              </a:rPr>
              <a:t>suoi </a:t>
            </a:r>
            <a:r>
              <a:rPr sz="900" dirty="0">
                <a:latin typeface="Verdana"/>
                <a:cs typeface="Verdana"/>
              </a:rPr>
              <a:t>discepoli, </a:t>
            </a:r>
            <a:r>
              <a:rPr sz="900" spc="-5" dirty="0">
                <a:latin typeface="Verdana"/>
                <a:cs typeface="Verdana"/>
              </a:rPr>
              <a:t>spiegava loro </a:t>
            </a:r>
            <a:r>
              <a:rPr sz="900" dirty="0">
                <a:latin typeface="Verdana"/>
                <a:cs typeface="Verdana"/>
              </a:rPr>
              <a:t>ogni</a:t>
            </a:r>
            <a:r>
              <a:rPr sz="900" spc="-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cosa.</a:t>
            </a:r>
            <a:endParaRPr sz="900">
              <a:latin typeface="Verdana"/>
              <a:cs typeface="Verdana"/>
            </a:endParaRPr>
          </a:p>
          <a:p>
            <a:pPr marL="2265045" marR="5080" algn="just">
              <a:lnSpc>
                <a:spcPct val="1012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I suoi discepoli lo interrogarono sul </a:t>
            </a:r>
            <a:r>
              <a:rPr sz="900" spc="-5" dirty="0">
                <a:latin typeface="Verdana"/>
                <a:cs typeface="Verdana"/>
              </a:rPr>
              <a:t>significato della </a:t>
            </a:r>
            <a:r>
              <a:rPr sz="900" dirty="0">
                <a:latin typeface="Verdana"/>
                <a:cs typeface="Verdana"/>
              </a:rPr>
              <a:t>parabola, ed </a:t>
            </a:r>
            <a:r>
              <a:rPr sz="900" spc="-5" dirty="0">
                <a:latin typeface="Verdana"/>
                <a:cs typeface="Verdana"/>
              </a:rPr>
              <a:t>egli  </a:t>
            </a:r>
            <a:r>
              <a:rPr sz="900" dirty="0">
                <a:latin typeface="Verdana"/>
                <a:cs typeface="Verdana"/>
              </a:rPr>
              <a:t>disse: «A voi è </a:t>
            </a:r>
            <a:r>
              <a:rPr sz="900" spc="-5" dirty="0">
                <a:latin typeface="Verdana"/>
                <a:cs typeface="Verdana"/>
              </a:rPr>
              <a:t>stato dato </a:t>
            </a:r>
            <a:r>
              <a:rPr sz="900" dirty="0">
                <a:latin typeface="Verdana"/>
                <a:cs typeface="Verdana"/>
              </a:rPr>
              <a:t>da Dio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comprendere apertamente </a:t>
            </a:r>
            <a:r>
              <a:rPr sz="900" dirty="0">
                <a:latin typeface="Verdana"/>
                <a:cs typeface="Verdana"/>
              </a:rPr>
              <a:t>i </a:t>
            </a:r>
            <a:r>
              <a:rPr sz="900" spc="-5" dirty="0">
                <a:latin typeface="Verdana"/>
                <a:cs typeface="Verdana"/>
              </a:rPr>
              <a:t>misteri  </a:t>
            </a:r>
            <a:r>
              <a:rPr sz="900" dirty="0">
                <a:latin typeface="Verdana"/>
                <a:cs typeface="Verdana"/>
              </a:rPr>
              <a:t>del </a:t>
            </a:r>
            <a:r>
              <a:rPr sz="900" spc="-5" dirty="0">
                <a:latin typeface="Verdana"/>
                <a:cs typeface="Verdana"/>
              </a:rPr>
              <a:t>suo </a:t>
            </a:r>
            <a:r>
              <a:rPr sz="900" dirty="0">
                <a:latin typeface="Verdana"/>
                <a:cs typeface="Verdana"/>
              </a:rPr>
              <a:t>regno, per gli altri, </a:t>
            </a:r>
            <a:r>
              <a:rPr sz="900" spc="-5" dirty="0">
                <a:latin typeface="Verdana"/>
                <a:cs typeface="Verdana"/>
              </a:rPr>
              <a:t>invece, </a:t>
            </a:r>
            <a:r>
              <a:rPr sz="900" dirty="0">
                <a:latin typeface="Verdana"/>
                <a:cs typeface="Verdana"/>
              </a:rPr>
              <a:t>tutto rimane sotto forma di parabola.  </a:t>
            </a:r>
            <a:r>
              <a:rPr sz="900" spc="-5" dirty="0">
                <a:latin typeface="Verdana"/>
                <a:cs typeface="Verdana"/>
              </a:rPr>
              <a:t>In </a:t>
            </a:r>
            <a:r>
              <a:rPr sz="900" dirty="0">
                <a:latin typeface="Verdana"/>
                <a:cs typeface="Verdana"/>
              </a:rPr>
              <a:t>verità vi dico: Molti </a:t>
            </a:r>
            <a:r>
              <a:rPr sz="900" spc="-5" dirty="0">
                <a:latin typeface="Verdana"/>
                <a:cs typeface="Verdana"/>
              </a:rPr>
              <a:t>profeti </a:t>
            </a:r>
            <a:r>
              <a:rPr sz="900" dirty="0">
                <a:latin typeface="Verdana"/>
                <a:cs typeface="Verdana"/>
              </a:rPr>
              <a:t>e molti uomini </a:t>
            </a:r>
            <a:r>
              <a:rPr sz="900" spc="-5" dirty="0">
                <a:latin typeface="Verdana"/>
                <a:cs typeface="Verdana"/>
              </a:rPr>
              <a:t>giusti avrebbero desiderato  vedere quel </a:t>
            </a:r>
            <a:r>
              <a:rPr sz="900" dirty="0">
                <a:latin typeface="Verdana"/>
                <a:cs typeface="Verdana"/>
              </a:rPr>
              <a:t>che voi vedete, ma non </a:t>
            </a:r>
            <a:r>
              <a:rPr sz="900" spc="-5" dirty="0">
                <a:latin typeface="Verdana"/>
                <a:cs typeface="Verdana"/>
              </a:rPr>
              <a:t>l’hanno </a:t>
            </a:r>
            <a:r>
              <a:rPr sz="900" dirty="0">
                <a:latin typeface="Verdana"/>
                <a:cs typeface="Verdana"/>
              </a:rPr>
              <a:t>visto; </a:t>
            </a:r>
            <a:r>
              <a:rPr sz="900" spc="-5" dirty="0">
                <a:latin typeface="Verdana"/>
                <a:cs typeface="Verdana"/>
              </a:rPr>
              <a:t>molti avrebbero  </a:t>
            </a:r>
            <a:r>
              <a:rPr sz="900" dirty="0">
                <a:latin typeface="Verdana"/>
                <a:cs typeface="Verdana"/>
              </a:rPr>
              <a:t>desiderato </a:t>
            </a:r>
            <a:r>
              <a:rPr sz="900" spc="-5" dirty="0">
                <a:latin typeface="Verdana"/>
                <a:cs typeface="Verdana"/>
              </a:rPr>
              <a:t>udire </a:t>
            </a:r>
            <a:r>
              <a:rPr sz="900" dirty="0">
                <a:latin typeface="Verdana"/>
                <a:cs typeface="Verdana"/>
              </a:rPr>
              <a:t>quel che voi udite, ma </a:t>
            </a:r>
            <a:r>
              <a:rPr sz="900" spc="-5" dirty="0">
                <a:latin typeface="Verdana"/>
                <a:cs typeface="Verdana"/>
              </a:rPr>
              <a:t>non l’hanno </a:t>
            </a:r>
            <a:r>
              <a:rPr sz="900" dirty="0">
                <a:latin typeface="Verdana"/>
                <a:cs typeface="Verdana"/>
              </a:rPr>
              <a:t>udito. Voi </a:t>
            </a:r>
            <a:r>
              <a:rPr sz="900" spc="-5" dirty="0">
                <a:latin typeface="Verdana"/>
                <a:cs typeface="Verdana"/>
              </a:rPr>
              <a:t>invece  </a:t>
            </a:r>
            <a:r>
              <a:rPr sz="900" dirty="0">
                <a:latin typeface="Verdana"/>
                <a:cs typeface="Verdana"/>
              </a:rPr>
              <a:t>siete beati, perché i </a:t>
            </a:r>
            <a:r>
              <a:rPr sz="900" spc="-5" dirty="0">
                <a:latin typeface="Verdana"/>
                <a:cs typeface="Verdana"/>
              </a:rPr>
              <a:t>vostri </a:t>
            </a:r>
            <a:r>
              <a:rPr sz="900" dirty="0">
                <a:latin typeface="Verdana"/>
                <a:cs typeface="Verdana"/>
              </a:rPr>
              <a:t>occhi </a:t>
            </a:r>
            <a:r>
              <a:rPr sz="900" spc="-5" dirty="0">
                <a:latin typeface="Verdana"/>
                <a:cs typeface="Verdana"/>
              </a:rPr>
              <a:t>vedono </a:t>
            </a:r>
            <a:r>
              <a:rPr sz="900" dirty="0">
                <a:latin typeface="Verdana"/>
                <a:cs typeface="Verdana"/>
              </a:rPr>
              <a:t>e i </a:t>
            </a:r>
            <a:r>
              <a:rPr sz="900" spc="-5" dirty="0">
                <a:latin typeface="Verdana"/>
                <a:cs typeface="Verdana"/>
              </a:rPr>
              <a:t>vostri orecchi</a:t>
            </a:r>
            <a:r>
              <a:rPr sz="900" spc="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ascoltano».</a:t>
            </a:r>
            <a:endParaRPr sz="900">
              <a:latin typeface="Verdana"/>
              <a:cs typeface="Verdana"/>
            </a:endParaRPr>
          </a:p>
          <a:p>
            <a:pPr marL="2265045" marR="5080" algn="just">
              <a:lnSpc>
                <a:spcPct val="101099"/>
              </a:lnSpc>
              <a:spcBef>
                <a:spcPts val="600"/>
              </a:spcBef>
            </a:pPr>
            <a:r>
              <a:rPr sz="900" spc="-5" dirty="0">
                <a:latin typeface="Verdana"/>
                <a:cs typeface="Verdana"/>
              </a:rPr>
              <a:t>In </a:t>
            </a:r>
            <a:r>
              <a:rPr sz="900" dirty="0">
                <a:latin typeface="Verdana"/>
                <a:cs typeface="Verdana"/>
              </a:rPr>
              <a:t>quello </a:t>
            </a:r>
            <a:r>
              <a:rPr sz="900" spc="-5" dirty="0">
                <a:latin typeface="Verdana"/>
                <a:cs typeface="Verdana"/>
              </a:rPr>
              <a:t>stesso istante Gesù, </a:t>
            </a:r>
            <a:r>
              <a:rPr sz="900" dirty="0">
                <a:latin typeface="Verdana"/>
                <a:cs typeface="Verdana"/>
              </a:rPr>
              <a:t>pieno di gioia, sotto </a:t>
            </a:r>
            <a:r>
              <a:rPr sz="900" spc="-5" dirty="0">
                <a:latin typeface="Verdana"/>
                <a:cs typeface="Verdana"/>
              </a:rPr>
              <a:t>l’azione </a:t>
            </a:r>
            <a:r>
              <a:rPr sz="900" dirty="0">
                <a:latin typeface="Verdana"/>
                <a:cs typeface="Verdana"/>
              </a:rPr>
              <a:t>dello </a:t>
            </a:r>
            <a:r>
              <a:rPr sz="900" spc="-5" dirty="0">
                <a:latin typeface="Verdana"/>
                <a:cs typeface="Verdana"/>
              </a:rPr>
              <a:t>Spirito  Santo </a:t>
            </a:r>
            <a:r>
              <a:rPr sz="900" dirty="0">
                <a:latin typeface="Verdana"/>
                <a:cs typeface="Verdana"/>
              </a:rPr>
              <a:t>esultò e </a:t>
            </a:r>
            <a:r>
              <a:rPr sz="900" spc="-5" dirty="0">
                <a:latin typeface="Verdana"/>
                <a:cs typeface="Verdana"/>
              </a:rPr>
              <a:t>disse: «Ti ringrazio, </a:t>
            </a:r>
            <a:r>
              <a:rPr sz="900" dirty="0">
                <a:latin typeface="Verdana"/>
                <a:cs typeface="Verdana"/>
              </a:rPr>
              <a:t>o </a:t>
            </a:r>
            <a:r>
              <a:rPr sz="900" spc="-5" dirty="0">
                <a:latin typeface="Verdana"/>
                <a:cs typeface="Verdana"/>
              </a:rPr>
              <a:t>Padre, Signore </a:t>
            </a:r>
            <a:r>
              <a:rPr sz="900" dirty="0">
                <a:latin typeface="Verdana"/>
                <a:cs typeface="Verdana"/>
              </a:rPr>
              <a:t>del </a:t>
            </a:r>
            <a:r>
              <a:rPr sz="900" spc="-5" dirty="0">
                <a:latin typeface="Verdana"/>
                <a:cs typeface="Verdana"/>
              </a:rPr>
              <a:t>cielo </a:t>
            </a:r>
            <a:r>
              <a:rPr sz="900" dirty="0">
                <a:latin typeface="Verdana"/>
                <a:cs typeface="Verdana"/>
              </a:rPr>
              <a:t>e della  terra,</a:t>
            </a:r>
            <a:r>
              <a:rPr sz="900" spc="114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perché</a:t>
            </a:r>
            <a:r>
              <a:rPr sz="900" spc="1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tu</a:t>
            </a:r>
            <a:r>
              <a:rPr sz="900" spc="114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hai</a:t>
            </a:r>
            <a:r>
              <a:rPr sz="900" spc="12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nascosto</a:t>
            </a:r>
            <a:r>
              <a:rPr sz="900" spc="13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queste</a:t>
            </a:r>
            <a:r>
              <a:rPr sz="900" spc="114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cose</a:t>
            </a:r>
            <a:r>
              <a:rPr sz="900" spc="10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ai</a:t>
            </a:r>
            <a:r>
              <a:rPr sz="900" spc="12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dotti</a:t>
            </a:r>
            <a:r>
              <a:rPr sz="900" spc="1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</a:t>
            </a:r>
            <a:r>
              <a:rPr sz="900" spc="114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ai</a:t>
            </a:r>
            <a:r>
              <a:rPr sz="900" spc="12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sapienti</a:t>
            </a:r>
            <a:r>
              <a:rPr sz="900" spc="1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</a:t>
            </a:r>
            <a:r>
              <a:rPr sz="900" spc="10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le</a:t>
            </a:r>
            <a:r>
              <a:rPr sz="900" spc="12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hai</a:t>
            </a:r>
            <a:endParaRPr sz="900">
              <a:latin typeface="Verdana"/>
              <a:cs typeface="Verdana"/>
            </a:endParaRPr>
          </a:p>
          <a:p>
            <a:pPr marL="12700" algn="just">
              <a:lnSpc>
                <a:spcPct val="100000"/>
              </a:lnSpc>
              <a:spcBef>
                <a:spcPts val="20"/>
              </a:spcBef>
            </a:pPr>
            <a:r>
              <a:rPr sz="900" dirty="0">
                <a:latin typeface="Verdana"/>
                <a:cs typeface="Verdana"/>
              </a:rPr>
              <a:t>rivelate ai </a:t>
            </a:r>
            <a:r>
              <a:rPr sz="900" spc="-5" dirty="0">
                <a:latin typeface="Verdana"/>
                <a:cs typeface="Verdana"/>
              </a:rPr>
              <a:t>piccoli. </a:t>
            </a:r>
            <a:r>
              <a:rPr sz="900" dirty="0">
                <a:latin typeface="Verdana"/>
                <a:cs typeface="Verdana"/>
              </a:rPr>
              <a:t>Si, Padre, perché è così che tu hai disposto </a:t>
            </a:r>
            <a:r>
              <a:rPr sz="900" spc="-5" dirty="0">
                <a:latin typeface="Verdana"/>
                <a:cs typeface="Verdana"/>
              </a:rPr>
              <a:t>nella </a:t>
            </a:r>
            <a:r>
              <a:rPr sz="900" dirty="0">
                <a:latin typeface="Verdana"/>
                <a:cs typeface="Verdana"/>
              </a:rPr>
              <a:t>tua</a:t>
            </a:r>
            <a:r>
              <a:rPr sz="900" spc="-7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benevolenza».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56260" y="963258"/>
            <a:ext cx="2161031" cy="2074073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0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7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00012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Il</a:t>
            </a:r>
            <a:r>
              <a:rPr sz="1400" b="1" spc="-7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seminatore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08750" cy="3726179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2289175" marR="6350" algn="just">
              <a:lnSpc>
                <a:spcPct val="101499"/>
              </a:lnSpc>
              <a:spcBef>
                <a:spcPts val="80"/>
              </a:spcBef>
            </a:pPr>
            <a:r>
              <a:rPr sz="900" spc="-5" dirty="0">
                <a:latin typeface="Verdana"/>
                <a:cs typeface="Verdana"/>
              </a:rPr>
              <a:t>Quel </a:t>
            </a:r>
            <a:r>
              <a:rPr sz="900" dirty="0">
                <a:latin typeface="Verdana"/>
                <a:cs typeface="Verdana"/>
              </a:rPr>
              <a:t>giorno, Gesù </a:t>
            </a:r>
            <a:r>
              <a:rPr sz="900" spc="-5" dirty="0">
                <a:latin typeface="Verdana"/>
                <a:cs typeface="Verdana"/>
              </a:rPr>
              <a:t>uscì </a:t>
            </a:r>
            <a:r>
              <a:rPr sz="900" dirty="0">
                <a:latin typeface="Verdana"/>
                <a:cs typeface="Verdana"/>
              </a:rPr>
              <a:t>di casa e </a:t>
            </a:r>
            <a:r>
              <a:rPr sz="900" spc="-5" dirty="0">
                <a:latin typeface="Verdana"/>
                <a:cs typeface="Verdana"/>
              </a:rPr>
              <a:t>andò </a:t>
            </a:r>
            <a:r>
              <a:rPr sz="900" dirty="0">
                <a:latin typeface="Verdana"/>
                <a:cs typeface="Verdana"/>
              </a:rPr>
              <a:t>a sedersi in riva al lago di </a:t>
            </a:r>
            <a:r>
              <a:rPr sz="900" spc="-5" dirty="0">
                <a:latin typeface="Verdana"/>
                <a:cs typeface="Verdana"/>
              </a:rPr>
              <a:t>Galilea.  </a:t>
            </a:r>
            <a:r>
              <a:rPr sz="900" dirty="0">
                <a:latin typeface="Verdana"/>
                <a:cs typeface="Verdana"/>
              </a:rPr>
              <a:t>Attorno a lui </a:t>
            </a:r>
            <a:r>
              <a:rPr sz="900" spc="-1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radunò una gran </a:t>
            </a:r>
            <a:r>
              <a:rPr sz="900" dirty="0">
                <a:latin typeface="Verdana"/>
                <a:cs typeface="Verdana"/>
              </a:rPr>
              <a:t>folla di </a:t>
            </a:r>
            <a:r>
              <a:rPr sz="900" spc="-5" dirty="0">
                <a:latin typeface="Verdana"/>
                <a:cs typeface="Verdana"/>
              </a:rPr>
              <a:t>persone, che </a:t>
            </a:r>
            <a:r>
              <a:rPr sz="900" dirty="0">
                <a:latin typeface="Verdana"/>
                <a:cs typeface="Verdana"/>
              </a:rPr>
              <a:t>accorrevano a lui  da ogni </a:t>
            </a:r>
            <a:r>
              <a:rPr sz="900" spc="-5" dirty="0">
                <a:latin typeface="Verdana"/>
                <a:cs typeface="Verdana"/>
              </a:rPr>
              <a:t>città, </a:t>
            </a:r>
            <a:r>
              <a:rPr sz="900" dirty="0">
                <a:latin typeface="Verdana"/>
                <a:cs typeface="Verdana"/>
              </a:rPr>
              <a:t>tanto grande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spc="5" dirty="0">
                <a:latin typeface="Verdana"/>
                <a:cs typeface="Verdana"/>
              </a:rPr>
              <a:t>egli </a:t>
            </a:r>
            <a:r>
              <a:rPr sz="900" spc="-5" dirty="0">
                <a:latin typeface="Verdana"/>
                <a:cs typeface="Verdana"/>
              </a:rPr>
              <a:t>salì </a:t>
            </a:r>
            <a:r>
              <a:rPr sz="900" dirty="0">
                <a:latin typeface="Verdana"/>
                <a:cs typeface="Verdana"/>
              </a:rPr>
              <a:t>su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barca e si sedette. </a:t>
            </a:r>
            <a:r>
              <a:rPr sz="900" spc="-10" dirty="0">
                <a:latin typeface="Verdana"/>
                <a:cs typeface="Verdana"/>
              </a:rPr>
              <a:t>La  </a:t>
            </a:r>
            <a:r>
              <a:rPr sz="900" spc="-5" dirty="0">
                <a:latin typeface="Verdana"/>
                <a:cs typeface="Verdana"/>
              </a:rPr>
              <a:t>barca </a:t>
            </a:r>
            <a:r>
              <a:rPr sz="900" dirty="0">
                <a:latin typeface="Verdana"/>
                <a:cs typeface="Verdana"/>
              </a:rPr>
              <a:t>era in </a:t>
            </a:r>
            <a:r>
              <a:rPr sz="900" spc="-5" dirty="0">
                <a:latin typeface="Verdana"/>
                <a:cs typeface="Verdana"/>
              </a:rPr>
              <a:t>acqua </a:t>
            </a:r>
            <a:r>
              <a:rPr sz="900" dirty="0">
                <a:latin typeface="Verdana"/>
                <a:cs typeface="Verdana"/>
              </a:rPr>
              <a:t>e tutta la gente se </a:t>
            </a:r>
            <a:r>
              <a:rPr sz="900" spc="-10" dirty="0">
                <a:latin typeface="Verdana"/>
                <a:cs typeface="Verdana"/>
              </a:rPr>
              <a:t>ne </a:t>
            </a:r>
            <a:r>
              <a:rPr sz="900" dirty="0">
                <a:latin typeface="Verdana"/>
                <a:cs typeface="Verdana"/>
              </a:rPr>
              <a:t>stava sulla sponda del</a:t>
            </a:r>
            <a:r>
              <a:rPr sz="900" spc="-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lago.</a:t>
            </a:r>
            <a:endParaRPr sz="900">
              <a:latin typeface="Verdana"/>
              <a:cs typeface="Verdana"/>
            </a:endParaRPr>
          </a:p>
          <a:p>
            <a:pPr marL="2289175" marR="6350" algn="just">
              <a:lnSpc>
                <a:spcPct val="1012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Gesù raccontò loro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parabola: </a:t>
            </a:r>
            <a:r>
              <a:rPr sz="900" spc="-5" dirty="0">
                <a:latin typeface="Verdana"/>
                <a:cs typeface="Verdana"/>
              </a:rPr>
              <a:t>«Ascoltate! </a:t>
            </a:r>
            <a:r>
              <a:rPr sz="900" dirty="0">
                <a:latin typeface="Verdana"/>
                <a:cs typeface="Verdana"/>
              </a:rPr>
              <a:t>Un contadino </a:t>
            </a:r>
            <a:r>
              <a:rPr sz="900" spc="-5" dirty="0">
                <a:latin typeface="Verdana"/>
                <a:cs typeface="Verdana"/>
              </a:rPr>
              <a:t>andò </a:t>
            </a:r>
            <a:r>
              <a:rPr sz="900" dirty="0">
                <a:latin typeface="Verdana"/>
                <a:cs typeface="Verdana"/>
              </a:rPr>
              <a:t>a  </a:t>
            </a:r>
            <a:r>
              <a:rPr sz="900" spc="-5" dirty="0">
                <a:latin typeface="Verdana"/>
                <a:cs typeface="Verdana"/>
              </a:rPr>
              <a:t>seminare. Mentre seminava, </a:t>
            </a:r>
            <a:r>
              <a:rPr sz="900" dirty="0">
                <a:latin typeface="Verdana"/>
                <a:cs typeface="Verdana"/>
              </a:rPr>
              <a:t>una parte dei semi andò a cadere </a:t>
            </a:r>
            <a:r>
              <a:rPr sz="900" spc="-5" dirty="0">
                <a:latin typeface="Verdana"/>
                <a:cs typeface="Verdana"/>
              </a:rPr>
              <a:t>sulla  </a:t>
            </a:r>
            <a:r>
              <a:rPr sz="900" dirty="0">
                <a:latin typeface="Verdana"/>
                <a:cs typeface="Verdana"/>
              </a:rPr>
              <a:t>strada: </a:t>
            </a:r>
            <a:r>
              <a:rPr sz="900" spc="-5" dirty="0">
                <a:latin typeface="Verdana"/>
                <a:cs typeface="Verdana"/>
              </a:rPr>
              <a:t>vennero </a:t>
            </a:r>
            <a:r>
              <a:rPr sz="900" dirty="0">
                <a:latin typeface="Verdana"/>
                <a:cs typeface="Verdana"/>
              </a:rPr>
              <a:t>gli </a:t>
            </a:r>
            <a:r>
              <a:rPr sz="900" spc="-5" dirty="0">
                <a:latin typeface="Verdana"/>
                <a:cs typeface="Verdana"/>
              </a:rPr>
              <a:t>uccelli </a:t>
            </a:r>
            <a:r>
              <a:rPr sz="900" dirty="0">
                <a:latin typeface="Verdana"/>
                <a:cs typeface="Verdana"/>
              </a:rPr>
              <a:t>e la </a:t>
            </a:r>
            <a:r>
              <a:rPr sz="900" spc="-5" dirty="0">
                <a:latin typeface="Verdana"/>
                <a:cs typeface="Verdana"/>
              </a:rPr>
              <a:t>mangiarono. Una parte </a:t>
            </a:r>
            <a:r>
              <a:rPr sz="900" dirty="0">
                <a:latin typeface="Verdana"/>
                <a:cs typeface="Verdana"/>
              </a:rPr>
              <a:t>andò a finire su  un terreno dove c’erano </a:t>
            </a:r>
            <a:r>
              <a:rPr sz="900" spc="-5" dirty="0">
                <a:latin typeface="Verdana"/>
                <a:cs typeface="Verdana"/>
              </a:rPr>
              <a:t>molte pietre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poca </a:t>
            </a:r>
            <a:r>
              <a:rPr sz="900" dirty="0">
                <a:latin typeface="Verdana"/>
                <a:cs typeface="Verdana"/>
              </a:rPr>
              <a:t>terra: i semi </a:t>
            </a:r>
            <a:r>
              <a:rPr sz="900" spc="-5" dirty="0">
                <a:latin typeface="Verdana"/>
                <a:cs typeface="Verdana"/>
              </a:rPr>
              <a:t>germogliarono  </a:t>
            </a:r>
            <a:r>
              <a:rPr sz="900" dirty="0">
                <a:latin typeface="Verdana"/>
                <a:cs typeface="Verdana"/>
              </a:rPr>
              <a:t>subito perché la terra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era </a:t>
            </a:r>
            <a:r>
              <a:rPr sz="900" spc="-5" dirty="0">
                <a:latin typeface="Verdana"/>
                <a:cs typeface="Verdana"/>
              </a:rPr>
              <a:t>profonda; </a:t>
            </a:r>
            <a:r>
              <a:rPr sz="900" dirty="0">
                <a:latin typeface="Verdana"/>
                <a:cs typeface="Verdana"/>
              </a:rPr>
              <a:t>ma il </a:t>
            </a:r>
            <a:r>
              <a:rPr sz="900" spc="5" dirty="0">
                <a:latin typeface="Verdana"/>
                <a:cs typeface="Verdana"/>
              </a:rPr>
              <a:t>sole,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si levò,  bruciò le pianticelle ed esse </a:t>
            </a:r>
            <a:r>
              <a:rPr sz="900" spc="-5" dirty="0">
                <a:latin typeface="Verdana"/>
                <a:cs typeface="Verdana"/>
              </a:rPr>
              <a:t>seccarono, </a:t>
            </a:r>
            <a:r>
              <a:rPr sz="900" dirty="0">
                <a:latin typeface="Verdana"/>
                <a:cs typeface="Verdana"/>
              </a:rPr>
              <a:t>perché </a:t>
            </a:r>
            <a:r>
              <a:rPr sz="900" spc="-5" dirty="0">
                <a:latin typeface="Verdana"/>
                <a:cs typeface="Verdana"/>
              </a:rPr>
              <a:t>non avevano </a:t>
            </a:r>
            <a:r>
              <a:rPr sz="900" dirty="0">
                <a:latin typeface="Verdana"/>
                <a:cs typeface="Verdana"/>
              </a:rPr>
              <a:t>radici  robuste.</a:t>
            </a:r>
            <a:r>
              <a:rPr sz="900" spc="16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Un’altra</a:t>
            </a:r>
            <a:r>
              <a:rPr sz="900" spc="17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parte</a:t>
            </a:r>
            <a:r>
              <a:rPr sz="900" spc="17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cadde</a:t>
            </a:r>
            <a:r>
              <a:rPr sz="900" spc="17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in</a:t>
            </a:r>
            <a:r>
              <a:rPr sz="900" spc="16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mezzo</a:t>
            </a:r>
            <a:r>
              <a:rPr sz="900" spc="1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alle</a:t>
            </a:r>
            <a:r>
              <a:rPr sz="900" spc="1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spine:</a:t>
            </a:r>
            <a:r>
              <a:rPr sz="900" spc="17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crescendo</a:t>
            </a:r>
            <a:r>
              <a:rPr sz="900" spc="18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le</a:t>
            </a:r>
            <a:r>
              <a:rPr sz="900" spc="17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spine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</a:pPr>
            <a:r>
              <a:rPr sz="900" dirty="0">
                <a:latin typeface="Verdana"/>
                <a:cs typeface="Verdana"/>
              </a:rPr>
              <a:t>soffocarono i </a:t>
            </a:r>
            <a:r>
              <a:rPr sz="900" spc="-5" dirty="0">
                <a:latin typeface="Verdana"/>
                <a:cs typeface="Verdana"/>
              </a:rPr>
              <a:t>germogli </a:t>
            </a:r>
            <a:r>
              <a:rPr sz="900" dirty="0">
                <a:latin typeface="Verdana"/>
                <a:cs typeface="Verdana"/>
              </a:rPr>
              <a:t>e non li lasciarono </a:t>
            </a:r>
            <a:r>
              <a:rPr sz="900" spc="-5" dirty="0">
                <a:latin typeface="Verdana"/>
                <a:cs typeface="Verdana"/>
              </a:rPr>
              <a:t>maturare. Alcuni </a:t>
            </a:r>
            <a:r>
              <a:rPr sz="900" dirty="0">
                <a:latin typeface="Verdana"/>
                <a:cs typeface="Verdana"/>
              </a:rPr>
              <a:t>semi </a:t>
            </a:r>
            <a:r>
              <a:rPr sz="900" spc="-5" dirty="0">
                <a:latin typeface="Verdana"/>
                <a:cs typeface="Verdana"/>
              </a:rPr>
              <a:t>infine </a:t>
            </a:r>
            <a:r>
              <a:rPr sz="900" dirty="0">
                <a:latin typeface="Verdana"/>
                <a:cs typeface="Verdana"/>
              </a:rPr>
              <a:t>caddero in un terreno buono; i </a:t>
            </a:r>
            <a:r>
              <a:rPr sz="900" spc="-5" dirty="0">
                <a:latin typeface="Verdana"/>
                <a:cs typeface="Verdana"/>
              </a:rPr>
              <a:t>semi  germogliarono, </a:t>
            </a:r>
            <a:r>
              <a:rPr sz="900" dirty="0">
                <a:latin typeface="Verdana"/>
                <a:cs typeface="Verdana"/>
              </a:rPr>
              <a:t>crebbero e diedero frutto. </a:t>
            </a:r>
            <a:r>
              <a:rPr sz="900" spc="-5" dirty="0">
                <a:latin typeface="Verdana"/>
                <a:cs typeface="Verdana"/>
              </a:rPr>
              <a:t>Alcuni </a:t>
            </a:r>
            <a:r>
              <a:rPr sz="900" dirty="0">
                <a:latin typeface="Verdana"/>
                <a:cs typeface="Verdana"/>
              </a:rPr>
              <a:t>produssero trenta grani, </a:t>
            </a:r>
            <a:r>
              <a:rPr sz="900" spc="-5" dirty="0">
                <a:latin typeface="Verdana"/>
                <a:cs typeface="Verdana"/>
              </a:rPr>
              <a:t>altri sessanta, </a:t>
            </a:r>
            <a:r>
              <a:rPr sz="900" dirty="0">
                <a:latin typeface="Verdana"/>
                <a:cs typeface="Verdana"/>
              </a:rPr>
              <a:t>altri persino cento!.  Ascoltate il significato della parabola </a:t>
            </a:r>
            <a:r>
              <a:rPr sz="900" spc="-5" dirty="0">
                <a:latin typeface="Verdana"/>
                <a:cs typeface="Verdana"/>
              </a:rPr>
              <a:t>del seminatore: </a:t>
            </a:r>
            <a:r>
              <a:rPr sz="900" spc="-1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seme </a:t>
            </a:r>
            <a:r>
              <a:rPr sz="900" dirty="0">
                <a:latin typeface="Verdana"/>
                <a:cs typeface="Verdana"/>
              </a:rPr>
              <a:t>è la parola </a:t>
            </a:r>
            <a:r>
              <a:rPr sz="900" spc="-10" dirty="0">
                <a:latin typeface="Verdana"/>
                <a:cs typeface="Verdana"/>
              </a:rPr>
              <a:t>di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Dio.</a:t>
            </a:r>
            <a:endParaRPr sz="900">
              <a:latin typeface="Verdana"/>
              <a:cs typeface="Verdana"/>
            </a:endParaRPr>
          </a:p>
          <a:p>
            <a:pPr marL="12700" marR="6350" algn="just">
              <a:lnSpc>
                <a:spcPct val="101299"/>
              </a:lnSpc>
              <a:spcBef>
                <a:spcPts val="600"/>
              </a:spcBef>
            </a:pPr>
            <a:r>
              <a:rPr sz="900" spc="-5" dirty="0">
                <a:latin typeface="Verdana"/>
                <a:cs typeface="Verdana"/>
              </a:rPr>
              <a:t>Il contadino che </a:t>
            </a:r>
            <a:r>
              <a:rPr sz="900" dirty="0">
                <a:latin typeface="Verdana"/>
                <a:cs typeface="Verdana"/>
              </a:rPr>
              <a:t>semina è colui </a:t>
            </a:r>
            <a:r>
              <a:rPr sz="900" spc="-5" dirty="0">
                <a:latin typeface="Verdana"/>
                <a:cs typeface="Verdana"/>
              </a:rPr>
              <a:t>che diffonde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parola </a:t>
            </a:r>
            <a:r>
              <a:rPr sz="900" dirty="0">
                <a:latin typeface="Verdana"/>
                <a:cs typeface="Verdana"/>
              </a:rPr>
              <a:t>di Dio. I semi caduti </a:t>
            </a:r>
            <a:r>
              <a:rPr sz="900" spc="-5" dirty="0">
                <a:latin typeface="Verdana"/>
                <a:cs typeface="Verdana"/>
              </a:rPr>
              <a:t>sulla </a:t>
            </a:r>
            <a:r>
              <a:rPr sz="900" dirty="0">
                <a:latin typeface="Verdana"/>
                <a:cs typeface="Verdana"/>
              </a:rPr>
              <a:t>strada indicano </a:t>
            </a:r>
            <a:r>
              <a:rPr sz="900" spc="-5" dirty="0">
                <a:latin typeface="Verdana"/>
                <a:cs typeface="Verdana"/>
              </a:rPr>
              <a:t>quelle persone  </a:t>
            </a:r>
            <a:r>
              <a:rPr sz="900" dirty="0">
                <a:latin typeface="Verdana"/>
                <a:cs typeface="Verdana"/>
              </a:rPr>
              <a:t>alle </a:t>
            </a:r>
            <a:r>
              <a:rPr sz="900" spc="-5" dirty="0">
                <a:latin typeface="Verdana"/>
                <a:cs typeface="Verdana"/>
              </a:rPr>
              <a:t>quali </a:t>
            </a:r>
            <a:r>
              <a:rPr sz="900" dirty="0">
                <a:latin typeface="Verdana"/>
                <a:cs typeface="Verdana"/>
              </a:rPr>
              <a:t>è </a:t>
            </a:r>
            <a:r>
              <a:rPr sz="900" spc="-5" dirty="0">
                <a:latin typeface="Verdana"/>
                <a:cs typeface="Verdana"/>
              </a:rPr>
              <a:t>annunciata </a:t>
            </a:r>
            <a:r>
              <a:rPr sz="900" dirty="0">
                <a:latin typeface="Verdana"/>
                <a:cs typeface="Verdana"/>
              </a:rPr>
              <a:t>la parola di Dio, ma </a:t>
            </a:r>
            <a:r>
              <a:rPr sz="900" spc="-5" dirty="0">
                <a:latin typeface="Verdana"/>
                <a:cs typeface="Verdana"/>
              </a:rPr>
              <a:t>quando l’ascoltano </a:t>
            </a:r>
            <a:r>
              <a:rPr sz="900" dirty="0">
                <a:latin typeface="Verdana"/>
                <a:cs typeface="Verdana"/>
              </a:rPr>
              <a:t>viene il </a:t>
            </a:r>
            <a:r>
              <a:rPr sz="900" spc="-5" dirty="0">
                <a:latin typeface="Verdana"/>
                <a:cs typeface="Verdana"/>
              </a:rPr>
              <a:t>maligno </a:t>
            </a:r>
            <a:r>
              <a:rPr sz="900" dirty="0">
                <a:latin typeface="Verdana"/>
                <a:cs typeface="Verdana"/>
              </a:rPr>
              <a:t>e ruba </a:t>
            </a:r>
            <a:r>
              <a:rPr sz="900" spc="-5" dirty="0">
                <a:latin typeface="Verdana"/>
                <a:cs typeface="Verdana"/>
              </a:rPr>
              <a:t>quel </a:t>
            </a:r>
            <a:r>
              <a:rPr sz="900" dirty="0">
                <a:latin typeface="Verdana"/>
                <a:cs typeface="Verdana"/>
              </a:rPr>
              <a:t>che è stato </a:t>
            </a:r>
            <a:r>
              <a:rPr sz="900" spc="-5" dirty="0">
                <a:latin typeface="Verdana"/>
                <a:cs typeface="Verdana"/>
              </a:rPr>
              <a:t>seminato  nel </a:t>
            </a:r>
            <a:r>
              <a:rPr sz="900" dirty="0">
                <a:latin typeface="Verdana"/>
                <a:cs typeface="Verdana"/>
              </a:rPr>
              <a:t>suo </a:t>
            </a:r>
            <a:r>
              <a:rPr sz="900" spc="-5" dirty="0">
                <a:latin typeface="Verdana"/>
                <a:cs typeface="Verdana"/>
              </a:rPr>
              <a:t>cuore, </a:t>
            </a:r>
            <a:r>
              <a:rPr sz="900" dirty="0">
                <a:latin typeface="Verdana"/>
                <a:cs typeface="Verdana"/>
              </a:rPr>
              <a:t>e così impedisce loro di </a:t>
            </a:r>
            <a:r>
              <a:rPr sz="900" spc="-5" dirty="0">
                <a:latin typeface="Verdana"/>
                <a:cs typeface="Verdana"/>
              </a:rPr>
              <a:t>credere </a:t>
            </a:r>
            <a:r>
              <a:rPr sz="900" dirty="0">
                <a:latin typeface="Verdana"/>
                <a:cs typeface="Verdana"/>
              </a:rPr>
              <a:t>e di </a:t>
            </a:r>
            <a:r>
              <a:rPr sz="900" spc="-5" dirty="0">
                <a:latin typeface="Verdana"/>
                <a:cs typeface="Verdana"/>
              </a:rPr>
              <a:t>salvarsi. </a:t>
            </a:r>
            <a:r>
              <a:rPr sz="900" dirty="0">
                <a:latin typeface="Verdana"/>
                <a:cs typeface="Verdana"/>
              </a:rPr>
              <a:t>I semi caduti dove </a:t>
            </a:r>
            <a:r>
              <a:rPr sz="900" spc="-5" dirty="0">
                <a:latin typeface="Verdana"/>
                <a:cs typeface="Verdana"/>
              </a:rPr>
              <a:t>c’erano </a:t>
            </a:r>
            <a:r>
              <a:rPr sz="900" dirty="0">
                <a:latin typeface="Verdana"/>
                <a:cs typeface="Verdana"/>
              </a:rPr>
              <a:t>molte pietre  rappresentano </a:t>
            </a:r>
            <a:r>
              <a:rPr sz="900" spc="-5" dirty="0">
                <a:latin typeface="Verdana"/>
                <a:cs typeface="Verdana"/>
              </a:rPr>
              <a:t>quelle persone che, quando ascoltano </a:t>
            </a:r>
            <a:r>
              <a:rPr sz="900" dirty="0">
                <a:latin typeface="Verdana"/>
                <a:cs typeface="Verdana"/>
              </a:rPr>
              <a:t>la parola, l’accolgono con entusiasmo ma non </a:t>
            </a:r>
            <a:r>
              <a:rPr sz="900" spc="-5" dirty="0">
                <a:latin typeface="Verdana"/>
                <a:cs typeface="Verdana"/>
              </a:rPr>
              <a:t>hanno </a:t>
            </a:r>
            <a:r>
              <a:rPr sz="900" dirty="0">
                <a:latin typeface="Verdana"/>
                <a:cs typeface="Verdana"/>
              </a:rPr>
              <a:t>radici  e sono incostanti: credono per un certo tempo, ma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si tratta di </a:t>
            </a:r>
            <a:r>
              <a:rPr sz="900" spc="-5" dirty="0">
                <a:latin typeface="Verdana"/>
                <a:cs typeface="Verdana"/>
              </a:rPr>
              <a:t>affrontare qualche </a:t>
            </a:r>
            <a:r>
              <a:rPr sz="900" dirty="0">
                <a:latin typeface="Verdana"/>
                <a:cs typeface="Verdana"/>
              </a:rPr>
              <a:t>prova, o appena  </a:t>
            </a:r>
            <a:r>
              <a:rPr sz="900" spc="-5" dirty="0">
                <a:latin typeface="Verdana"/>
                <a:cs typeface="Verdana"/>
              </a:rPr>
              <a:t>incontrano difficoltà </a:t>
            </a:r>
            <a:r>
              <a:rPr sz="900" dirty="0">
                <a:latin typeface="Verdana"/>
                <a:cs typeface="Verdana"/>
              </a:rPr>
              <a:t>o </a:t>
            </a:r>
            <a:r>
              <a:rPr sz="900" spc="-5" dirty="0">
                <a:latin typeface="Verdana"/>
                <a:cs typeface="Verdana"/>
              </a:rPr>
              <a:t>persecuzione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causa </a:t>
            </a:r>
            <a:r>
              <a:rPr sz="900" dirty="0">
                <a:latin typeface="Verdana"/>
                <a:cs typeface="Verdana"/>
              </a:rPr>
              <a:t>della parola di </a:t>
            </a:r>
            <a:r>
              <a:rPr sz="900" spc="-5" dirty="0">
                <a:latin typeface="Verdana"/>
                <a:cs typeface="Verdana"/>
              </a:rPr>
              <a:t>Dio, abbandonano </a:t>
            </a:r>
            <a:r>
              <a:rPr sz="900" dirty="0">
                <a:latin typeface="Verdana"/>
                <a:cs typeface="Verdana"/>
              </a:rPr>
              <a:t>la</a:t>
            </a:r>
            <a:r>
              <a:rPr sz="900" spc="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fede.</a:t>
            </a:r>
            <a:endParaRPr sz="900">
              <a:latin typeface="Verdana"/>
              <a:cs typeface="Verdana"/>
            </a:endParaRPr>
          </a:p>
          <a:p>
            <a:pPr marL="12700" marR="5715" algn="just">
              <a:lnSpc>
                <a:spcPct val="101400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I semi caduti </a:t>
            </a:r>
            <a:r>
              <a:rPr sz="900" spc="-5" dirty="0">
                <a:latin typeface="Verdana"/>
                <a:cs typeface="Verdana"/>
              </a:rPr>
              <a:t>tra </a:t>
            </a:r>
            <a:r>
              <a:rPr sz="900" dirty="0">
                <a:latin typeface="Verdana"/>
                <a:cs typeface="Verdana"/>
              </a:rPr>
              <a:t>le </a:t>
            </a:r>
            <a:r>
              <a:rPr sz="900" spc="-5" dirty="0">
                <a:latin typeface="Verdana"/>
                <a:cs typeface="Verdana"/>
              </a:rPr>
              <a:t>spine indicano </a:t>
            </a:r>
            <a:r>
              <a:rPr sz="900" dirty="0">
                <a:latin typeface="Verdana"/>
                <a:cs typeface="Verdana"/>
              </a:rPr>
              <a:t>altre </a:t>
            </a:r>
            <a:r>
              <a:rPr sz="900" spc="-5" dirty="0">
                <a:latin typeface="Verdana"/>
                <a:cs typeface="Verdana"/>
              </a:rPr>
              <a:t>persone ancora </a:t>
            </a:r>
            <a:r>
              <a:rPr sz="900" dirty="0">
                <a:latin typeface="Verdana"/>
                <a:cs typeface="Verdana"/>
              </a:rPr>
              <a:t>che ascoltano la </a:t>
            </a:r>
            <a:r>
              <a:rPr sz="900" spc="-5" dirty="0">
                <a:latin typeface="Verdana"/>
                <a:cs typeface="Verdana"/>
              </a:rPr>
              <a:t>parola, </a:t>
            </a:r>
            <a:r>
              <a:rPr sz="900" dirty="0">
                <a:latin typeface="Verdana"/>
                <a:cs typeface="Verdana"/>
              </a:rPr>
              <a:t>ma poi, cammin </a:t>
            </a:r>
            <a:r>
              <a:rPr sz="900" spc="-5" dirty="0">
                <a:latin typeface="Verdana"/>
                <a:cs typeface="Verdana"/>
              </a:rPr>
              <a:t>facendo, </a:t>
            </a:r>
            <a:r>
              <a:rPr sz="900" dirty="0">
                <a:latin typeface="Verdana"/>
                <a:cs typeface="Verdana"/>
              </a:rPr>
              <a:t>si  </a:t>
            </a:r>
            <a:r>
              <a:rPr sz="900" spc="-5" dirty="0">
                <a:latin typeface="Verdana"/>
                <a:cs typeface="Verdana"/>
              </a:rPr>
              <a:t>lasciano </a:t>
            </a:r>
            <a:r>
              <a:rPr sz="900" dirty="0">
                <a:latin typeface="Verdana"/>
                <a:cs typeface="Verdana"/>
              </a:rPr>
              <a:t>prendere dalle </a:t>
            </a:r>
            <a:r>
              <a:rPr sz="900" spc="-5" dirty="0">
                <a:latin typeface="Verdana"/>
                <a:cs typeface="Verdana"/>
              </a:rPr>
              <a:t>preoccupazioni </a:t>
            </a:r>
            <a:r>
              <a:rPr sz="900" dirty="0">
                <a:latin typeface="Verdana"/>
                <a:cs typeface="Verdana"/>
              </a:rPr>
              <a:t>materiali, </a:t>
            </a:r>
            <a:r>
              <a:rPr sz="900" spc="-5" dirty="0">
                <a:latin typeface="Verdana"/>
                <a:cs typeface="Verdana"/>
              </a:rPr>
              <a:t>dalle ricchezze, </a:t>
            </a:r>
            <a:r>
              <a:rPr sz="900" dirty="0">
                <a:latin typeface="Verdana"/>
                <a:cs typeface="Verdana"/>
              </a:rPr>
              <a:t>dai piaceri della vita e da </a:t>
            </a:r>
            <a:r>
              <a:rPr sz="900" spc="-5" dirty="0">
                <a:latin typeface="Verdana"/>
                <a:cs typeface="Verdana"/>
              </a:rPr>
              <a:t>tante </a:t>
            </a:r>
            <a:r>
              <a:rPr sz="900" dirty="0">
                <a:latin typeface="Verdana"/>
                <a:cs typeface="Verdana"/>
              </a:rPr>
              <a:t>altre passioni:  tutto </a:t>
            </a:r>
            <a:r>
              <a:rPr sz="900" spc="-5" dirty="0">
                <a:latin typeface="Verdana"/>
                <a:cs typeface="Verdana"/>
              </a:rPr>
              <a:t>questo </a:t>
            </a:r>
            <a:r>
              <a:rPr sz="900" dirty="0">
                <a:latin typeface="Verdana"/>
                <a:cs typeface="Verdana"/>
              </a:rPr>
              <a:t>soffoca la parola di Dio, e così essa rimane </a:t>
            </a:r>
            <a:r>
              <a:rPr sz="900" spc="-5" dirty="0">
                <a:latin typeface="Verdana"/>
                <a:cs typeface="Verdana"/>
              </a:rPr>
              <a:t>senza </a:t>
            </a:r>
            <a:r>
              <a:rPr sz="900" dirty="0">
                <a:latin typeface="Verdana"/>
                <a:cs typeface="Verdana"/>
              </a:rPr>
              <a:t>frutto. </a:t>
            </a:r>
            <a:r>
              <a:rPr sz="900" spc="-5" dirty="0">
                <a:latin typeface="Verdana"/>
                <a:cs typeface="Verdana"/>
              </a:rPr>
              <a:t>Infine, </a:t>
            </a:r>
            <a:r>
              <a:rPr sz="900" dirty="0">
                <a:latin typeface="Verdana"/>
                <a:cs typeface="Verdana"/>
              </a:rPr>
              <a:t>i semi </a:t>
            </a:r>
            <a:r>
              <a:rPr sz="900" spc="-5" dirty="0">
                <a:latin typeface="Verdana"/>
                <a:cs typeface="Verdana"/>
              </a:rPr>
              <a:t>caduti nel </a:t>
            </a:r>
            <a:r>
              <a:rPr sz="900" dirty="0">
                <a:latin typeface="Verdana"/>
                <a:cs typeface="Verdana"/>
              </a:rPr>
              <a:t>buon terreno  </a:t>
            </a:r>
            <a:r>
              <a:rPr sz="900" spc="-5" dirty="0">
                <a:latin typeface="Verdana"/>
                <a:cs typeface="Verdana"/>
              </a:rPr>
              <a:t>indicano </a:t>
            </a:r>
            <a:r>
              <a:rPr sz="900" dirty="0">
                <a:latin typeface="Verdana"/>
                <a:cs typeface="Verdana"/>
              </a:rPr>
              <a:t>quelli che </a:t>
            </a:r>
            <a:r>
              <a:rPr sz="900" spc="-5" dirty="0">
                <a:latin typeface="Verdana"/>
                <a:cs typeface="Verdana"/>
              </a:rPr>
              <a:t>ascoltano </a:t>
            </a:r>
            <a:r>
              <a:rPr sz="900" dirty="0">
                <a:latin typeface="Verdana"/>
                <a:cs typeface="Verdana"/>
              </a:rPr>
              <a:t>la parola, l’accettano con cuore buono e sincero, la custodiscono, sono  perseveranti e la </a:t>
            </a:r>
            <a:r>
              <a:rPr sz="900" spc="-10" dirty="0">
                <a:latin typeface="Verdana"/>
                <a:cs typeface="Verdana"/>
              </a:rPr>
              <a:t>fanno </a:t>
            </a:r>
            <a:r>
              <a:rPr sz="900" dirty="0">
                <a:latin typeface="Verdana"/>
                <a:cs typeface="Verdana"/>
              </a:rPr>
              <a:t>fruttificare molto: trenta, </a:t>
            </a:r>
            <a:r>
              <a:rPr sz="900" spc="-5" dirty="0">
                <a:latin typeface="Verdana"/>
                <a:cs typeface="Verdana"/>
              </a:rPr>
              <a:t>sessanta </a:t>
            </a:r>
            <a:r>
              <a:rPr sz="900" dirty="0">
                <a:latin typeface="Verdana"/>
                <a:cs typeface="Verdana"/>
              </a:rPr>
              <a:t>e cento volte di</a:t>
            </a:r>
            <a:r>
              <a:rPr sz="900" spc="-3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più».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7285" y="871727"/>
            <a:ext cx="2022198" cy="1572767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0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8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542405" cy="12998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Il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granello di senape e il</a:t>
            </a:r>
            <a:r>
              <a:rPr sz="1400" b="1" spc="-3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lievito</a:t>
            </a:r>
            <a:endParaRPr sz="1400">
              <a:latin typeface="Calibri"/>
              <a:cs typeface="Calibri"/>
            </a:endParaRPr>
          </a:p>
          <a:p>
            <a:pPr marL="1948180" marR="5080" algn="just">
              <a:lnSpc>
                <a:spcPct val="101299"/>
              </a:lnSpc>
              <a:spcBef>
                <a:spcPts val="690"/>
              </a:spcBef>
            </a:pPr>
            <a:r>
              <a:rPr sz="900" dirty="0">
                <a:latin typeface="Verdana"/>
                <a:cs typeface="Verdana"/>
              </a:rPr>
              <a:t>Poi Gesù raccontò </a:t>
            </a:r>
            <a:r>
              <a:rPr sz="900" spc="-5" dirty="0">
                <a:latin typeface="Verdana"/>
                <a:cs typeface="Verdana"/>
              </a:rPr>
              <a:t>un’altra </a:t>
            </a:r>
            <a:r>
              <a:rPr sz="900" dirty="0">
                <a:latin typeface="Verdana"/>
                <a:cs typeface="Verdana"/>
              </a:rPr>
              <a:t>parabola: </a:t>
            </a:r>
            <a:r>
              <a:rPr sz="900" spc="-10" dirty="0">
                <a:latin typeface="Verdana"/>
                <a:cs typeface="Verdana"/>
              </a:rPr>
              <a:t>«Il </a:t>
            </a:r>
            <a:r>
              <a:rPr sz="900" dirty="0">
                <a:latin typeface="Verdana"/>
                <a:cs typeface="Verdana"/>
              </a:rPr>
              <a:t>regno dei cieli si può paragonare ad  un granellino di senapa,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uomo prende e </a:t>
            </a:r>
            <a:r>
              <a:rPr sz="900" spc="-5" dirty="0">
                <a:latin typeface="Verdana"/>
                <a:cs typeface="Verdana"/>
              </a:rPr>
              <a:t>semina </a:t>
            </a:r>
            <a:r>
              <a:rPr sz="900" dirty="0">
                <a:latin typeface="Verdana"/>
                <a:cs typeface="Verdana"/>
              </a:rPr>
              <a:t>nel suo campo. </a:t>
            </a:r>
            <a:r>
              <a:rPr sz="900" spc="-5" dirty="0">
                <a:latin typeface="Verdana"/>
                <a:cs typeface="Verdana"/>
              </a:rPr>
              <a:t>Esso </a:t>
            </a:r>
            <a:r>
              <a:rPr sz="900" dirty="0">
                <a:latin typeface="Verdana"/>
                <a:cs typeface="Verdana"/>
              </a:rPr>
              <a:t>è  il più piccolo di </a:t>
            </a:r>
            <a:r>
              <a:rPr sz="900" spc="-5" dirty="0">
                <a:latin typeface="Verdana"/>
                <a:cs typeface="Verdana"/>
              </a:rPr>
              <a:t>tutti </a:t>
            </a:r>
            <a:r>
              <a:rPr sz="900" dirty="0">
                <a:latin typeface="Verdana"/>
                <a:cs typeface="Verdana"/>
              </a:rPr>
              <a:t>i semi ma, una volta cresciuto, è più grande di tutte le  piante </a:t>
            </a:r>
            <a:r>
              <a:rPr sz="900" spc="-5" dirty="0">
                <a:latin typeface="Verdana"/>
                <a:cs typeface="Verdana"/>
              </a:rPr>
              <a:t>dell’orto: </a:t>
            </a:r>
            <a:r>
              <a:rPr sz="900" dirty="0">
                <a:latin typeface="Verdana"/>
                <a:cs typeface="Verdana"/>
              </a:rPr>
              <a:t>diventa un albero </a:t>
            </a:r>
            <a:r>
              <a:rPr sz="900" spc="-5" dirty="0">
                <a:latin typeface="Verdana"/>
                <a:cs typeface="Verdana"/>
              </a:rPr>
              <a:t>tanto </a:t>
            </a:r>
            <a:r>
              <a:rPr sz="900" dirty="0">
                <a:latin typeface="Verdana"/>
                <a:cs typeface="Verdana"/>
              </a:rPr>
              <a:t>grande che gli </a:t>
            </a:r>
            <a:r>
              <a:rPr sz="900" spc="-5" dirty="0">
                <a:latin typeface="Verdana"/>
                <a:cs typeface="Verdana"/>
              </a:rPr>
              <a:t>uccelli </a:t>
            </a:r>
            <a:r>
              <a:rPr sz="900" dirty="0">
                <a:latin typeface="Verdana"/>
                <a:cs typeface="Verdana"/>
              </a:rPr>
              <a:t>vengono a </a:t>
            </a:r>
            <a:r>
              <a:rPr sz="900" spc="-5" dirty="0">
                <a:latin typeface="Verdana"/>
                <a:cs typeface="Verdana"/>
              </a:rPr>
              <a:t>fare </a:t>
            </a:r>
            <a:r>
              <a:rPr sz="900" dirty="0">
                <a:latin typeface="Verdana"/>
                <a:cs typeface="Verdana"/>
              </a:rPr>
              <a:t>il  nido </a:t>
            </a:r>
            <a:r>
              <a:rPr sz="900" spc="-5" dirty="0">
                <a:latin typeface="Verdana"/>
                <a:cs typeface="Verdana"/>
              </a:rPr>
              <a:t>tra </a:t>
            </a:r>
            <a:r>
              <a:rPr sz="900" dirty="0">
                <a:latin typeface="Verdana"/>
                <a:cs typeface="Verdana"/>
              </a:rPr>
              <a:t>i suoi </a:t>
            </a:r>
            <a:r>
              <a:rPr sz="900" spc="-5" dirty="0">
                <a:latin typeface="Verdana"/>
                <a:cs typeface="Verdana"/>
              </a:rPr>
              <a:t>rami». </a:t>
            </a:r>
            <a:r>
              <a:rPr sz="900" dirty="0">
                <a:latin typeface="Verdana"/>
                <a:cs typeface="Verdana"/>
              </a:rPr>
              <a:t>E ancora: «A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cosa </a:t>
            </a:r>
            <a:r>
              <a:rPr sz="900" spc="-5" dirty="0">
                <a:latin typeface="Verdana"/>
                <a:cs typeface="Verdana"/>
              </a:rPr>
              <a:t>rassomiglierò </a:t>
            </a:r>
            <a:r>
              <a:rPr sz="900" spc="-1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regno </a:t>
            </a:r>
            <a:r>
              <a:rPr sz="900" dirty="0">
                <a:latin typeface="Verdana"/>
                <a:cs typeface="Verdana"/>
              </a:rPr>
              <a:t>di Dio? Esso  è simile ad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po’ di lievito che una donna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dirty="0">
                <a:latin typeface="Verdana"/>
                <a:cs typeface="Verdana"/>
              </a:rPr>
              <a:t>preso e messo in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grande  quantità di </a:t>
            </a:r>
            <a:r>
              <a:rPr sz="900" spc="-5" dirty="0">
                <a:latin typeface="Verdana"/>
                <a:cs typeface="Verdana"/>
              </a:rPr>
              <a:t>farina: </a:t>
            </a:r>
            <a:r>
              <a:rPr sz="900" dirty="0">
                <a:latin typeface="Verdana"/>
                <a:cs typeface="Verdana"/>
              </a:rPr>
              <a:t>ad un certo </a:t>
            </a:r>
            <a:r>
              <a:rPr sz="900" spc="-5" dirty="0">
                <a:latin typeface="Verdana"/>
                <a:cs typeface="Verdana"/>
              </a:rPr>
              <a:t>punto tutta </a:t>
            </a:r>
            <a:r>
              <a:rPr sz="900" dirty="0">
                <a:latin typeface="Verdana"/>
                <a:cs typeface="Verdana"/>
              </a:rPr>
              <a:t>la pasta è</a:t>
            </a:r>
            <a:r>
              <a:rPr sz="900" spc="-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lievitata».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1500" y="954024"/>
            <a:ext cx="1717419" cy="2246250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0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9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80010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La</a:t>
            </a:r>
            <a:r>
              <a:rPr sz="1400" b="1" spc="-7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zizzania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57009" cy="344868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865120" marR="5080">
              <a:lnSpc>
                <a:spcPct val="101299"/>
              </a:lnSpc>
              <a:spcBef>
                <a:spcPts val="85"/>
              </a:spcBef>
            </a:pPr>
            <a:r>
              <a:rPr sz="900" spc="-5" dirty="0">
                <a:latin typeface="Verdana"/>
                <a:cs typeface="Verdana"/>
              </a:rPr>
              <a:t>«Il regno </a:t>
            </a:r>
            <a:r>
              <a:rPr sz="900" dirty="0">
                <a:latin typeface="Verdana"/>
                <a:cs typeface="Verdana"/>
              </a:rPr>
              <a:t>dei cieli si </a:t>
            </a:r>
            <a:r>
              <a:rPr sz="900" spc="-5" dirty="0">
                <a:latin typeface="Verdana"/>
                <a:cs typeface="Verdana"/>
              </a:rPr>
              <a:t>può </a:t>
            </a:r>
            <a:r>
              <a:rPr sz="900" dirty="0">
                <a:latin typeface="Verdana"/>
                <a:cs typeface="Verdana"/>
              </a:rPr>
              <a:t>paragonare ad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uomo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spc="-10" dirty="0">
                <a:latin typeface="Verdana"/>
                <a:cs typeface="Verdana"/>
              </a:rPr>
              <a:t>ha  </a:t>
            </a:r>
            <a:r>
              <a:rPr sz="900" dirty="0">
                <a:latin typeface="Verdana"/>
                <a:cs typeface="Verdana"/>
              </a:rPr>
              <a:t>seminato </a:t>
            </a:r>
            <a:r>
              <a:rPr sz="900" spc="-5" dirty="0">
                <a:latin typeface="Verdana"/>
                <a:cs typeface="Verdana"/>
              </a:rPr>
              <a:t>del buon </a:t>
            </a:r>
            <a:r>
              <a:rPr sz="900" dirty="0">
                <a:latin typeface="Verdana"/>
                <a:cs typeface="Verdana"/>
              </a:rPr>
              <a:t>seme nel suo campo. Ma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notte, </a:t>
            </a:r>
            <a:r>
              <a:rPr sz="900" spc="-5" dirty="0">
                <a:latin typeface="Verdana"/>
                <a:cs typeface="Verdana"/>
              </a:rPr>
              <a:t>mentre  </a:t>
            </a:r>
            <a:r>
              <a:rPr sz="900" dirty="0">
                <a:latin typeface="Verdana"/>
                <a:cs typeface="Verdana"/>
              </a:rPr>
              <a:t>tutti </a:t>
            </a:r>
            <a:r>
              <a:rPr sz="900" spc="-5" dirty="0">
                <a:latin typeface="Verdana"/>
                <a:cs typeface="Verdana"/>
              </a:rPr>
              <a:t>dormivano, venne </a:t>
            </a:r>
            <a:r>
              <a:rPr sz="900" dirty="0">
                <a:latin typeface="Verdana"/>
                <a:cs typeface="Verdana"/>
              </a:rPr>
              <a:t>il suo nemico a </a:t>
            </a:r>
            <a:r>
              <a:rPr sz="900" spc="-5" dirty="0">
                <a:latin typeface="Verdana"/>
                <a:cs typeface="Verdana"/>
              </a:rPr>
              <a:t>seminare zizzania,  un’erba </a:t>
            </a:r>
            <a:r>
              <a:rPr sz="900" dirty="0">
                <a:latin typeface="Verdana"/>
                <a:cs typeface="Verdana"/>
              </a:rPr>
              <a:t>cattiva in mezzo al grano, e poi se </a:t>
            </a:r>
            <a:r>
              <a:rPr sz="900" spc="-10" dirty="0">
                <a:latin typeface="Verdana"/>
                <a:cs typeface="Verdana"/>
              </a:rPr>
              <a:t>ne </a:t>
            </a:r>
            <a:r>
              <a:rPr sz="900" dirty="0">
                <a:latin typeface="Verdana"/>
                <a:cs typeface="Verdana"/>
              </a:rPr>
              <a:t>andò.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il  </a:t>
            </a:r>
            <a:r>
              <a:rPr sz="900" spc="-5" dirty="0">
                <a:latin typeface="Verdana"/>
                <a:cs typeface="Verdana"/>
              </a:rPr>
              <a:t>grano </a:t>
            </a:r>
            <a:r>
              <a:rPr sz="900" dirty="0">
                <a:latin typeface="Verdana"/>
                <a:cs typeface="Verdana"/>
              </a:rPr>
              <a:t>cominciò a </a:t>
            </a:r>
            <a:r>
              <a:rPr sz="900" spc="-5" dirty="0">
                <a:latin typeface="Verdana"/>
                <a:cs typeface="Verdana"/>
              </a:rPr>
              <a:t>spuntare </a:t>
            </a:r>
            <a:r>
              <a:rPr sz="900" dirty="0">
                <a:latin typeface="Verdana"/>
                <a:cs typeface="Verdana"/>
              </a:rPr>
              <a:t>e a formare le </a:t>
            </a:r>
            <a:r>
              <a:rPr sz="900" spc="-5" dirty="0">
                <a:latin typeface="Verdana"/>
                <a:cs typeface="Verdana"/>
              </a:rPr>
              <a:t>spighe, </a:t>
            </a:r>
            <a:r>
              <a:rPr sz="900" dirty="0">
                <a:latin typeface="Verdana"/>
                <a:cs typeface="Verdana"/>
              </a:rPr>
              <a:t>ecco  apparve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zizzania. </a:t>
            </a:r>
            <a:r>
              <a:rPr sz="900" dirty="0">
                <a:latin typeface="Verdana"/>
                <a:cs typeface="Verdana"/>
              </a:rPr>
              <a:t>I contadini allora dissero al </a:t>
            </a:r>
            <a:r>
              <a:rPr sz="900" spc="-5" dirty="0">
                <a:latin typeface="Verdana"/>
                <a:cs typeface="Verdana"/>
              </a:rPr>
              <a:t>padrone:  ‘Signore, </a:t>
            </a:r>
            <a:r>
              <a:rPr sz="900" dirty="0">
                <a:latin typeface="Verdana"/>
                <a:cs typeface="Verdana"/>
              </a:rPr>
              <a:t>tu </a:t>
            </a:r>
            <a:r>
              <a:rPr sz="900" spc="-5" dirty="0">
                <a:latin typeface="Verdana"/>
                <a:cs typeface="Verdana"/>
              </a:rPr>
              <a:t>avevi fatto </a:t>
            </a:r>
            <a:r>
              <a:rPr sz="900" dirty="0">
                <a:latin typeface="Verdana"/>
                <a:cs typeface="Verdana"/>
              </a:rPr>
              <a:t>seminare </a:t>
            </a:r>
            <a:r>
              <a:rPr sz="900" spc="-5" dirty="0">
                <a:latin typeface="Verdana"/>
                <a:cs typeface="Verdana"/>
              </a:rPr>
              <a:t>del </a:t>
            </a:r>
            <a:r>
              <a:rPr sz="900" dirty="0">
                <a:latin typeface="Verdana"/>
                <a:cs typeface="Verdana"/>
              </a:rPr>
              <a:t>buon grano nel </a:t>
            </a:r>
            <a:r>
              <a:rPr sz="900" spc="-5" dirty="0">
                <a:latin typeface="Verdana"/>
                <a:cs typeface="Verdana"/>
              </a:rPr>
              <a:t>tuo  </a:t>
            </a:r>
            <a:r>
              <a:rPr sz="900" dirty="0">
                <a:latin typeface="Verdana"/>
                <a:cs typeface="Verdana"/>
              </a:rPr>
              <a:t>campo. Da dove viene </a:t>
            </a:r>
            <a:r>
              <a:rPr sz="900" spc="-5" dirty="0">
                <a:latin typeface="Verdana"/>
                <a:cs typeface="Verdana"/>
              </a:rPr>
              <a:t>l’erba</a:t>
            </a:r>
            <a:r>
              <a:rPr sz="900" spc="-6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cattiva?’.</a:t>
            </a:r>
            <a:endParaRPr sz="900">
              <a:latin typeface="Verdana"/>
              <a:cs typeface="Verdana"/>
            </a:endParaRPr>
          </a:p>
          <a:p>
            <a:pPr marL="2865120" marR="54610" algn="just">
              <a:lnSpc>
                <a:spcPct val="101099"/>
              </a:lnSpc>
              <a:spcBef>
                <a:spcPts val="610"/>
              </a:spcBef>
            </a:pPr>
            <a:r>
              <a:rPr sz="900" dirty="0">
                <a:latin typeface="Verdana"/>
                <a:cs typeface="Verdana"/>
              </a:rPr>
              <a:t>Egli rispose: ‘È stato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nemico a far questo!’. I contadini gli  </a:t>
            </a:r>
            <a:r>
              <a:rPr sz="900" spc="-5" dirty="0">
                <a:latin typeface="Verdana"/>
                <a:cs typeface="Verdana"/>
              </a:rPr>
              <a:t>domandarono: ‘Vuoi </a:t>
            </a:r>
            <a:r>
              <a:rPr sz="900" dirty="0">
                <a:latin typeface="Verdana"/>
                <a:cs typeface="Verdana"/>
              </a:rPr>
              <a:t>che andiamo a strapparla via?’. No,  rispose, </a:t>
            </a:r>
            <a:r>
              <a:rPr sz="900" spc="-5" dirty="0">
                <a:latin typeface="Verdana"/>
                <a:cs typeface="Verdana"/>
              </a:rPr>
              <a:t>perché </a:t>
            </a:r>
            <a:r>
              <a:rPr sz="900" dirty="0">
                <a:latin typeface="Verdana"/>
                <a:cs typeface="Verdana"/>
              </a:rPr>
              <a:t>non </a:t>
            </a:r>
            <a:r>
              <a:rPr sz="900" spc="-5" dirty="0">
                <a:latin typeface="Verdana"/>
                <a:cs typeface="Verdana"/>
              </a:rPr>
              <a:t>succeda che, </a:t>
            </a:r>
            <a:r>
              <a:rPr sz="900" dirty="0">
                <a:latin typeface="Verdana"/>
                <a:cs typeface="Verdana"/>
              </a:rPr>
              <a:t>cogliendo la </a:t>
            </a:r>
            <a:r>
              <a:rPr sz="900" spc="-5" dirty="0">
                <a:latin typeface="Verdana"/>
                <a:cs typeface="Verdana"/>
              </a:rPr>
              <a:t>zizzania, </a:t>
            </a:r>
            <a:r>
              <a:rPr sz="900" spc="5" dirty="0">
                <a:latin typeface="Verdana"/>
                <a:cs typeface="Verdana"/>
              </a:rPr>
              <a:t>con  </a:t>
            </a:r>
            <a:r>
              <a:rPr sz="900" dirty="0">
                <a:latin typeface="Verdana"/>
                <a:cs typeface="Verdana"/>
              </a:rPr>
              <a:t>essa sradichiate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grano. </a:t>
            </a:r>
            <a:r>
              <a:rPr sz="900" dirty="0">
                <a:latin typeface="Verdana"/>
                <a:cs typeface="Verdana"/>
              </a:rPr>
              <a:t>Lasciate che crescano</a:t>
            </a:r>
            <a:r>
              <a:rPr sz="900" spc="2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insieme</a:t>
            </a:r>
            <a:endParaRPr sz="900">
              <a:latin typeface="Verdana"/>
              <a:cs typeface="Verdana"/>
            </a:endParaRPr>
          </a:p>
          <a:p>
            <a:pPr marL="12700" marR="56515" algn="just">
              <a:lnSpc>
                <a:spcPct val="101099"/>
              </a:lnSpc>
            </a:pPr>
            <a:r>
              <a:rPr sz="900" spc="-5" dirty="0">
                <a:latin typeface="Verdana"/>
                <a:cs typeface="Verdana"/>
              </a:rPr>
              <a:t>fino </a:t>
            </a:r>
            <a:r>
              <a:rPr sz="900" dirty="0">
                <a:latin typeface="Verdana"/>
                <a:cs typeface="Verdana"/>
              </a:rPr>
              <a:t>al giorno del raccolto. A </a:t>
            </a:r>
            <a:r>
              <a:rPr sz="900" spc="-5" dirty="0">
                <a:latin typeface="Verdana"/>
                <a:cs typeface="Verdana"/>
              </a:rPr>
              <a:t>quel </a:t>
            </a:r>
            <a:r>
              <a:rPr sz="900" dirty="0">
                <a:latin typeface="Verdana"/>
                <a:cs typeface="Verdana"/>
              </a:rPr>
              <a:t>momento io dirò ai mietitori: raccogliete prima l’erba cattiva e legatela in </a:t>
            </a:r>
            <a:r>
              <a:rPr sz="900" spc="-5" dirty="0">
                <a:latin typeface="Verdana"/>
                <a:cs typeface="Verdana"/>
              </a:rPr>
              <a:t>fasci  </a:t>
            </a:r>
            <a:r>
              <a:rPr sz="900" dirty="0">
                <a:latin typeface="Verdana"/>
                <a:cs typeface="Verdana"/>
              </a:rPr>
              <a:t>per bruciarla; il grano </a:t>
            </a:r>
            <a:r>
              <a:rPr sz="900" spc="-5" dirty="0">
                <a:latin typeface="Verdana"/>
                <a:cs typeface="Verdana"/>
              </a:rPr>
              <a:t>invece </a:t>
            </a:r>
            <a:r>
              <a:rPr sz="900" dirty="0">
                <a:latin typeface="Verdana"/>
                <a:cs typeface="Verdana"/>
              </a:rPr>
              <a:t>mettetelo </a:t>
            </a:r>
            <a:r>
              <a:rPr sz="900" spc="-5" dirty="0">
                <a:latin typeface="Verdana"/>
                <a:cs typeface="Verdana"/>
              </a:rPr>
              <a:t>nel </a:t>
            </a:r>
            <a:r>
              <a:rPr sz="900" dirty="0">
                <a:latin typeface="Verdana"/>
                <a:cs typeface="Verdana"/>
              </a:rPr>
              <a:t>mio granaio». Poi Gesù si allontanò dalla </a:t>
            </a:r>
            <a:r>
              <a:rPr sz="900" spc="-5" dirty="0">
                <a:latin typeface="Verdana"/>
                <a:cs typeface="Verdana"/>
              </a:rPr>
              <a:t>folla </a:t>
            </a:r>
            <a:r>
              <a:rPr sz="900" dirty="0">
                <a:latin typeface="Verdana"/>
                <a:cs typeface="Verdana"/>
              </a:rPr>
              <a:t>e andò a</a:t>
            </a:r>
            <a:r>
              <a:rPr sz="900" spc="-7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casa.</a:t>
            </a:r>
            <a:endParaRPr sz="900">
              <a:latin typeface="Verdana"/>
              <a:cs typeface="Verdana"/>
            </a:endParaRPr>
          </a:p>
          <a:p>
            <a:pPr marL="12700" marR="13335">
              <a:lnSpc>
                <a:spcPct val="1012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Allora i discepoli si </a:t>
            </a:r>
            <a:r>
              <a:rPr sz="900" spc="-5" dirty="0">
                <a:latin typeface="Verdana"/>
                <a:cs typeface="Verdana"/>
              </a:rPr>
              <a:t>avvicinarono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lui </a:t>
            </a:r>
            <a:r>
              <a:rPr sz="900" dirty="0">
                <a:latin typeface="Verdana"/>
                <a:cs typeface="Verdana"/>
              </a:rPr>
              <a:t>e gli dissero: </a:t>
            </a:r>
            <a:r>
              <a:rPr sz="900" spc="-5" dirty="0">
                <a:latin typeface="Verdana"/>
                <a:cs typeface="Verdana"/>
              </a:rPr>
              <a:t>«Spiegaci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parabola </a:t>
            </a:r>
            <a:r>
              <a:rPr sz="900" dirty="0">
                <a:latin typeface="Verdana"/>
                <a:cs typeface="Verdana"/>
              </a:rPr>
              <a:t>della </a:t>
            </a:r>
            <a:r>
              <a:rPr sz="900" spc="-5" dirty="0">
                <a:latin typeface="Verdana"/>
                <a:cs typeface="Verdana"/>
              </a:rPr>
              <a:t>zizzania </a:t>
            </a:r>
            <a:r>
              <a:rPr sz="900" dirty="0">
                <a:latin typeface="Verdana"/>
                <a:cs typeface="Verdana"/>
              </a:rPr>
              <a:t>cresciuta </a:t>
            </a:r>
            <a:r>
              <a:rPr sz="900" spc="-5" dirty="0">
                <a:latin typeface="Verdana"/>
                <a:cs typeface="Verdana"/>
              </a:rPr>
              <a:t>nel </a:t>
            </a:r>
            <a:r>
              <a:rPr sz="900" dirty="0">
                <a:latin typeface="Verdana"/>
                <a:cs typeface="Verdana"/>
              </a:rPr>
              <a:t>campo». Ed  egli rispose: </a:t>
            </a:r>
            <a:r>
              <a:rPr sz="900" spc="-5" dirty="0">
                <a:latin typeface="Verdana"/>
                <a:cs typeface="Verdana"/>
              </a:rPr>
              <a:t>«Colui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5" dirty="0">
                <a:latin typeface="Verdana"/>
                <a:cs typeface="Verdana"/>
              </a:rPr>
              <a:t>semina </a:t>
            </a:r>
            <a:r>
              <a:rPr sz="900" dirty="0">
                <a:latin typeface="Verdana"/>
                <a:cs typeface="Verdana"/>
              </a:rPr>
              <a:t>il buon seme è il Figlio </a:t>
            </a:r>
            <a:r>
              <a:rPr sz="900" spc="-5" dirty="0">
                <a:latin typeface="Verdana"/>
                <a:cs typeface="Verdana"/>
              </a:rPr>
              <a:t>dell’uomo. Il </a:t>
            </a:r>
            <a:r>
              <a:rPr sz="900" dirty="0">
                <a:latin typeface="Verdana"/>
                <a:cs typeface="Verdana"/>
              </a:rPr>
              <a:t>campo è il </a:t>
            </a:r>
            <a:r>
              <a:rPr sz="900" spc="-5" dirty="0">
                <a:latin typeface="Verdana"/>
                <a:cs typeface="Verdana"/>
              </a:rPr>
              <a:t>mondo.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seme </a:t>
            </a:r>
            <a:r>
              <a:rPr sz="900" dirty="0">
                <a:latin typeface="Verdana"/>
                <a:cs typeface="Verdana"/>
              </a:rPr>
              <a:t>buono  rappresenta </a:t>
            </a:r>
            <a:r>
              <a:rPr sz="900" spc="-5" dirty="0">
                <a:latin typeface="Verdana"/>
                <a:cs typeface="Verdana"/>
              </a:rPr>
              <a:t>quelli </a:t>
            </a:r>
            <a:r>
              <a:rPr sz="900" dirty="0">
                <a:latin typeface="Verdana"/>
                <a:cs typeface="Verdana"/>
              </a:rPr>
              <a:t>che appartengono al regno di Dio; la zizzania, l’erba cattiva, rappresenta i </a:t>
            </a:r>
            <a:r>
              <a:rPr sz="900" spc="-5" dirty="0">
                <a:latin typeface="Verdana"/>
                <a:cs typeface="Verdana"/>
              </a:rPr>
              <a:t>figli </a:t>
            </a:r>
            <a:r>
              <a:rPr sz="900" dirty="0">
                <a:latin typeface="Verdana"/>
                <a:cs typeface="Verdana"/>
              </a:rPr>
              <a:t>del </a:t>
            </a:r>
            <a:r>
              <a:rPr sz="900" spc="-5" dirty="0">
                <a:latin typeface="Verdana"/>
                <a:cs typeface="Verdana"/>
              </a:rPr>
              <a:t>maligno, </a:t>
            </a:r>
            <a:r>
              <a:rPr sz="900" dirty="0">
                <a:latin typeface="Verdana"/>
                <a:cs typeface="Verdana"/>
              </a:rPr>
              <a:t>e  il nemico che </a:t>
            </a:r>
            <a:r>
              <a:rPr sz="900" spc="-5" dirty="0">
                <a:latin typeface="Verdana"/>
                <a:cs typeface="Verdana"/>
              </a:rPr>
              <a:t>l’ha </a:t>
            </a:r>
            <a:r>
              <a:rPr sz="900" dirty="0">
                <a:latin typeface="Verdana"/>
                <a:cs typeface="Verdana"/>
              </a:rPr>
              <a:t>seminata è il diavolo stesso. </a:t>
            </a:r>
            <a:r>
              <a:rPr sz="900" spc="-5" dirty="0">
                <a:latin typeface="Verdana"/>
                <a:cs typeface="Verdana"/>
              </a:rPr>
              <a:t>Il giorno </a:t>
            </a:r>
            <a:r>
              <a:rPr sz="900" dirty="0">
                <a:latin typeface="Verdana"/>
                <a:cs typeface="Verdana"/>
              </a:rPr>
              <a:t>del raccolto, la </a:t>
            </a:r>
            <a:r>
              <a:rPr sz="900" spc="-5" dirty="0">
                <a:latin typeface="Verdana"/>
                <a:cs typeface="Verdana"/>
              </a:rPr>
              <a:t>mietitura, </a:t>
            </a:r>
            <a:r>
              <a:rPr sz="900" dirty="0">
                <a:latin typeface="Verdana"/>
                <a:cs typeface="Verdana"/>
              </a:rPr>
              <a:t>rappresenta la </a:t>
            </a:r>
            <a:r>
              <a:rPr sz="900" spc="-5" dirty="0">
                <a:latin typeface="Verdana"/>
                <a:cs typeface="Verdana"/>
              </a:rPr>
              <a:t>fine </a:t>
            </a:r>
            <a:r>
              <a:rPr sz="900" dirty="0">
                <a:latin typeface="Verdana"/>
                <a:cs typeface="Verdana"/>
              </a:rPr>
              <a:t>del mondo,  e i </a:t>
            </a:r>
            <a:r>
              <a:rPr sz="900" spc="-5" dirty="0">
                <a:latin typeface="Verdana"/>
                <a:cs typeface="Verdana"/>
              </a:rPr>
              <a:t>mietitori sono </a:t>
            </a:r>
            <a:r>
              <a:rPr sz="900" dirty="0">
                <a:latin typeface="Verdana"/>
                <a:cs typeface="Verdana"/>
              </a:rPr>
              <a:t>gli </a:t>
            </a:r>
            <a:r>
              <a:rPr sz="900" spc="-5" dirty="0">
                <a:latin typeface="Verdana"/>
                <a:cs typeface="Verdana"/>
              </a:rPr>
              <a:t>angeli. Come dunque </a:t>
            </a:r>
            <a:r>
              <a:rPr sz="900" dirty="0">
                <a:latin typeface="Verdana"/>
                <a:cs typeface="Verdana"/>
              </a:rPr>
              <a:t>si raccoglie la </a:t>
            </a:r>
            <a:r>
              <a:rPr sz="900" spc="-5" dirty="0">
                <a:latin typeface="Verdana"/>
                <a:cs typeface="Verdana"/>
              </a:rPr>
              <a:t>zizzania </a:t>
            </a:r>
            <a:r>
              <a:rPr sz="900" dirty="0">
                <a:latin typeface="Verdana"/>
                <a:cs typeface="Verdana"/>
              </a:rPr>
              <a:t>e si brucia </a:t>
            </a:r>
            <a:r>
              <a:rPr sz="900" spc="-10" dirty="0">
                <a:latin typeface="Verdana"/>
                <a:cs typeface="Verdana"/>
              </a:rPr>
              <a:t>nel </a:t>
            </a:r>
            <a:r>
              <a:rPr sz="900" spc="-5" dirty="0">
                <a:latin typeface="Verdana"/>
                <a:cs typeface="Verdana"/>
              </a:rPr>
              <a:t>fuoco, </a:t>
            </a:r>
            <a:r>
              <a:rPr sz="900" dirty="0">
                <a:latin typeface="Verdana"/>
                <a:cs typeface="Verdana"/>
              </a:rPr>
              <a:t>così </a:t>
            </a:r>
            <a:r>
              <a:rPr sz="900" spc="-5" dirty="0">
                <a:latin typeface="Verdana"/>
                <a:cs typeface="Verdana"/>
              </a:rPr>
              <a:t>avverrà </a:t>
            </a:r>
            <a:r>
              <a:rPr sz="900" dirty="0">
                <a:latin typeface="Verdana"/>
                <a:cs typeface="Verdana"/>
              </a:rPr>
              <a:t>alla </a:t>
            </a:r>
            <a:r>
              <a:rPr sz="900" spc="-5" dirty="0">
                <a:latin typeface="Verdana"/>
                <a:cs typeface="Verdana"/>
              </a:rPr>
              <a:t>fine del  </a:t>
            </a:r>
            <a:r>
              <a:rPr sz="900" dirty="0">
                <a:latin typeface="Verdana"/>
                <a:cs typeface="Verdana"/>
              </a:rPr>
              <a:t>mondo.</a:t>
            </a:r>
            <a:endParaRPr sz="900">
              <a:latin typeface="Verdana"/>
              <a:cs typeface="Verdana"/>
            </a:endParaRPr>
          </a:p>
          <a:p>
            <a:pPr marL="12700" marR="53975" algn="just">
              <a:lnSpc>
                <a:spcPct val="101699"/>
              </a:lnSpc>
              <a:spcBef>
                <a:spcPts val="595"/>
              </a:spcBef>
            </a:pPr>
            <a:r>
              <a:rPr sz="900" spc="-5" dirty="0">
                <a:latin typeface="Verdana"/>
                <a:cs typeface="Verdana"/>
              </a:rPr>
              <a:t>Il </a:t>
            </a:r>
            <a:r>
              <a:rPr sz="900" dirty="0">
                <a:latin typeface="Verdana"/>
                <a:cs typeface="Verdana"/>
              </a:rPr>
              <a:t>Figlio </a:t>
            </a:r>
            <a:r>
              <a:rPr sz="900" spc="-5" dirty="0">
                <a:latin typeface="Verdana"/>
                <a:cs typeface="Verdana"/>
              </a:rPr>
              <a:t>dell’uomo manderà </a:t>
            </a:r>
            <a:r>
              <a:rPr sz="900" dirty="0">
                <a:latin typeface="Verdana"/>
                <a:cs typeface="Verdana"/>
              </a:rPr>
              <a:t>i </a:t>
            </a:r>
            <a:r>
              <a:rPr sz="900" spc="-5" dirty="0">
                <a:latin typeface="Verdana"/>
                <a:cs typeface="Verdana"/>
              </a:rPr>
              <a:t>suoi </a:t>
            </a:r>
            <a:r>
              <a:rPr sz="900" dirty="0">
                <a:latin typeface="Verdana"/>
                <a:cs typeface="Verdana"/>
              </a:rPr>
              <a:t>angeli, ed essi </a:t>
            </a:r>
            <a:r>
              <a:rPr sz="900" spc="-5" dirty="0">
                <a:latin typeface="Verdana"/>
                <a:cs typeface="Verdana"/>
              </a:rPr>
              <a:t>porteranno </a:t>
            </a:r>
            <a:r>
              <a:rPr sz="900" dirty="0">
                <a:latin typeface="Verdana"/>
                <a:cs typeface="Verdana"/>
              </a:rPr>
              <a:t>via dal </a:t>
            </a:r>
            <a:r>
              <a:rPr sz="900" spc="-5" dirty="0">
                <a:latin typeface="Verdana"/>
                <a:cs typeface="Verdana"/>
              </a:rPr>
              <a:t>suo </a:t>
            </a:r>
            <a:r>
              <a:rPr sz="900" dirty="0">
                <a:latin typeface="Verdana"/>
                <a:cs typeface="Verdana"/>
              </a:rPr>
              <a:t>regno tutti quelli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sono di </a:t>
            </a:r>
            <a:r>
              <a:rPr sz="900" spc="-5" dirty="0">
                <a:latin typeface="Verdana"/>
                <a:cs typeface="Verdana"/>
              </a:rPr>
              <a:t>ostacolo  </a:t>
            </a:r>
            <a:r>
              <a:rPr sz="900" dirty="0">
                <a:latin typeface="Verdana"/>
                <a:cs typeface="Verdana"/>
              </a:rPr>
              <a:t>agli altri, e tutti </a:t>
            </a:r>
            <a:r>
              <a:rPr sz="900" spc="-5" dirty="0">
                <a:latin typeface="Verdana"/>
                <a:cs typeface="Verdana"/>
              </a:rPr>
              <a:t>gli operatori </a:t>
            </a:r>
            <a:r>
              <a:rPr sz="900" dirty="0">
                <a:latin typeface="Verdana"/>
                <a:cs typeface="Verdana"/>
              </a:rPr>
              <a:t>d’iniquità. Li </a:t>
            </a:r>
            <a:r>
              <a:rPr sz="900" spc="-5" dirty="0">
                <a:latin typeface="Verdana"/>
                <a:cs typeface="Verdana"/>
              </a:rPr>
              <a:t>getteranno </a:t>
            </a:r>
            <a:r>
              <a:rPr sz="900" dirty="0">
                <a:latin typeface="Verdana"/>
                <a:cs typeface="Verdana"/>
              </a:rPr>
              <a:t>nella </a:t>
            </a:r>
            <a:r>
              <a:rPr sz="900" spc="-5" dirty="0">
                <a:latin typeface="Verdana"/>
                <a:cs typeface="Verdana"/>
              </a:rPr>
              <a:t>grande fornace </a:t>
            </a:r>
            <a:r>
              <a:rPr sz="900" dirty="0">
                <a:latin typeface="Verdana"/>
                <a:cs typeface="Verdana"/>
              </a:rPr>
              <a:t>ardente dove sarà pianto e </a:t>
            </a:r>
            <a:r>
              <a:rPr sz="900" spc="-5" dirty="0">
                <a:latin typeface="Verdana"/>
                <a:cs typeface="Verdana"/>
              </a:rPr>
              <a:t>stridore </a:t>
            </a:r>
            <a:r>
              <a:rPr sz="900" dirty="0">
                <a:latin typeface="Verdana"/>
                <a:cs typeface="Verdana"/>
              </a:rPr>
              <a:t>di  denti. </a:t>
            </a:r>
            <a:r>
              <a:rPr sz="900" spc="-5" dirty="0">
                <a:latin typeface="Verdana"/>
                <a:cs typeface="Verdana"/>
              </a:rPr>
              <a:t>Invece, </a:t>
            </a:r>
            <a:r>
              <a:rPr sz="900" dirty="0">
                <a:latin typeface="Verdana"/>
                <a:cs typeface="Verdana"/>
              </a:rPr>
              <a:t>i giusti, </a:t>
            </a:r>
            <a:r>
              <a:rPr sz="900" spc="-5" dirty="0">
                <a:latin typeface="Verdana"/>
                <a:cs typeface="Verdana"/>
              </a:rPr>
              <a:t>quel </a:t>
            </a:r>
            <a:r>
              <a:rPr sz="900" dirty="0">
                <a:latin typeface="Verdana"/>
                <a:cs typeface="Verdana"/>
              </a:rPr>
              <a:t>giorno </a:t>
            </a:r>
            <a:r>
              <a:rPr sz="900" spc="-5" dirty="0">
                <a:latin typeface="Verdana"/>
                <a:cs typeface="Verdana"/>
              </a:rPr>
              <a:t>saranno </a:t>
            </a:r>
            <a:r>
              <a:rPr sz="900" dirty="0">
                <a:latin typeface="Verdana"/>
                <a:cs typeface="Verdana"/>
              </a:rPr>
              <a:t>splendenti come il </a:t>
            </a:r>
            <a:r>
              <a:rPr sz="900" spc="-5" dirty="0">
                <a:latin typeface="Verdana"/>
                <a:cs typeface="Verdana"/>
              </a:rPr>
              <a:t>sole </a:t>
            </a:r>
            <a:r>
              <a:rPr sz="900" dirty="0">
                <a:latin typeface="Verdana"/>
                <a:cs typeface="Verdana"/>
              </a:rPr>
              <a:t>nel </a:t>
            </a:r>
            <a:r>
              <a:rPr sz="900" spc="-5" dirty="0">
                <a:latin typeface="Verdana"/>
                <a:cs typeface="Verdana"/>
              </a:rPr>
              <a:t>regno </a:t>
            </a:r>
            <a:r>
              <a:rPr sz="900" dirty="0">
                <a:latin typeface="Verdana"/>
                <a:cs typeface="Verdana"/>
              </a:rPr>
              <a:t>di Dio</a:t>
            </a:r>
            <a:r>
              <a:rPr sz="900" spc="-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Padre».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54736" y="940308"/>
            <a:ext cx="2753867" cy="1574291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11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2091689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Il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concepimento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di</a:t>
            </a:r>
            <a:r>
              <a:rPr sz="1400" b="1" spc="-8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Giovanni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646680" y="848349"/>
            <a:ext cx="4424045" cy="149034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algn="just">
              <a:lnSpc>
                <a:spcPct val="101400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Al tempo di </a:t>
            </a:r>
            <a:r>
              <a:rPr sz="900" spc="-5" dirty="0">
                <a:latin typeface="Verdana"/>
                <a:cs typeface="Verdana"/>
              </a:rPr>
              <a:t>Erode, </a:t>
            </a:r>
            <a:r>
              <a:rPr sz="900" dirty="0">
                <a:latin typeface="Verdana"/>
                <a:cs typeface="Verdana"/>
              </a:rPr>
              <a:t>re della Giudea, vi era un sacerdote di nome </a:t>
            </a:r>
            <a:r>
              <a:rPr sz="900" spc="-5" dirty="0">
                <a:latin typeface="Verdana"/>
                <a:cs typeface="Verdana"/>
              </a:rPr>
              <a:t>Zaccaria,  </a:t>
            </a:r>
            <a:r>
              <a:rPr sz="900" dirty="0">
                <a:latin typeface="Verdana"/>
                <a:cs typeface="Verdana"/>
              </a:rPr>
              <a:t>della </a:t>
            </a:r>
            <a:r>
              <a:rPr sz="900" spc="-5" dirty="0">
                <a:latin typeface="Verdana"/>
                <a:cs typeface="Verdana"/>
              </a:rPr>
              <a:t>classe </a:t>
            </a:r>
            <a:r>
              <a:rPr sz="900" dirty="0">
                <a:latin typeface="Verdana"/>
                <a:cs typeface="Verdana"/>
              </a:rPr>
              <a:t>di Abia, che </a:t>
            </a:r>
            <a:r>
              <a:rPr sz="900" spc="-5" dirty="0">
                <a:latin typeface="Verdana"/>
                <a:cs typeface="Verdana"/>
              </a:rPr>
              <a:t>aveva </a:t>
            </a:r>
            <a:r>
              <a:rPr sz="900" dirty="0">
                <a:latin typeface="Verdana"/>
                <a:cs typeface="Verdana"/>
              </a:rPr>
              <a:t>in moglie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discendente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Aronne, </a:t>
            </a:r>
            <a:r>
              <a:rPr sz="900" dirty="0">
                <a:latin typeface="Verdana"/>
                <a:cs typeface="Verdana"/>
              </a:rPr>
              <a:t>di  nome </a:t>
            </a:r>
            <a:r>
              <a:rPr sz="900" spc="-5" dirty="0">
                <a:latin typeface="Verdana"/>
                <a:cs typeface="Verdana"/>
              </a:rPr>
              <a:t>Elisabetta. Ambedue erano </a:t>
            </a:r>
            <a:r>
              <a:rPr sz="900" dirty="0">
                <a:latin typeface="Verdana"/>
                <a:cs typeface="Verdana"/>
              </a:rPr>
              <a:t>giusti davanti a Dio e </a:t>
            </a:r>
            <a:r>
              <a:rPr sz="900" spc="-5" dirty="0">
                <a:latin typeface="Verdana"/>
                <a:cs typeface="Verdana"/>
              </a:rPr>
              <a:t>osservavano  </a:t>
            </a:r>
            <a:r>
              <a:rPr sz="900" dirty="0">
                <a:latin typeface="Verdana"/>
                <a:cs typeface="Verdana"/>
              </a:rPr>
              <a:t>irreprensibili tutte le </a:t>
            </a:r>
            <a:r>
              <a:rPr sz="900" spc="-5" dirty="0">
                <a:latin typeface="Verdana"/>
                <a:cs typeface="Verdana"/>
              </a:rPr>
              <a:t>leggi </a:t>
            </a:r>
            <a:r>
              <a:rPr sz="900" dirty="0">
                <a:latin typeface="Verdana"/>
                <a:cs typeface="Verdana"/>
              </a:rPr>
              <a:t>e le </a:t>
            </a:r>
            <a:r>
              <a:rPr sz="900" spc="-5" dirty="0">
                <a:latin typeface="Verdana"/>
                <a:cs typeface="Verdana"/>
              </a:rPr>
              <a:t>prescrizioni </a:t>
            </a:r>
            <a:r>
              <a:rPr sz="900" dirty="0">
                <a:latin typeface="Verdana"/>
                <a:cs typeface="Verdana"/>
              </a:rPr>
              <a:t>del </a:t>
            </a:r>
            <a:r>
              <a:rPr sz="900" spc="-5" dirty="0">
                <a:latin typeface="Verdana"/>
                <a:cs typeface="Verdana"/>
              </a:rPr>
              <a:t>Signore. Essi </a:t>
            </a:r>
            <a:r>
              <a:rPr sz="900" dirty="0">
                <a:latin typeface="Verdana"/>
                <a:cs typeface="Verdana"/>
              </a:rPr>
              <a:t>non </a:t>
            </a:r>
            <a:r>
              <a:rPr sz="900" spc="-5" dirty="0">
                <a:latin typeface="Verdana"/>
                <a:cs typeface="Verdana"/>
              </a:rPr>
              <a:t>avevano  </a:t>
            </a:r>
            <a:r>
              <a:rPr sz="900" dirty="0">
                <a:latin typeface="Verdana"/>
                <a:cs typeface="Verdana"/>
              </a:rPr>
              <a:t>figli, perché </a:t>
            </a:r>
            <a:r>
              <a:rPr sz="900" spc="-5" dirty="0">
                <a:latin typeface="Verdana"/>
                <a:cs typeface="Verdana"/>
              </a:rPr>
              <a:t>Elisabetta </a:t>
            </a:r>
            <a:r>
              <a:rPr sz="900" dirty="0">
                <a:latin typeface="Verdana"/>
                <a:cs typeface="Verdana"/>
              </a:rPr>
              <a:t>era sterile e </a:t>
            </a:r>
            <a:r>
              <a:rPr sz="900" spc="-5" dirty="0">
                <a:latin typeface="Verdana"/>
                <a:cs typeface="Verdana"/>
              </a:rPr>
              <a:t>tutti </a:t>
            </a:r>
            <a:r>
              <a:rPr sz="900" dirty="0">
                <a:latin typeface="Verdana"/>
                <a:cs typeface="Verdana"/>
              </a:rPr>
              <a:t>e due erano </a:t>
            </a:r>
            <a:r>
              <a:rPr sz="900" spc="-5" dirty="0">
                <a:latin typeface="Verdana"/>
                <a:cs typeface="Verdana"/>
              </a:rPr>
              <a:t>avanti </a:t>
            </a:r>
            <a:r>
              <a:rPr sz="900" dirty="0">
                <a:latin typeface="Verdana"/>
                <a:cs typeface="Verdana"/>
              </a:rPr>
              <a:t>negli</a:t>
            </a:r>
            <a:r>
              <a:rPr sz="900" spc="-3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anni.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400"/>
              </a:lnSpc>
              <a:spcBef>
                <a:spcPts val="595"/>
              </a:spcBef>
            </a:pPr>
            <a:r>
              <a:rPr sz="900" spc="-5" dirty="0">
                <a:latin typeface="Verdana"/>
                <a:cs typeface="Verdana"/>
              </a:rPr>
              <a:t>Avvenne </a:t>
            </a:r>
            <a:r>
              <a:rPr sz="900" dirty="0">
                <a:latin typeface="Verdana"/>
                <a:cs typeface="Verdana"/>
              </a:rPr>
              <a:t>che, mentre </a:t>
            </a:r>
            <a:r>
              <a:rPr sz="900" spc="-5" dirty="0">
                <a:latin typeface="Verdana"/>
                <a:cs typeface="Verdana"/>
              </a:rPr>
              <a:t>Zaccaria </a:t>
            </a:r>
            <a:r>
              <a:rPr sz="900" dirty="0">
                <a:latin typeface="Verdana"/>
                <a:cs typeface="Verdana"/>
              </a:rPr>
              <a:t>svolgeva le </a:t>
            </a:r>
            <a:r>
              <a:rPr sz="900" spc="-5" dirty="0">
                <a:latin typeface="Verdana"/>
                <a:cs typeface="Verdana"/>
              </a:rPr>
              <a:t>sue funzioni sacerdotali </a:t>
            </a:r>
            <a:r>
              <a:rPr sz="900" dirty="0">
                <a:latin typeface="Verdana"/>
                <a:cs typeface="Verdana"/>
              </a:rPr>
              <a:t>davanti  al Signore </a:t>
            </a:r>
            <a:r>
              <a:rPr sz="900" spc="-5" dirty="0">
                <a:latin typeface="Verdana"/>
                <a:cs typeface="Verdana"/>
              </a:rPr>
              <a:t>durante </a:t>
            </a:r>
            <a:r>
              <a:rPr sz="900" dirty="0">
                <a:latin typeface="Verdana"/>
                <a:cs typeface="Verdana"/>
              </a:rPr>
              <a:t>il turno della </a:t>
            </a:r>
            <a:r>
              <a:rPr sz="900" spc="-5" dirty="0">
                <a:latin typeface="Verdana"/>
                <a:cs typeface="Verdana"/>
              </a:rPr>
              <a:t>sua </a:t>
            </a:r>
            <a:r>
              <a:rPr sz="900" dirty="0">
                <a:latin typeface="Verdana"/>
                <a:cs typeface="Verdana"/>
              </a:rPr>
              <a:t>classe, gli toccò in sorte, secondo  </a:t>
            </a:r>
            <a:r>
              <a:rPr sz="900" spc="-5" dirty="0">
                <a:latin typeface="Verdana"/>
                <a:cs typeface="Verdana"/>
              </a:rPr>
              <a:t>l'usanza </a:t>
            </a:r>
            <a:r>
              <a:rPr sz="900" dirty="0">
                <a:latin typeface="Verdana"/>
                <a:cs typeface="Verdana"/>
              </a:rPr>
              <a:t>del servizio </a:t>
            </a:r>
            <a:r>
              <a:rPr sz="900" spc="-5" dirty="0">
                <a:latin typeface="Verdana"/>
                <a:cs typeface="Verdana"/>
              </a:rPr>
              <a:t>sacerdotale, </a:t>
            </a:r>
            <a:r>
              <a:rPr sz="900" dirty="0">
                <a:latin typeface="Verdana"/>
                <a:cs typeface="Verdana"/>
              </a:rPr>
              <a:t>di entrare nel tempio </a:t>
            </a:r>
            <a:r>
              <a:rPr sz="900" spc="-5" dirty="0">
                <a:latin typeface="Verdana"/>
                <a:cs typeface="Verdana"/>
              </a:rPr>
              <a:t>del </a:t>
            </a:r>
            <a:r>
              <a:rPr sz="900" dirty="0">
                <a:latin typeface="Verdana"/>
                <a:cs typeface="Verdana"/>
              </a:rPr>
              <a:t>Signore per fare  l'offerta </a:t>
            </a:r>
            <a:r>
              <a:rPr sz="900" spc="-5" dirty="0">
                <a:latin typeface="Verdana"/>
                <a:cs typeface="Verdana"/>
              </a:rPr>
              <a:t>dell'incenso. </a:t>
            </a:r>
            <a:r>
              <a:rPr sz="900" dirty="0">
                <a:latin typeface="Verdana"/>
                <a:cs typeface="Verdana"/>
              </a:rPr>
              <a:t>Fuori, tutta l'assemblea del popolo </a:t>
            </a:r>
            <a:r>
              <a:rPr sz="900" spc="-5" dirty="0">
                <a:latin typeface="Verdana"/>
                <a:cs typeface="Verdana"/>
              </a:rPr>
              <a:t>stava </a:t>
            </a:r>
            <a:r>
              <a:rPr sz="900" dirty="0">
                <a:latin typeface="Verdana"/>
                <a:cs typeface="Verdana"/>
              </a:rPr>
              <a:t>pregando  nell'ora</a:t>
            </a:r>
            <a:r>
              <a:rPr sz="900" spc="114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dell'incenso.</a:t>
            </a:r>
            <a:r>
              <a:rPr sz="900" spc="1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Apparve</a:t>
            </a:r>
            <a:r>
              <a:rPr sz="900" spc="1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</a:t>
            </a:r>
            <a:r>
              <a:rPr sz="900" spc="1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lui</a:t>
            </a:r>
            <a:r>
              <a:rPr sz="900" spc="1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un</a:t>
            </a:r>
            <a:r>
              <a:rPr sz="900" spc="1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angelo</a:t>
            </a:r>
            <a:r>
              <a:rPr sz="900" spc="114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del</a:t>
            </a:r>
            <a:r>
              <a:rPr sz="900" spc="12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Signore,</a:t>
            </a:r>
            <a:r>
              <a:rPr sz="900" spc="1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ritto</a:t>
            </a:r>
            <a:r>
              <a:rPr sz="900" spc="13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alla</a:t>
            </a:r>
            <a:r>
              <a:rPr sz="900" spc="114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destra</a:t>
            </a:r>
            <a:endParaRPr sz="900">
              <a:latin typeface="Verdana"/>
              <a:cs typeface="Verdan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64895" y="2236726"/>
            <a:ext cx="6507480" cy="1781175"/>
          </a:xfrm>
          <a:prstGeom prst="rect">
            <a:avLst/>
          </a:prstGeom>
        </p:spPr>
        <p:txBody>
          <a:bodyPr vert="horz" wrap="square" lIns="0" tIns="9017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710"/>
              </a:spcBef>
            </a:pPr>
            <a:r>
              <a:rPr sz="900" dirty="0">
                <a:latin typeface="Verdana"/>
                <a:cs typeface="Verdana"/>
              </a:rPr>
              <a:t>dell'altare</a:t>
            </a:r>
            <a:r>
              <a:rPr sz="900" spc="-5" dirty="0">
                <a:latin typeface="Verdana"/>
                <a:cs typeface="Verdana"/>
              </a:rPr>
              <a:t> dell'incenso.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299"/>
              </a:lnSpc>
              <a:spcBef>
                <a:spcPts val="600"/>
              </a:spcBef>
            </a:pP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lo vide, </a:t>
            </a:r>
            <a:r>
              <a:rPr sz="900" spc="-5" dirty="0">
                <a:latin typeface="Verdana"/>
                <a:cs typeface="Verdana"/>
              </a:rPr>
              <a:t>Zaccaria </a:t>
            </a:r>
            <a:r>
              <a:rPr sz="900" dirty="0">
                <a:latin typeface="Verdana"/>
                <a:cs typeface="Verdana"/>
              </a:rPr>
              <a:t>si turbò e fu preso da </a:t>
            </a:r>
            <a:r>
              <a:rPr sz="900" spc="-5" dirty="0">
                <a:latin typeface="Verdana"/>
                <a:cs typeface="Verdana"/>
              </a:rPr>
              <a:t>timore. </a:t>
            </a:r>
            <a:r>
              <a:rPr sz="900" dirty="0">
                <a:latin typeface="Verdana"/>
                <a:cs typeface="Verdana"/>
              </a:rPr>
              <a:t>Ma l'angelo </a:t>
            </a:r>
            <a:r>
              <a:rPr sz="900" spc="-5" dirty="0">
                <a:latin typeface="Verdana"/>
                <a:cs typeface="Verdana"/>
              </a:rPr>
              <a:t>gli disse: </a:t>
            </a:r>
            <a:r>
              <a:rPr sz="900" dirty="0">
                <a:latin typeface="Verdana"/>
                <a:cs typeface="Verdana"/>
              </a:rPr>
              <a:t>«Non temere, </a:t>
            </a:r>
            <a:r>
              <a:rPr sz="900" spc="-5" dirty="0">
                <a:latin typeface="Verdana"/>
                <a:cs typeface="Verdana"/>
              </a:rPr>
              <a:t>Zaccaria, </a:t>
            </a:r>
            <a:r>
              <a:rPr sz="900" dirty="0">
                <a:latin typeface="Verdana"/>
                <a:cs typeface="Verdana"/>
              </a:rPr>
              <a:t>la tua  preghiera è stata esaudita e </a:t>
            </a:r>
            <a:r>
              <a:rPr sz="900" spc="-5" dirty="0">
                <a:latin typeface="Verdana"/>
                <a:cs typeface="Verdana"/>
              </a:rPr>
              <a:t>tua </a:t>
            </a:r>
            <a:r>
              <a:rPr sz="900" dirty="0">
                <a:latin typeface="Verdana"/>
                <a:cs typeface="Verdana"/>
              </a:rPr>
              <a:t>moglie Elisabetta ti darà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figlio, e tu lo chiamerai </a:t>
            </a:r>
            <a:r>
              <a:rPr sz="900" spc="-5" dirty="0">
                <a:latin typeface="Verdana"/>
                <a:cs typeface="Verdana"/>
              </a:rPr>
              <a:t>Giovanni. </a:t>
            </a:r>
            <a:r>
              <a:rPr sz="900" dirty="0">
                <a:latin typeface="Verdana"/>
                <a:cs typeface="Verdana"/>
              </a:rPr>
              <a:t>Avrai gioia ed  </a:t>
            </a:r>
            <a:r>
              <a:rPr sz="900" spc="-5" dirty="0">
                <a:latin typeface="Verdana"/>
                <a:cs typeface="Verdana"/>
              </a:rPr>
              <a:t>esultanza, </a:t>
            </a:r>
            <a:r>
              <a:rPr sz="900" dirty="0">
                <a:latin typeface="Verdana"/>
                <a:cs typeface="Verdana"/>
              </a:rPr>
              <a:t>e molti si </a:t>
            </a:r>
            <a:r>
              <a:rPr sz="900" spc="-5" dirty="0">
                <a:latin typeface="Verdana"/>
                <a:cs typeface="Verdana"/>
              </a:rPr>
              <a:t>rallegreranno </a:t>
            </a:r>
            <a:r>
              <a:rPr sz="900" dirty="0">
                <a:latin typeface="Verdana"/>
                <a:cs typeface="Verdana"/>
              </a:rPr>
              <a:t>della </a:t>
            </a:r>
            <a:r>
              <a:rPr sz="900" spc="-5" dirty="0">
                <a:latin typeface="Verdana"/>
                <a:cs typeface="Verdana"/>
              </a:rPr>
              <a:t>sua </a:t>
            </a:r>
            <a:r>
              <a:rPr sz="900" dirty="0">
                <a:latin typeface="Verdana"/>
                <a:cs typeface="Verdana"/>
              </a:rPr>
              <a:t>nascita, perché egli </a:t>
            </a:r>
            <a:r>
              <a:rPr sz="900" spc="-5" dirty="0">
                <a:latin typeface="Verdana"/>
                <a:cs typeface="Verdana"/>
              </a:rPr>
              <a:t>sarà </a:t>
            </a:r>
            <a:r>
              <a:rPr sz="900" dirty="0">
                <a:latin typeface="Verdana"/>
                <a:cs typeface="Verdana"/>
              </a:rPr>
              <a:t>grande </a:t>
            </a:r>
            <a:r>
              <a:rPr sz="900" spc="-5" dirty="0">
                <a:latin typeface="Verdana"/>
                <a:cs typeface="Verdana"/>
              </a:rPr>
              <a:t>davanti </a:t>
            </a:r>
            <a:r>
              <a:rPr sz="900" dirty="0">
                <a:latin typeface="Verdana"/>
                <a:cs typeface="Verdana"/>
              </a:rPr>
              <a:t>al </a:t>
            </a:r>
            <a:r>
              <a:rPr sz="900" spc="-5" dirty="0">
                <a:latin typeface="Verdana"/>
                <a:cs typeface="Verdana"/>
              </a:rPr>
              <a:t>Signore; </a:t>
            </a:r>
            <a:r>
              <a:rPr sz="900" dirty="0">
                <a:latin typeface="Verdana"/>
                <a:cs typeface="Verdana"/>
              </a:rPr>
              <a:t>non berrà </a:t>
            </a:r>
            <a:r>
              <a:rPr sz="900" spc="-5" dirty="0">
                <a:latin typeface="Verdana"/>
                <a:cs typeface="Verdana"/>
              </a:rPr>
              <a:t>vino  </a:t>
            </a:r>
            <a:r>
              <a:rPr sz="900" dirty="0">
                <a:latin typeface="Verdana"/>
                <a:cs typeface="Verdana"/>
              </a:rPr>
              <a:t>né bevande inebrianti, </a:t>
            </a:r>
            <a:r>
              <a:rPr sz="900" spc="-5" dirty="0">
                <a:latin typeface="Verdana"/>
                <a:cs typeface="Verdana"/>
              </a:rPr>
              <a:t>sarà </a:t>
            </a:r>
            <a:r>
              <a:rPr sz="900" dirty="0">
                <a:latin typeface="Verdana"/>
                <a:cs typeface="Verdana"/>
              </a:rPr>
              <a:t>colmato di </a:t>
            </a:r>
            <a:r>
              <a:rPr sz="900" spc="-5" dirty="0">
                <a:latin typeface="Verdana"/>
                <a:cs typeface="Verdana"/>
              </a:rPr>
              <a:t>Spirito </a:t>
            </a:r>
            <a:r>
              <a:rPr sz="900" dirty="0">
                <a:latin typeface="Verdana"/>
                <a:cs typeface="Verdana"/>
              </a:rPr>
              <a:t>Santo </a:t>
            </a:r>
            <a:r>
              <a:rPr sz="900" spc="-5" dirty="0">
                <a:latin typeface="Verdana"/>
                <a:cs typeface="Verdana"/>
              </a:rPr>
              <a:t>fin </a:t>
            </a:r>
            <a:r>
              <a:rPr sz="900" dirty="0">
                <a:latin typeface="Verdana"/>
                <a:cs typeface="Verdana"/>
              </a:rPr>
              <a:t>dal seno di sua </a:t>
            </a:r>
            <a:r>
              <a:rPr sz="900" spc="-5" dirty="0">
                <a:latin typeface="Verdana"/>
                <a:cs typeface="Verdana"/>
              </a:rPr>
              <a:t>madre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ricondurrà </a:t>
            </a:r>
            <a:r>
              <a:rPr sz="900" dirty="0">
                <a:latin typeface="Verdana"/>
                <a:cs typeface="Verdana"/>
              </a:rPr>
              <a:t>molti figli </a:t>
            </a:r>
            <a:r>
              <a:rPr sz="900" spc="-5" dirty="0">
                <a:latin typeface="Verdana"/>
                <a:cs typeface="Verdana"/>
              </a:rPr>
              <a:t>d'Israele  </a:t>
            </a:r>
            <a:r>
              <a:rPr sz="900" dirty="0">
                <a:latin typeface="Verdana"/>
                <a:cs typeface="Verdana"/>
              </a:rPr>
              <a:t>al Signore loro Dio. Egli camminerà </a:t>
            </a:r>
            <a:r>
              <a:rPr sz="900" spc="-5" dirty="0">
                <a:latin typeface="Verdana"/>
                <a:cs typeface="Verdana"/>
              </a:rPr>
              <a:t>innanzi </a:t>
            </a:r>
            <a:r>
              <a:rPr sz="900" dirty="0">
                <a:latin typeface="Verdana"/>
                <a:cs typeface="Verdana"/>
              </a:rPr>
              <a:t>a lui con lo spirito e la potenza di Elia, per </a:t>
            </a:r>
            <a:r>
              <a:rPr sz="900" spc="-5" dirty="0">
                <a:latin typeface="Verdana"/>
                <a:cs typeface="Verdana"/>
              </a:rPr>
              <a:t>ricondurre </a:t>
            </a:r>
            <a:r>
              <a:rPr sz="900" dirty="0">
                <a:latin typeface="Verdana"/>
                <a:cs typeface="Verdana"/>
              </a:rPr>
              <a:t>i cuori </a:t>
            </a:r>
            <a:r>
              <a:rPr sz="900" spc="-5" dirty="0">
                <a:latin typeface="Verdana"/>
                <a:cs typeface="Verdana"/>
              </a:rPr>
              <a:t>dei  </a:t>
            </a:r>
            <a:r>
              <a:rPr sz="900" dirty="0">
                <a:latin typeface="Verdana"/>
                <a:cs typeface="Verdana"/>
              </a:rPr>
              <a:t>padri </a:t>
            </a:r>
            <a:r>
              <a:rPr sz="900" spc="-5" dirty="0">
                <a:latin typeface="Verdana"/>
                <a:cs typeface="Verdana"/>
              </a:rPr>
              <a:t>verso </a:t>
            </a:r>
            <a:r>
              <a:rPr sz="900" dirty="0">
                <a:latin typeface="Verdana"/>
                <a:cs typeface="Verdana"/>
              </a:rPr>
              <a:t>i figli e i ribelli alla </a:t>
            </a:r>
            <a:r>
              <a:rPr sz="900" spc="-5" dirty="0">
                <a:latin typeface="Verdana"/>
                <a:cs typeface="Verdana"/>
              </a:rPr>
              <a:t>saggezza </a:t>
            </a:r>
            <a:r>
              <a:rPr sz="900" dirty="0">
                <a:latin typeface="Verdana"/>
                <a:cs typeface="Verdana"/>
              </a:rPr>
              <a:t>dei giusti e preparare al Signore un popolo ben disposto». Zaccaria  disse </a:t>
            </a:r>
            <a:r>
              <a:rPr sz="900" spc="-5" dirty="0">
                <a:latin typeface="Verdana"/>
                <a:cs typeface="Verdana"/>
              </a:rPr>
              <a:t>all'angelo: «Come potrò </a:t>
            </a:r>
            <a:r>
              <a:rPr sz="900" dirty="0">
                <a:latin typeface="Verdana"/>
                <a:cs typeface="Verdana"/>
              </a:rPr>
              <a:t>mai conoscere </a:t>
            </a:r>
            <a:r>
              <a:rPr sz="900" spc="-5" dirty="0">
                <a:latin typeface="Verdana"/>
                <a:cs typeface="Verdana"/>
              </a:rPr>
              <a:t>questo? Io </a:t>
            </a:r>
            <a:r>
              <a:rPr sz="900" dirty="0">
                <a:latin typeface="Verdana"/>
                <a:cs typeface="Verdana"/>
              </a:rPr>
              <a:t>sono vecchio e mia moglie è </a:t>
            </a:r>
            <a:r>
              <a:rPr sz="900" spc="-5" dirty="0">
                <a:latin typeface="Verdana"/>
                <a:cs typeface="Verdana"/>
              </a:rPr>
              <a:t>avanti </a:t>
            </a:r>
            <a:r>
              <a:rPr sz="900" dirty="0">
                <a:latin typeface="Verdana"/>
                <a:cs typeface="Verdana"/>
              </a:rPr>
              <a:t>negli</a:t>
            </a:r>
            <a:r>
              <a:rPr sz="900" spc="1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anni».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L'angelo </a:t>
            </a:r>
            <a:r>
              <a:rPr sz="900" spc="-5" dirty="0">
                <a:latin typeface="Verdana"/>
                <a:cs typeface="Verdana"/>
              </a:rPr>
              <a:t>gli </a:t>
            </a:r>
            <a:r>
              <a:rPr sz="900" dirty="0">
                <a:latin typeface="Verdana"/>
                <a:cs typeface="Verdana"/>
              </a:rPr>
              <a:t>rispose: </a:t>
            </a:r>
            <a:r>
              <a:rPr sz="900" spc="-5" dirty="0">
                <a:latin typeface="Verdana"/>
                <a:cs typeface="Verdana"/>
              </a:rPr>
              <a:t>«Io sono </a:t>
            </a:r>
            <a:r>
              <a:rPr sz="900" dirty="0">
                <a:latin typeface="Verdana"/>
                <a:cs typeface="Verdana"/>
              </a:rPr>
              <a:t>Gabriele,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sto </a:t>
            </a:r>
            <a:r>
              <a:rPr sz="900" spc="-5" dirty="0">
                <a:latin typeface="Verdana"/>
                <a:cs typeface="Verdana"/>
              </a:rPr>
              <a:t>dinanzi </a:t>
            </a:r>
            <a:r>
              <a:rPr sz="900" dirty="0">
                <a:latin typeface="Verdana"/>
                <a:cs typeface="Verdana"/>
              </a:rPr>
              <a:t>a Dio e sono stato </a:t>
            </a:r>
            <a:r>
              <a:rPr sz="900" spc="-5" dirty="0">
                <a:latin typeface="Verdana"/>
                <a:cs typeface="Verdana"/>
              </a:rPr>
              <a:t>mandato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parlarti </a:t>
            </a:r>
            <a:r>
              <a:rPr sz="900" dirty="0">
                <a:latin typeface="Verdana"/>
                <a:cs typeface="Verdana"/>
              </a:rPr>
              <a:t>e a </a:t>
            </a:r>
            <a:r>
              <a:rPr sz="900" spc="-5" dirty="0">
                <a:latin typeface="Verdana"/>
                <a:cs typeface="Verdana"/>
              </a:rPr>
              <a:t>portarti questo  </a:t>
            </a:r>
            <a:r>
              <a:rPr sz="900" dirty="0">
                <a:latin typeface="Verdana"/>
                <a:cs typeface="Verdana"/>
              </a:rPr>
              <a:t>lieto </a:t>
            </a:r>
            <a:r>
              <a:rPr sz="900" spc="-5" dirty="0">
                <a:latin typeface="Verdana"/>
                <a:cs typeface="Verdana"/>
              </a:rPr>
              <a:t>annuncio. </a:t>
            </a:r>
            <a:r>
              <a:rPr sz="900" spc="-10" dirty="0">
                <a:latin typeface="Verdana"/>
                <a:cs typeface="Verdana"/>
              </a:rPr>
              <a:t>Ed </a:t>
            </a:r>
            <a:r>
              <a:rPr sz="900" dirty="0">
                <a:latin typeface="Verdana"/>
                <a:cs typeface="Verdana"/>
              </a:rPr>
              <a:t>ecco, tu </a:t>
            </a:r>
            <a:r>
              <a:rPr sz="900" spc="-5" dirty="0">
                <a:latin typeface="Verdana"/>
                <a:cs typeface="Verdana"/>
              </a:rPr>
              <a:t>sarai </a:t>
            </a:r>
            <a:r>
              <a:rPr sz="900" dirty="0">
                <a:latin typeface="Verdana"/>
                <a:cs typeface="Verdana"/>
              </a:rPr>
              <a:t>muto e non potrai </a:t>
            </a:r>
            <a:r>
              <a:rPr sz="900" spc="-5" dirty="0">
                <a:latin typeface="Verdana"/>
                <a:cs typeface="Verdana"/>
              </a:rPr>
              <a:t>parlare fino </a:t>
            </a:r>
            <a:r>
              <a:rPr sz="900" dirty="0">
                <a:latin typeface="Verdana"/>
                <a:cs typeface="Verdana"/>
              </a:rPr>
              <a:t>al giorno in </a:t>
            </a:r>
            <a:r>
              <a:rPr sz="900" spc="-5" dirty="0">
                <a:latin typeface="Verdana"/>
                <a:cs typeface="Verdana"/>
              </a:rPr>
              <a:t>cui </a:t>
            </a:r>
            <a:r>
              <a:rPr sz="900" dirty="0">
                <a:latin typeface="Verdana"/>
                <a:cs typeface="Verdana"/>
              </a:rPr>
              <a:t>queste cose </a:t>
            </a:r>
            <a:r>
              <a:rPr sz="900" spc="-5" dirty="0">
                <a:latin typeface="Verdana"/>
                <a:cs typeface="Verdana"/>
              </a:rPr>
              <a:t>avverranno, </a:t>
            </a:r>
            <a:r>
              <a:rPr sz="900" dirty="0">
                <a:latin typeface="Verdana"/>
                <a:cs typeface="Verdana"/>
              </a:rPr>
              <a:t>perché  non </a:t>
            </a:r>
            <a:r>
              <a:rPr sz="900" spc="-5" dirty="0">
                <a:latin typeface="Verdana"/>
                <a:cs typeface="Verdana"/>
              </a:rPr>
              <a:t>hai </a:t>
            </a:r>
            <a:r>
              <a:rPr sz="900" dirty="0">
                <a:latin typeface="Verdana"/>
                <a:cs typeface="Verdana"/>
              </a:rPr>
              <a:t>creduto alle mie parole, che </a:t>
            </a:r>
            <a:r>
              <a:rPr sz="900" spc="-5" dirty="0">
                <a:latin typeface="Verdana"/>
                <a:cs typeface="Verdana"/>
              </a:rPr>
              <a:t>si compiranno </a:t>
            </a:r>
            <a:r>
              <a:rPr sz="900" dirty="0">
                <a:latin typeface="Verdana"/>
                <a:cs typeface="Verdana"/>
              </a:rPr>
              <a:t>a loro</a:t>
            </a:r>
            <a:r>
              <a:rPr sz="900" spc="-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tempo».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1" name="object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5591" y="899160"/>
            <a:ext cx="1994916" cy="1336547"/>
          </a:xfrm>
          <a:prstGeom prst="rect">
            <a:avLst/>
          </a:prstGeom>
        </p:spPr>
      </p:pic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0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41859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Il </a:t>
            </a:r>
            <a:r>
              <a:rPr sz="1400" b="1" spc="5" dirty="0">
                <a:solidFill>
                  <a:srgbClr val="BF0000"/>
                </a:solidFill>
                <a:latin typeface="Calibri"/>
                <a:cs typeface="Calibri"/>
              </a:rPr>
              <a:t>buon</a:t>
            </a:r>
            <a:r>
              <a:rPr sz="1400" b="1" spc="-5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samaritano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08750" cy="253873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298700" marR="5715" algn="just">
              <a:lnSpc>
                <a:spcPct val="101400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Ad un maestro della </a:t>
            </a:r>
            <a:r>
              <a:rPr sz="900" spc="-5" dirty="0">
                <a:latin typeface="Verdana"/>
                <a:cs typeface="Verdana"/>
              </a:rPr>
              <a:t>Legge che, </a:t>
            </a:r>
            <a:r>
              <a:rPr sz="900" dirty="0">
                <a:latin typeface="Verdana"/>
                <a:cs typeface="Verdana"/>
              </a:rPr>
              <a:t>volendo mettere alla </a:t>
            </a:r>
            <a:r>
              <a:rPr sz="900" spc="-5" dirty="0">
                <a:latin typeface="Verdana"/>
                <a:cs typeface="Verdana"/>
              </a:rPr>
              <a:t>prova Gesù, </a:t>
            </a:r>
            <a:r>
              <a:rPr sz="900" dirty="0">
                <a:latin typeface="Verdana"/>
                <a:cs typeface="Verdana"/>
              </a:rPr>
              <a:t>gli  </a:t>
            </a:r>
            <a:r>
              <a:rPr sz="900" spc="-5" dirty="0">
                <a:latin typeface="Verdana"/>
                <a:cs typeface="Verdana"/>
              </a:rPr>
              <a:t>aveva </a:t>
            </a:r>
            <a:r>
              <a:rPr sz="900" dirty="0">
                <a:latin typeface="Verdana"/>
                <a:cs typeface="Verdana"/>
              </a:rPr>
              <a:t>chiesto: </a:t>
            </a:r>
            <a:r>
              <a:rPr sz="900" spc="-10" dirty="0">
                <a:latin typeface="Verdana"/>
                <a:cs typeface="Verdana"/>
              </a:rPr>
              <a:t>«Chi </a:t>
            </a:r>
            <a:r>
              <a:rPr sz="900" dirty="0">
                <a:latin typeface="Verdana"/>
                <a:cs typeface="Verdana"/>
              </a:rPr>
              <a:t>è il mio prossimo?». Gesù rispose: «Un </a:t>
            </a:r>
            <a:r>
              <a:rPr sz="900" spc="-5" dirty="0">
                <a:latin typeface="Verdana"/>
                <a:cs typeface="Verdana"/>
              </a:rPr>
              <a:t>uomo  </a:t>
            </a:r>
            <a:r>
              <a:rPr sz="900" dirty="0">
                <a:latin typeface="Verdana"/>
                <a:cs typeface="Verdana"/>
              </a:rPr>
              <a:t>scendeva da Gerusalemme verso Gèrico, quando </a:t>
            </a:r>
            <a:r>
              <a:rPr sz="900" spc="-5" dirty="0">
                <a:latin typeface="Verdana"/>
                <a:cs typeface="Verdana"/>
              </a:rPr>
              <a:t>incappò nei </a:t>
            </a:r>
            <a:r>
              <a:rPr sz="900" dirty="0">
                <a:latin typeface="Verdana"/>
                <a:cs typeface="Verdana"/>
              </a:rPr>
              <a:t>briganti  che gli portarono via tutto: lo spogliarono, lo percossero e poi se ne  </a:t>
            </a:r>
            <a:r>
              <a:rPr sz="900" spc="-5" dirty="0">
                <a:latin typeface="Verdana"/>
                <a:cs typeface="Verdana"/>
              </a:rPr>
              <a:t>andarono, </a:t>
            </a:r>
            <a:r>
              <a:rPr sz="900" dirty="0">
                <a:latin typeface="Verdana"/>
                <a:cs typeface="Verdana"/>
              </a:rPr>
              <a:t>lasciandolo </a:t>
            </a:r>
            <a:r>
              <a:rPr sz="900" spc="-5" dirty="0">
                <a:latin typeface="Verdana"/>
                <a:cs typeface="Verdana"/>
              </a:rPr>
              <a:t>mezzo </a:t>
            </a:r>
            <a:r>
              <a:rPr sz="900" dirty="0">
                <a:latin typeface="Verdana"/>
                <a:cs typeface="Verdana"/>
              </a:rPr>
              <a:t>morto. Per </a:t>
            </a:r>
            <a:r>
              <a:rPr sz="900" spc="-5" dirty="0">
                <a:latin typeface="Verdana"/>
                <a:cs typeface="Verdana"/>
              </a:rPr>
              <a:t>caso </a:t>
            </a:r>
            <a:r>
              <a:rPr sz="900" dirty="0">
                <a:latin typeface="Verdana"/>
                <a:cs typeface="Verdana"/>
              </a:rPr>
              <a:t>passò di là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sacerdote e 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lo vide passò </a:t>
            </a:r>
            <a:r>
              <a:rPr sz="900" spc="-5" dirty="0">
                <a:latin typeface="Verdana"/>
                <a:cs typeface="Verdana"/>
              </a:rPr>
              <a:t>oltre </a:t>
            </a:r>
            <a:r>
              <a:rPr sz="900" dirty="0">
                <a:latin typeface="Verdana"/>
                <a:cs typeface="Verdana"/>
              </a:rPr>
              <a:t>dall’altra </a:t>
            </a:r>
            <a:r>
              <a:rPr sz="900" spc="-5" dirty="0">
                <a:latin typeface="Verdana"/>
                <a:cs typeface="Verdana"/>
              </a:rPr>
              <a:t>parte </a:t>
            </a:r>
            <a:r>
              <a:rPr sz="900" dirty="0">
                <a:latin typeface="Verdana"/>
                <a:cs typeface="Verdana"/>
              </a:rPr>
              <a:t>della strada, e proseguì. 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un levita del </a:t>
            </a:r>
            <a:r>
              <a:rPr sz="900" spc="-5" dirty="0">
                <a:latin typeface="Verdana"/>
                <a:cs typeface="Verdana"/>
              </a:rPr>
              <a:t>Tempio passò </a:t>
            </a:r>
            <a:r>
              <a:rPr sz="900" dirty="0">
                <a:latin typeface="Verdana"/>
                <a:cs typeface="Verdana"/>
              </a:rPr>
              <a:t>per quella </a:t>
            </a:r>
            <a:r>
              <a:rPr sz="900" spc="-5" dirty="0">
                <a:latin typeface="Verdana"/>
                <a:cs typeface="Verdana"/>
              </a:rPr>
              <a:t>strada; </a:t>
            </a:r>
            <a:r>
              <a:rPr sz="900" dirty="0">
                <a:latin typeface="Verdana"/>
                <a:cs typeface="Verdana"/>
              </a:rPr>
              <a:t>lo vide, lo </a:t>
            </a:r>
            <a:r>
              <a:rPr sz="900" spc="-5" dirty="0">
                <a:latin typeface="Verdana"/>
                <a:cs typeface="Verdana"/>
              </a:rPr>
              <a:t>scansò </a:t>
            </a:r>
            <a:r>
              <a:rPr sz="900" dirty="0">
                <a:latin typeface="Verdana"/>
                <a:cs typeface="Verdana"/>
              </a:rPr>
              <a:t>e  proseguì. </a:t>
            </a:r>
            <a:r>
              <a:rPr sz="900" spc="-5" dirty="0">
                <a:latin typeface="Verdana"/>
                <a:cs typeface="Verdana"/>
              </a:rPr>
              <a:t>Invece </a:t>
            </a:r>
            <a:r>
              <a:rPr sz="900" dirty="0">
                <a:latin typeface="Verdana"/>
                <a:cs typeface="Verdana"/>
              </a:rPr>
              <a:t>un Samaritano,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era in viaggio, passandogli accanto  lo vide e n’ebbe </a:t>
            </a:r>
            <a:r>
              <a:rPr sz="900" spc="-5" dirty="0">
                <a:latin typeface="Verdana"/>
                <a:cs typeface="Verdana"/>
              </a:rPr>
              <a:t>compassione. </a:t>
            </a:r>
            <a:r>
              <a:rPr sz="900" dirty="0">
                <a:latin typeface="Verdana"/>
                <a:cs typeface="Verdana"/>
              </a:rPr>
              <a:t>Gli andò vicino, </a:t>
            </a:r>
            <a:r>
              <a:rPr sz="900" spc="-5" dirty="0">
                <a:latin typeface="Verdana"/>
                <a:cs typeface="Verdana"/>
              </a:rPr>
              <a:t>versò </a:t>
            </a:r>
            <a:r>
              <a:rPr sz="900" dirty="0">
                <a:latin typeface="Verdana"/>
                <a:cs typeface="Verdana"/>
              </a:rPr>
              <a:t>olio e </a:t>
            </a:r>
            <a:r>
              <a:rPr sz="900" spc="-5" dirty="0">
                <a:latin typeface="Verdana"/>
                <a:cs typeface="Verdana"/>
              </a:rPr>
              <a:t>vino </a:t>
            </a:r>
            <a:r>
              <a:rPr sz="900" dirty="0">
                <a:latin typeface="Verdana"/>
                <a:cs typeface="Verdana"/>
              </a:rPr>
              <a:t>sulle </a:t>
            </a:r>
            <a:r>
              <a:rPr sz="900" spc="-5" dirty="0">
                <a:latin typeface="Verdana"/>
                <a:cs typeface="Verdana"/>
              </a:rPr>
              <a:t>sue  </a:t>
            </a:r>
            <a:r>
              <a:rPr sz="900" dirty="0">
                <a:latin typeface="Verdana"/>
                <a:cs typeface="Verdana"/>
              </a:rPr>
              <a:t>ferite e </a:t>
            </a:r>
            <a:r>
              <a:rPr sz="900" spc="-5" dirty="0">
                <a:latin typeface="Verdana"/>
                <a:cs typeface="Verdana"/>
              </a:rPr>
              <a:t>gliele fasciò.</a:t>
            </a:r>
            <a:endParaRPr sz="900">
              <a:latin typeface="Verdana"/>
              <a:cs typeface="Verdana"/>
            </a:endParaRPr>
          </a:p>
          <a:p>
            <a:pPr marL="2298700" marR="6350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Poi lo caricò </a:t>
            </a:r>
            <a:r>
              <a:rPr sz="900" spc="-5" dirty="0">
                <a:latin typeface="Verdana"/>
                <a:cs typeface="Verdana"/>
              </a:rPr>
              <a:t>sul </a:t>
            </a:r>
            <a:r>
              <a:rPr sz="900" dirty="0">
                <a:latin typeface="Verdana"/>
                <a:cs typeface="Verdana"/>
              </a:rPr>
              <a:t>suo asino, lo </a:t>
            </a:r>
            <a:r>
              <a:rPr sz="900" spc="-5" dirty="0">
                <a:latin typeface="Verdana"/>
                <a:cs typeface="Verdana"/>
              </a:rPr>
              <a:t>portò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locanda e </a:t>
            </a:r>
            <a:r>
              <a:rPr sz="900" spc="-5" dirty="0">
                <a:latin typeface="Verdana"/>
                <a:cs typeface="Verdana"/>
              </a:rPr>
              <a:t>fece tutto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possibile  </a:t>
            </a:r>
            <a:r>
              <a:rPr sz="900" dirty="0">
                <a:latin typeface="Verdana"/>
                <a:cs typeface="Verdana"/>
              </a:rPr>
              <a:t>per aiutarlo. </a:t>
            </a:r>
            <a:r>
              <a:rPr sz="900" spc="-5" dirty="0">
                <a:latin typeface="Verdana"/>
                <a:cs typeface="Verdana"/>
              </a:rPr>
              <a:t>Il </a:t>
            </a:r>
            <a:r>
              <a:rPr sz="900" dirty="0">
                <a:latin typeface="Verdana"/>
                <a:cs typeface="Verdana"/>
              </a:rPr>
              <a:t>giorno </a:t>
            </a:r>
            <a:r>
              <a:rPr sz="900" spc="-5" dirty="0">
                <a:latin typeface="Verdana"/>
                <a:cs typeface="Verdana"/>
              </a:rPr>
              <a:t>dopo </a:t>
            </a:r>
            <a:r>
              <a:rPr sz="900" dirty="0">
                <a:latin typeface="Verdana"/>
                <a:cs typeface="Verdana"/>
              </a:rPr>
              <a:t>tirò </a:t>
            </a:r>
            <a:r>
              <a:rPr sz="900" spc="-5" dirty="0">
                <a:latin typeface="Verdana"/>
                <a:cs typeface="Verdana"/>
              </a:rPr>
              <a:t>fuori </a:t>
            </a:r>
            <a:r>
              <a:rPr sz="900" dirty="0">
                <a:latin typeface="Verdana"/>
                <a:cs typeface="Verdana"/>
              </a:rPr>
              <a:t>due monete </a:t>
            </a:r>
            <a:r>
              <a:rPr sz="900" spc="-5" dirty="0">
                <a:latin typeface="Verdana"/>
                <a:cs typeface="Verdana"/>
              </a:rPr>
              <a:t>d’argento </a:t>
            </a:r>
            <a:r>
              <a:rPr sz="900" dirty="0">
                <a:latin typeface="Verdana"/>
                <a:cs typeface="Verdana"/>
              </a:rPr>
              <a:t>e le diede  all’albergatore </a:t>
            </a:r>
            <a:r>
              <a:rPr sz="900" spc="-5" dirty="0">
                <a:latin typeface="Verdana"/>
                <a:cs typeface="Verdana"/>
              </a:rPr>
              <a:t>dicendo: Abbi cura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lui,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ciò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5" dirty="0">
                <a:latin typeface="Verdana"/>
                <a:cs typeface="Verdana"/>
              </a:rPr>
              <a:t>spenderai </a:t>
            </a:r>
            <a:r>
              <a:rPr sz="900" dirty="0">
                <a:latin typeface="Verdana"/>
                <a:cs typeface="Verdana"/>
              </a:rPr>
              <a:t>in più, te lo  rifonderò al </a:t>
            </a:r>
            <a:r>
              <a:rPr sz="900" spc="-5" dirty="0">
                <a:latin typeface="Verdana"/>
                <a:cs typeface="Verdana"/>
              </a:rPr>
              <a:t>mio</a:t>
            </a:r>
            <a:r>
              <a:rPr sz="900" dirty="0">
                <a:latin typeface="Verdana"/>
                <a:cs typeface="Verdana"/>
              </a:rPr>
              <a:t> ritorno».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699"/>
              </a:lnSpc>
              <a:spcBef>
                <a:spcPts val="590"/>
              </a:spcBef>
            </a:pPr>
            <a:r>
              <a:rPr sz="900" dirty="0">
                <a:latin typeface="Verdana"/>
                <a:cs typeface="Verdana"/>
              </a:rPr>
              <a:t>A questo </a:t>
            </a:r>
            <a:r>
              <a:rPr sz="900" spc="-5" dirty="0">
                <a:latin typeface="Verdana"/>
                <a:cs typeface="Verdana"/>
              </a:rPr>
              <a:t>punto </a:t>
            </a:r>
            <a:r>
              <a:rPr sz="900" dirty="0">
                <a:latin typeface="Verdana"/>
                <a:cs typeface="Verdana"/>
              </a:rPr>
              <a:t>Gesù domandò: «Secondo te, </a:t>
            </a:r>
            <a:r>
              <a:rPr sz="900" spc="-5" dirty="0">
                <a:latin typeface="Verdana"/>
                <a:cs typeface="Verdana"/>
              </a:rPr>
              <a:t>chi </a:t>
            </a:r>
            <a:r>
              <a:rPr sz="900" dirty="0">
                <a:latin typeface="Verdana"/>
                <a:cs typeface="Verdana"/>
              </a:rPr>
              <a:t>di questi tre ti </a:t>
            </a:r>
            <a:r>
              <a:rPr sz="900" spc="-5" dirty="0">
                <a:latin typeface="Verdana"/>
                <a:cs typeface="Verdana"/>
              </a:rPr>
              <a:t>sembra </a:t>
            </a:r>
            <a:r>
              <a:rPr sz="900" dirty="0">
                <a:latin typeface="Verdana"/>
                <a:cs typeface="Verdana"/>
              </a:rPr>
              <a:t>sia stato il </a:t>
            </a:r>
            <a:r>
              <a:rPr sz="900" spc="-5" dirty="0">
                <a:latin typeface="Verdana"/>
                <a:cs typeface="Verdana"/>
              </a:rPr>
              <a:t>prossimo </a:t>
            </a:r>
            <a:r>
              <a:rPr sz="900" dirty="0">
                <a:latin typeface="Verdana"/>
                <a:cs typeface="Verdana"/>
              </a:rPr>
              <a:t>per </a:t>
            </a:r>
            <a:r>
              <a:rPr sz="900" spc="-5" dirty="0">
                <a:latin typeface="Verdana"/>
                <a:cs typeface="Verdana"/>
              </a:rPr>
              <a:t>quell’uomo che  aveva </a:t>
            </a:r>
            <a:r>
              <a:rPr sz="900" dirty="0">
                <a:latin typeface="Verdana"/>
                <a:cs typeface="Verdana"/>
              </a:rPr>
              <a:t>incontrato i </a:t>
            </a:r>
            <a:r>
              <a:rPr sz="900" spc="-5" dirty="0">
                <a:latin typeface="Verdana"/>
                <a:cs typeface="Verdana"/>
              </a:rPr>
              <a:t>briganti?». </a:t>
            </a:r>
            <a:r>
              <a:rPr sz="900" dirty="0">
                <a:latin typeface="Verdana"/>
                <a:cs typeface="Verdana"/>
              </a:rPr>
              <a:t>Il maestro della </a:t>
            </a:r>
            <a:r>
              <a:rPr sz="900" spc="-5" dirty="0">
                <a:latin typeface="Verdana"/>
                <a:cs typeface="Verdana"/>
              </a:rPr>
              <a:t>Legge </a:t>
            </a:r>
            <a:r>
              <a:rPr sz="900" dirty="0">
                <a:latin typeface="Verdana"/>
                <a:cs typeface="Verdana"/>
              </a:rPr>
              <a:t>rispose: </a:t>
            </a:r>
            <a:r>
              <a:rPr sz="900" spc="-5" dirty="0">
                <a:latin typeface="Verdana"/>
                <a:cs typeface="Verdana"/>
              </a:rPr>
              <a:t>«Quello che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spc="-5" dirty="0">
                <a:latin typeface="Verdana"/>
                <a:cs typeface="Verdana"/>
              </a:rPr>
              <a:t>avuto </a:t>
            </a:r>
            <a:r>
              <a:rPr sz="900" dirty="0">
                <a:latin typeface="Verdana"/>
                <a:cs typeface="Verdana"/>
              </a:rPr>
              <a:t>compassione di lui». Gesù  allora gli disse: «Va’ e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tu fa’ lo</a:t>
            </a:r>
            <a:r>
              <a:rPr sz="900" spc="-5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stesso».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92769" y="1037373"/>
            <a:ext cx="1930959" cy="1787976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39827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La pecora</a:t>
            </a:r>
            <a:r>
              <a:rPr sz="1400" b="1" spc="-6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smarrita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674111" y="848349"/>
            <a:ext cx="4398010" cy="155257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algn="just">
              <a:lnSpc>
                <a:spcPct val="101299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avvicinarono </a:t>
            </a:r>
            <a:r>
              <a:rPr sz="900" dirty="0">
                <a:latin typeface="Verdana"/>
                <a:cs typeface="Verdana"/>
              </a:rPr>
              <a:t>per ascoltare Gesù tutti i </a:t>
            </a:r>
            <a:r>
              <a:rPr sz="900" spc="-5" dirty="0">
                <a:latin typeface="Verdana"/>
                <a:cs typeface="Verdana"/>
              </a:rPr>
              <a:t>pubblicani, </a:t>
            </a:r>
            <a:r>
              <a:rPr sz="900" dirty="0">
                <a:latin typeface="Verdana"/>
                <a:cs typeface="Verdana"/>
              </a:rPr>
              <a:t>e altre </a:t>
            </a:r>
            <a:r>
              <a:rPr sz="900" spc="-5" dirty="0">
                <a:latin typeface="Verdana"/>
                <a:cs typeface="Verdana"/>
              </a:rPr>
              <a:t>persone </a:t>
            </a:r>
            <a:r>
              <a:rPr sz="900" dirty="0">
                <a:latin typeface="Verdana"/>
                <a:cs typeface="Verdana"/>
              </a:rPr>
              <a:t>di  cattiva </a:t>
            </a:r>
            <a:r>
              <a:rPr sz="900" spc="-5" dirty="0">
                <a:latin typeface="Verdana"/>
                <a:cs typeface="Verdana"/>
              </a:rPr>
              <a:t>reputazione. </a:t>
            </a:r>
            <a:r>
              <a:rPr sz="900" dirty="0">
                <a:latin typeface="Verdana"/>
                <a:cs typeface="Verdana"/>
              </a:rPr>
              <a:t>Ma i </a:t>
            </a:r>
            <a:r>
              <a:rPr sz="900" spc="-5" dirty="0">
                <a:latin typeface="Verdana"/>
                <a:cs typeface="Verdana"/>
              </a:rPr>
              <a:t>farisei </a:t>
            </a:r>
            <a:r>
              <a:rPr sz="900" dirty="0">
                <a:latin typeface="Verdana"/>
                <a:cs typeface="Verdana"/>
              </a:rPr>
              <a:t>e i </a:t>
            </a:r>
            <a:r>
              <a:rPr sz="900" spc="-5" dirty="0">
                <a:latin typeface="Verdana"/>
                <a:cs typeface="Verdana"/>
              </a:rPr>
              <a:t>maestri </a:t>
            </a:r>
            <a:r>
              <a:rPr sz="900" dirty="0">
                <a:latin typeface="Verdana"/>
                <a:cs typeface="Verdana"/>
              </a:rPr>
              <a:t>della Legge lo </a:t>
            </a:r>
            <a:r>
              <a:rPr sz="900" spc="-5" dirty="0">
                <a:latin typeface="Verdana"/>
                <a:cs typeface="Verdana"/>
              </a:rPr>
              <a:t>criticavano  </a:t>
            </a:r>
            <a:r>
              <a:rPr sz="900" dirty="0">
                <a:latin typeface="Verdana"/>
                <a:cs typeface="Verdana"/>
              </a:rPr>
              <a:t>dicendo: </a:t>
            </a:r>
            <a:r>
              <a:rPr sz="900" spc="-5" dirty="0">
                <a:latin typeface="Verdana"/>
                <a:cs typeface="Verdana"/>
              </a:rPr>
              <a:t>«Quest’uomo </a:t>
            </a:r>
            <a:r>
              <a:rPr sz="900" dirty="0">
                <a:latin typeface="Verdana"/>
                <a:cs typeface="Verdana"/>
              </a:rPr>
              <a:t>tratta bene i peccatori e mangia con loro». Allora  Gesù </a:t>
            </a:r>
            <a:r>
              <a:rPr sz="900" spc="-5" dirty="0">
                <a:latin typeface="Verdana"/>
                <a:cs typeface="Verdana"/>
              </a:rPr>
              <a:t>raccontò loro questa </a:t>
            </a:r>
            <a:r>
              <a:rPr sz="900" dirty="0">
                <a:latin typeface="Verdana"/>
                <a:cs typeface="Verdana"/>
              </a:rPr>
              <a:t>parabola: </a:t>
            </a:r>
            <a:r>
              <a:rPr sz="900" spc="-10" dirty="0">
                <a:latin typeface="Verdana"/>
                <a:cs typeface="Verdana"/>
              </a:rPr>
              <a:t>«Chi di </a:t>
            </a:r>
            <a:r>
              <a:rPr sz="900" dirty="0">
                <a:latin typeface="Verdana"/>
                <a:cs typeface="Verdana"/>
              </a:rPr>
              <a:t>voi </a:t>
            </a:r>
            <a:r>
              <a:rPr sz="900" spc="-5" dirty="0">
                <a:latin typeface="Verdana"/>
                <a:cs typeface="Verdana"/>
              </a:rPr>
              <a:t>se </a:t>
            </a:r>
            <a:r>
              <a:rPr sz="900" dirty="0">
                <a:latin typeface="Verdana"/>
                <a:cs typeface="Verdana"/>
              </a:rPr>
              <a:t>ha cento </a:t>
            </a:r>
            <a:r>
              <a:rPr sz="900" spc="-5" dirty="0">
                <a:latin typeface="Verdana"/>
                <a:cs typeface="Verdana"/>
              </a:rPr>
              <a:t>pecore </a:t>
            </a:r>
            <a:r>
              <a:rPr sz="900" dirty="0">
                <a:latin typeface="Verdana"/>
                <a:cs typeface="Verdana"/>
              </a:rPr>
              <a:t>e ne  perde </a:t>
            </a:r>
            <a:r>
              <a:rPr sz="900" spc="-5" dirty="0">
                <a:latin typeface="Verdana"/>
                <a:cs typeface="Verdana"/>
              </a:rPr>
              <a:t>una, </a:t>
            </a:r>
            <a:r>
              <a:rPr sz="900" dirty="0">
                <a:latin typeface="Verdana"/>
                <a:cs typeface="Verdana"/>
              </a:rPr>
              <a:t>non lascia le altre </a:t>
            </a:r>
            <a:r>
              <a:rPr sz="900" spc="-5" dirty="0">
                <a:latin typeface="Verdana"/>
                <a:cs typeface="Verdana"/>
              </a:rPr>
              <a:t>novantanove </a:t>
            </a:r>
            <a:r>
              <a:rPr sz="900" dirty="0">
                <a:latin typeface="Verdana"/>
                <a:cs typeface="Verdana"/>
              </a:rPr>
              <a:t>al </a:t>
            </a:r>
            <a:r>
              <a:rPr sz="900" spc="-5" dirty="0">
                <a:latin typeface="Verdana"/>
                <a:cs typeface="Verdana"/>
              </a:rPr>
              <a:t>sicuro </a:t>
            </a:r>
            <a:r>
              <a:rPr sz="900" dirty="0">
                <a:latin typeface="Verdana"/>
                <a:cs typeface="Verdana"/>
              </a:rPr>
              <a:t>per </a:t>
            </a:r>
            <a:r>
              <a:rPr sz="900" spc="-5" dirty="0">
                <a:latin typeface="Verdana"/>
                <a:cs typeface="Verdana"/>
              </a:rPr>
              <a:t>andare </a:t>
            </a:r>
            <a:r>
              <a:rPr sz="900" dirty="0">
                <a:latin typeface="Verdana"/>
                <a:cs typeface="Verdana"/>
              </a:rPr>
              <a:t>a cercare  quella che si è </a:t>
            </a:r>
            <a:r>
              <a:rPr sz="900" spc="-5" dirty="0">
                <a:latin typeface="Verdana"/>
                <a:cs typeface="Verdana"/>
              </a:rPr>
              <a:t>smarrita </a:t>
            </a:r>
            <a:r>
              <a:rPr sz="900" dirty="0">
                <a:latin typeface="Verdana"/>
                <a:cs typeface="Verdana"/>
              </a:rPr>
              <a:t>e la cerca </a:t>
            </a:r>
            <a:r>
              <a:rPr sz="900" spc="-5" dirty="0">
                <a:latin typeface="Verdana"/>
                <a:cs typeface="Verdana"/>
              </a:rPr>
              <a:t>finché </a:t>
            </a:r>
            <a:r>
              <a:rPr sz="900" dirty="0">
                <a:latin typeface="Verdana"/>
                <a:cs typeface="Verdana"/>
              </a:rPr>
              <a:t>non l’ha ritrovata?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la  trova, se la mette </a:t>
            </a:r>
            <a:r>
              <a:rPr sz="900" spc="-5" dirty="0">
                <a:latin typeface="Verdana"/>
                <a:cs typeface="Verdana"/>
              </a:rPr>
              <a:t>sulle </a:t>
            </a:r>
            <a:r>
              <a:rPr sz="900" dirty="0">
                <a:latin typeface="Verdana"/>
                <a:cs typeface="Verdana"/>
              </a:rPr>
              <a:t>spalle </a:t>
            </a:r>
            <a:r>
              <a:rPr sz="900" spc="-5" dirty="0">
                <a:latin typeface="Verdana"/>
                <a:cs typeface="Verdana"/>
              </a:rPr>
              <a:t>pieno </a:t>
            </a:r>
            <a:r>
              <a:rPr sz="900" dirty="0">
                <a:latin typeface="Verdana"/>
                <a:cs typeface="Verdana"/>
              </a:rPr>
              <a:t>di gioia, e ritorna a casa sua. Poi  chiama gli amici e i vicini, e dice </a:t>
            </a:r>
            <a:r>
              <a:rPr sz="900" spc="-5" dirty="0">
                <a:latin typeface="Verdana"/>
                <a:cs typeface="Verdana"/>
              </a:rPr>
              <a:t>loro: ‘Rallegratevi </a:t>
            </a:r>
            <a:r>
              <a:rPr sz="900" dirty="0">
                <a:latin typeface="Verdana"/>
                <a:cs typeface="Verdana"/>
              </a:rPr>
              <a:t>con me, perché </a:t>
            </a:r>
            <a:r>
              <a:rPr sz="900" spc="-10" dirty="0">
                <a:latin typeface="Verdana"/>
                <a:cs typeface="Verdana"/>
              </a:rPr>
              <a:t>ho  </a:t>
            </a:r>
            <a:r>
              <a:rPr sz="900" dirty="0">
                <a:latin typeface="Verdana"/>
                <a:cs typeface="Verdana"/>
              </a:rPr>
              <a:t>ritrovato la </a:t>
            </a:r>
            <a:r>
              <a:rPr sz="900" spc="-5" dirty="0">
                <a:latin typeface="Verdana"/>
                <a:cs typeface="Verdana"/>
              </a:rPr>
              <a:t>mia </a:t>
            </a:r>
            <a:r>
              <a:rPr sz="900" dirty="0">
                <a:latin typeface="Verdana"/>
                <a:cs typeface="Verdana"/>
              </a:rPr>
              <a:t>pecora, </a:t>
            </a:r>
            <a:r>
              <a:rPr sz="900" spc="-5" dirty="0">
                <a:latin typeface="Verdana"/>
                <a:cs typeface="Verdana"/>
              </a:rPr>
              <a:t>quella che </a:t>
            </a:r>
            <a:r>
              <a:rPr sz="900" dirty="0">
                <a:latin typeface="Verdana"/>
                <a:cs typeface="Verdana"/>
              </a:rPr>
              <a:t>si era </a:t>
            </a:r>
            <a:r>
              <a:rPr sz="900" spc="-5" dirty="0">
                <a:latin typeface="Verdana"/>
                <a:cs typeface="Verdana"/>
              </a:rPr>
              <a:t>smarrita’. </a:t>
            </a:r>
            <a:r>
              <a:rPr sz="900" dirty="0">
                <a:latin typeface="Verdana"/>
                <a:cs typeface="Verdana"/>
              </a:rPr>
              <a:t>Così,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spc="-5" dirty="0">
                <a:latin typeface="Verdana"/>
                <a:cs typeface="Verdana"/>
              </a:rPr>
              <a:t>dico, </a:t>
            </a:r>
            <a:r>
              <a:rPr sz="900" dirty="0">
                <a:latin typeface="Verdana"/>
                <a:cs typeface="Verdana"/>
              </a:rPr>
              <a:t>ci sarà più  gioia in cielo per un peccatore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converte che </a:t>
            </a:r>
            <a:r>
              <a:rPr sz="900" spc="5" dirty="0">
                <a:latin typeface="Verdana"/>
                <a:cs typeface="Verdana"/>
              </a:rPr>
              <a:t>per </a:t>
            </a:r>
            <a:r>
              <a:rPr sz="900" spc="-5" dirty="0">
                <a:latin typeface="Verdana"/>
                <a:cs typeface="Verdana"/>
              </a:rPr>
              <a:t>novantanove </a:t>
            </a:r>
            <a:r>
              <a:rPr sz="900" dirty="0">
                <a:latin typeface="Verdana"/>
                <a:cs typeface="Verdana"/>
              </a:rPr>
              <a:t>giusti  che </a:t>
            </a:r>
            <a:r>
              <a:rPr sz="900" spc="-5" dirty="0">
                <a:latin typeface="Verdana"/>
                <a:cs typeface="Verdana"/>
              </a:rPr>
              <a:t>non hanno </a:t>
            </a:r>
            <a:r>
              <a:rPr sz="900" dirty="0">
                <a:latin typeface="Verdana"/>
                <a:cs typeface="Verdana"/>
              </a:rPr>
              <a:t>bisogno di</a:t>
            </a:r>
            <a:r>
              <a:rPr sz="900" spc="-2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conversione».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63880" y="940308"/>
            <a:ext cx="2008631" cy="2574035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51638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La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dramma</a:t>
            </a:r>
            <a:r>
              <a:rPr sz="1400" b="1" spc="-3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smarrita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559811" y="848349"/>
            <a:ext cx="4511040" cy="85788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algn="just">
              <a:lnSpc>
                <a:spcPct val="101299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«Se una donna possiede dieci dramme, e ne perde </a:t>
            </a:r>
            <a:r>
              <a:rPr sz="900" spc="-5" dirty="0">
                <a:latin typeface="Verdana"/>
                <a:cs typeface="Verdana"/>
              </a:rPr>
              <a:t>una, che </a:t>
            </a:r>
            <a:r>
              <a:rPr sz="900" dirty="0">
                <a:latin typeface="Verdana"/>
                <a:cs typeface="Verdana"/>
              </a:rPr>
              <a:t>cosa </a:t>
            </a:r>
            <a:r>
              <a:rPr sz="900" spc="-5" dirty="0">
                <a:latin typeface="Verdana"/>
                <a:cs typeface="Verdana"/>
              </a:rPr>
              <a:t>fa?  Accende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luce, spazza </a:t>
            </a:r>
            <a:r>
              <a:rPr sz="900" dirty="0">
                <a:latin typeface="Verdana"/>
                <a:cs typeface="Verdana"/>
              </a:rPr>
              <a:t>bene la </a:t>
            </a:r>
            <a:r>
              <a:rPr sz="900" spc="-5" dirty="0">
                <a:latin typeface="Verdana"/>
                <a:cs typeface="Verdana"/>
              </a:rPr>
              <a:t>casa </a:t>
            </a:r>
            <a:r>
              <a:rPr sz="900" dirty="0">
                <a:latin typeface="Verdana"/>
                <a:cs typeface="Verdana"/>
              </a:rPr>
              <a:t>e si mette a cercare </a:t>
            </a:r>
            <a:r>
              <a:rPr sz="900" spc="-5" dirty="0">
                <a:latin typeface="Verdana"/>
                <a:cs typeface="Verdana"/>
              </a:rPr>
              <a:t>accuratamente </a:t>
            </a:r>
            <a:r>
              <a:rPr sz="900" dirty="0">
                <a:latin typeface="Verdana"/>
                <a:cs typeface="Verdana"/>
              </a:rPr>
              <a:t>la  sua moneta </a:t>
            </a:r>
            <a:r>
              <a:rPr sz="900" spc="-5" dirty="0">
                <a:latin typeface="Verdana"/>
                <a:cs typeface="Verdana"/>
              </a:rPr>
              <a:t>finché </a:t>
            </a:r>
            <a:r>
              <a:rPr sz="900" dirty="0">
                <a:latin typeface="Verdana"/>
                <a:cs typeface="Verdana"/>
              </a:rPr>
              <a:t>non la trova. E dopo </a:t>
            </a:r>
            <a:r>
              <a:rPr sz="900" spc="-5" dirty="0">
                <a:latin typeface="Verdana"/>
                <a:cs typeface="Verdana"/>
              </a:rPr>
              <a:t>averla trovata, </a:t>
            </a:r>
            <a:r>
              <a:rPr sz="900" dirty="0">
                <a:latin typeface="Verdana"/>
                <a:cs typeface="Verdana"/>
              </a:rPr>
              <a:t>chiama le </a:t>
            </a:r>
            <a:r>
              <a:rPr sz="900" spc="-5" dirty="0">
                <a:latin typeface="Verdana"/>
                <a:cs typeface="Verdana"/>
              </a:rPr>
              <a:t>amiche </a:t>
            </a:r>
            <a:r>
              <a:rPr sz="900" dirty="0">
                <a:latin typeface="Verdana"/>
                <a:cs typeface="Verdana"/>
              </a:rPr>
              <a:t>e le  </a:t>
            </a:r>
            <a:r>
              <a:rPr sz="900" spc="-5" dirty="0">
                <a:latin typeface="Verdana"/>
                <a:cs typeface="Verdana"/>
              </a:rPr>
              <a:t>vicine, </a:t>
            </a:r>
            <a:r>
              <a:rPr sz="900" dirty="0">
                <a:latin typeface="Verdana"/>
                <a:cs typeface="Verdana"/>
              </a:rPr>
              <a:t>dicendo: </a:t>
            </a:r>
            <a:r>
              <a:rPr sz="900" spc="-5" dirty="0">
                <a:latin typeface="Verdana"/>
                <a:cs typeface="Verdana"/>
              </a:rPr>
              <a:t>‘Rallegratevi </a:t>
            </a:r>
            <a:r>
              <a:rPr sz="900" dirty="0">
                <a:latin typeface="Verdana"/>
                <a:cs typeface="Verdana"/>
              </a:rPr>
              <a:t>con me, perché </a:t>
            </a:r>
            <a:r>
              <a:rPr sz="900" spc="-10" dirty="0">
                <a:latin typeface="Verdana"/>
                <a:cs typeface="Verdana"/>
              </a:rPr>
              <a:t>ho </a:t>
            </a:r>
            <a:r>
              <a:rPr sz="900" dirty="0">
                <a:latin typeface="Verdana"/>
                <a:cs typeface="Verdana"/>
              </a:rPr>
              <a:t>ritrovato la dramma che  </a:t>
            </a:r>
            <a:r>
              <a:rPr sz="900" spc="-5" dirty="0">
                <a:latin typeface="Verdana"/>
                <a:cs typeface="Verdana"/>
              </a:rPr>
              <a:t>avevo </a:t>
            </a:r>
            <a:r>
              <a:rPr sz="900" dirty="0">
                <a:latin typeface="Verdana"/>
                <a:cs typeface="Verdana"/>
              </a:rPr>
              <a:t>perduta’. Così, vi dico, c’è </a:t>
            </a:r>
            <a:r>
              <a:rPr sz="900" spc="-5" dirty="0">
                <a:latin typeface="Verdana"/>
                <a:cs typeface="Verdana"/>
              </a:rPr>
              <a:t>gran </a:t>
            </a:r>
            <a:r>
              <a:rPr sz="900" dirty="0">
                <a:latin typeface="Verdana"/>
                <a:cs typeface="Verdana"/>
              </a:rPr>
              <a:t>gioia </a:t>
            </a:r>
            <a:r>
              <a:rPr sz="900" spc="-5" dirty="0">
                <a:latin typeface="Verdana"/>
                <a:cs typeface="Verdana"/>
              </a:rPr>
              <a:t>davanti </a:t>
            </a:r>
            <a:r>
              <a:rPr sz="900" dirty="0">
                <a:latin typeface="Verdana"/>
                <a:cs typeface="Verdana"/>
              </a:rPr>
              <a:t>agli angeli di </a:t>
            </a:r>
            <a:r>
              <a:rPr sz="900" spc="-5" dirty="0">
                <a:latin typeface="Verdana"/>
                <a:cs typeface="Verdana"/>
              </a:rPr>
              <a:t>Dio anche  </a:t>
            </a:r>
            <a:r>
              <a:rPr sz="900" dirty="0">
                <a:latin typeface="Verdana"/>
                <a:cs typeface="Verdana"/>
              </a:rPr>
              <a:t>per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solo peccatore che si</a:t>
            </a:r>
            <a:r>
              <a:rPr sz="900" spc="-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converte».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54736" y="914400"/>
            <a:ext cx="1903475" cy="2458211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18237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Il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figliol</a:t>
            </a:r>
            <a:r>
              <a:rPr sz="1400" b="1" spc="-5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prodigo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28319" y="848349"/>
            <a:ext cx="6581140" cy="358711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270760" marR="5715" algn="just">
              <a:lnSpc>
                <a:spcPct val="101299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Gesù </a:t>
            </a:r>
            <a:r>
              <a:rPr sz="900" spc="-5" dirty="0">
                <a:latin typeface="Verdana"/>
                <a:cs typeface="Verdana"/>
              </a:rPr>
              <a:t>raccontò </a:t>
            </a:r>
            <a:r>
              <a:rPr sz="900" dirty="0">
                <a:latin typeface="Verdana"/>
                <a:cs typeface="Verdana"/>
              </a:rPr>
              <a:t>anche questa parabola: «Un uomo aveva due figli. </a:t>
            </a:r>
            <a:r>
              <a:rPr sz="900" spc="-5" dirty="0">
                <a:latin typeface="Verdana"/>
                <a:cs typeface="Verdana"/>
              </a:rPr>
              <a:t>Il </a:t>
            </a:r>
            <a:r>
              <a:rPr sz="900" dirty="0">
                <a:latin typeface="Verdana"/>
                <a:cs typeface="Verdana"/>
              </a:rPr>
              <a:t>più  </a:t>
            </a:r>
            <a:r>
              <a:rPr sz="900" spc="-5" dirty="0">
                <a:latin typeface="Verdana"/>
                <a:cs typeface="Verdana"/>
              </a:rPr>
              <a:t>giovane </a:t>
            </a:r>
            <a:r>
              <a:rPr sz="900" dirty="0">
                <a:latin typeface="Verdana"/>
                <a:cs typeface="Verdana"/>
              </a:rPr>
              <a:t>disse a </a:t>
            </a:r>
            <a:r>
              <a:rPr sz="900" spc="-5" dirty="0">
                <a:latin typeface="Verdana"/>
                <a:cs typeface="Verdana"/>
              </a:rPr>
              <a:t>suo </a:t>
            </a:r>
            <a:r>
              <a:rPr sz="900" dirty="0">
                <a:latin typeface="Verdana"/>
                <a:cs typeface="Verdana"/>
              </a:rPr>
              <a:t>padre: </a:t>
            </a:r>
            <a:r>
              <a:rPr sz="900" spc="-5" dirty="0">
                <a:latin typeface="Verdana"/>
                <a:cs typeface="Verdana"/>
              </a:rPr>
              <a:t>‘Padre, </a:t>
            </a:r>
            <a:r>
              <a:rPr sz="900" dirty="0">
                <a:latin typeface="Verdana"/>
                <a:cs typeface="Verdana"/>
              </a:rPr>
              <a:t>dammi la parte di eredità che mi  spetta’. E il </a:t>
            </a:r>
            <a:r>
              <a:rPr sz="900" spc="-5" dirty="0">
                <a:latin typeface="Verdana"/>
                <a:cs typeface="Verdana"/>
              </a:rPr>
              <a:t>padre </a:t>
            </a:r>
            <a:r>
              <a:rPr sz="900" dirty="0">
                <a:latin typeface="Verdana"/>
                <a:cs typeface="Verdana"/>
              </a:rPr>
              <a:t>divise </a:t>
            </a:r>
            <a:r>
              <a:rPr sz="900" spc="-5" dirty="0">
                <a:latin typeface="Verdana"/>
                <a:cs typeface="Verdana"/>
              </a:rPr>
              <a:t>tra </a:t>
            </a:r>
            <a:r>
              <a:rPr sz="900" dirty="0">
                <a:latin typeface="Verdana"/>
                <a:cs typeface="Verdana"/>
              </a:rPr>
              <a:t>loro le </a:t>
            </a:r>
            <a:r>
              <a:rPr sz="900" spc="-5" dirty="0">
                <a:latin typeface="Verdana"/>
                <a:cs typeface="Verdana"/>
              </a:rPr>
              <a:t>sostanze. </a:t>
            </a:r>
            <a:r>
              <a:rPr sz="900" dirty="0">
                <a:latin typeface="Verdana"/>
                <a:cs typeface="Verdana"/>
              </a:rPr>
              <a:t>Pochi giorni dopo, </a:t>
            </a:r>
            <a:r>
              <a:rPr sz="900" spc="-10" dirty="0">
                <a:latin typeface="Verdana"/>
                <a:cs typeface="Verdana"/>
              </a:rPr>
              <a:t>il </a:t>
            </a:r>
            <a:r>
              <a:rPr sz="900" dirty="0">
                <a:latin typeface="Verdana"/>
                <a:cs typeface="Verdana"/>
              </a:rPr>
              <a:t>figlio più  </a:t>
            </a:r>
            <a:r>
              <a:rPr sz="900" spc="-5" dirty="0">
                <a:latin typeface="Verdana"/>
                <a:cs typeface="Verdana"/>
              </a:rPr>
              <a:t>giovane </a:t>
            </a:r>
            <a:r>
              <a:rPr sz="900" dirty="0">
                <a:latin typeface="Verdana"/>
                <a:cs typeface="Verdana"/>
              </a:rPr>
              <a:t>vendette </a:t>
            </a:r>
            <a:r>
              <a:rPr sz="900" spc="-5" dirty="0">
                <a:latin typeface="Verdana"/>
                <a:cs typeface="Verdana"/>
              </a:rPr>
              <a:t>tutti </a:t>
            </a:r>
            <a:r>
              <a:rPr sz="900" dirty="0">
                <a:latin typeface="Verdana"/>
                <a:cs typeface="Verdana"/>
              </a:rPr>
              <a:t>i </a:t>
            </a:r>
            <a:r>
              <a:rPr sz="900" spc="-5" dirty="0">
                <a:latin typeface="Verdana"/>
                <a:cs typeface="Verdana"/>
              </a:rPr>
              <a:t>suoi </a:t>
            </a:r>
            <a:r>
              <a:rPr sz="900" dirty="0">
                <a:latin typeface="Verdana"/>
                <a:cs typeface="Verdana"/>
              </a:rPr>
              <a:t>beni e con i soldi </a:t>
            </a:r>
            <a:r>
              <a:rPr sz="900" spc="-5" dirty="0">
                <a:latin typeface="Verdana"/>
                <a:cs typeface="Verdana"/>
              </a:rPr>
              <a:t>ricavati </a:t>
            </a:r>
            <a:r>
              <a:rPr sz="900" dirty="0">
                <a:latin typeface="Verdana"/>
                <a:cs typeface="Verdana"/>
              </a:rPr>
              <a:t>se ne andò in un  paese </a:t>
            </a:r>
            <a:r>
              <a:rPr sz="900" spc="-5" dirty="0">
                <a:latin typeface="Verdana"/>
                <a:cs typeface="Verdana"/>
              </a:rPr>
              <a:t>lontano </a:t>
            </a:r>
            <a:r>
              <a:rPr sz="900" dirty="0">
                <a:latin typeface="Verdana"/>
                <a:cs typeface="Verdana"/>
              </a:rPr>
              <a:t>e là </a:t>
            </a:r>
            <a:r>
              <a:rPr sz="900" spc="-5" dirty="0">
                <a:latin typeface="Verdana"/>
                <a:cs typeface="Verdana"/>
              </a:rPr>
              <a:t>sperperò tutti </a:t>
            </a:r>
            <a:r>
              <a:rPr sz="900" dirty="0">
                <a:latin typeface="Verdana"/>
                <a:cs typeface="Verdana"/>
              </a:rPr>
              <a:t>i </a:t>
            </a:r>
            <a:r>
              <a:rPr sz="900" spc="-10" dirty="0">
                <a:latin typeface="Verdana"/>
                <a:cs typeface="Verdana"/>
              </a:rPr>
              <a:t>suoi </a:t>
            </a:r>
            <a:r>
              <a:rPr sz="900" dirty="0">
                <a:latin typeface="Verdana"/>
                <a:cs typeface="Verdana"/>
              </a:rPr>
              <a:t>soldi </a:t>
            </a:r>
            <a:r>
              <a:rPr sz="900" spc="-5" dirty="0">
                <a:latin typeface="Verdana"/>
                <a:cs typeface="Verdana"/>
              </a:rPr>
              <a:t>abbandonandosi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una vita  </a:t>
            </a:r>
            <a:r>
              <a:rPr sz="900" dirty="0">
                <a:latin typeface="Verdana"/>
                <a:cs typeface="Verdana"/>
              </a:rPr>
              <a:t>disordinata e </a:t>
            </a:r>
            <a:r>
              <a:rPr sz="900" spc="-5" dirty="0">
                <a:latin typeface="Verdana"/>
                <a:cs typeface="Verdana"/>
              </a:rPr>
              <a:t>vivendo </a:t>
            </a:r>
            <a:r>
              <a:rPr sz="900" dirty="0">
                <a:latin typeface="Verdana"/>
                <a:cs typeface="Verdana"/>
              </a:rPr>
              <a:t>da </a:t>
            </a:r>
            <a:r>
              <a:rPr sz="900" spc="-5" dirty="0">
                <a:latin typeface="Verdana"/>
                <a:cs typeface="Verdana"/>
              </a:rPr>
              <a:t>dissoluto.</a:t>
            </a:r>
            <a:endParaRPr sz="900">
              <a:latin typeface="Verdana"/>
              <a:cs typeface="Verdana"/>
            </a:endParaRPr>
          </a:p>
          <a:p>
            <a:pPr marL="2270760" marR="6985" algn="just">
              <a:lnSpc>
                <a:spcPct val="101299"/>
              </a:lnSpc>
              <a:spcBef>
                <a:spcPts val="600"/>
              </a:spcBef>
            </a:pP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ebbe speso tutto, in </a:t>
            </a:r>
            <a:r>
              <a:rPr sz="900" spc="-5" dirty="0">
                <a:latin typeface="Verdana"/>
                <a:cs typeface="Verdana"/>
              </a:rPr>
              <a:t>quel </a:t>
            </a:r>
            <a:r>
              <a:rPr sz="900" dirty="0">
                <a:latin typeface="Verdana"/>
                <a:cs typeface="Verdana"/>
              </a:rPr>
              <a:t>paese </a:t>
            </a:r>
            <a:r>
              <a:rPr sz="900" spc="-5" dirty="0">
                <a:latin typeface="Verdana"/>
                <a:cs typeface="Verdana"/>
              </a:rPr>
              <a:t>venne </a:t>
            </a:r>
            <a:r>
              <a:rPr sz="900" dirty="0">
                <a:latin typeface="Verdana"/>
                <a:cs typeface="Verdana"/>
              </a:rPr>
              <a:t>una grande carestia </a:t>
            </a:r>
            <a:r>
              <a:rPr sz="900" spc="-5" dirty="0">
                <a:latin typeface="Verdana"/>
                <a:cs typeface="Verdana"/>
              </a:rPr>
              <a:t>ed  </a:t>
            </a:r>
            <a:r>
              <a:rPr sz="900" dirty="0">
                <a:latin typeface="Verdana"/>
                <a:cs typeface="Verdana"/>
              </a:rPr>
              <a:t>egli,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avendo più nulla, cominciò a </a:t>
            </a:r>
            <a:r>
              <a:rPr sz="900" spc="-5" dirty="0">
                <a:latin typeface="Verdana"/>
                <a:cs typeface="Verdana"/>
              </a:rPr>
              <a:t>trovarsi </a:t>
            </a:r>
            <a:r>
              <a:rPr sz="900" dirty="0">
                <a:latin typeface="Verdana"/>
                <a:cs typeface="Verdana"/>
              </a:rPr>
              <a:t>nel bisogno. </a:t>
            </a:r>
            <a:r>
              <a:rPr sz="900" spc="-5" dirty="0">
                <a:latin typeface="Verdana"/>
                <a:cs typeface="Verdana"/>
              </a:rPr>
              <a:t>Andò </a:t>
            </a:r>
            <a:r>
              <a:rPr sz="900" dirty="0">
                <a:latin typeface="Verdana"/>
                <a:cs typeface="Verdana"/>
              </a:rPr>
              <a:t>allora da  </a:t>
            </a:r>
            <a:r>
              <a:rPr sz="900" spc="-5" dirty="0">
                <a:latin typeface="Verdana"/>
                <a:cs typeface="Verdana"/>
              </a:rPr>
              <a:t>uno </a:t>
            </a:r>
            <a:r>
              <a:rPr sz="900" dirty="0">
                <a:latin typeface="Verdana"/>
                <a:cs typeface="Verdana"/>
              </a:rPr>
              <a:t>degli abitanti di </a:t>
            </a:r>
            <a:r>
              <a:rPr sz="900" spc="-5" dirty="0">
                <a:latin typeface="Verdana"/>
                <a:cs typeface="Verdana"/>
              </a:rPr>
              <a:t>quel </a:t>
            </a:r>
            <a:r>
              <a:rPr sz="900" dirty="0">
                <a:latin typeface="Verdana"/>
                <a:cs typeface="Verdana"/>
              </a:rPr>
              <a:t>paese e si mise alle </a:t>
            </a:r>
            <a:r>
              <a:rPr sz="900" spc="-5" dirty="0">
                <a:latin typeface="Verdana"/>
                <a:cs typeface="Verdana"/>
              </a:rPr>
              <a:t>sue </a:t>
            </a:r>
            <a:r>
              <a:rPr sz="900" dirty="0">
                <a:latin typeface="Verdana"/>
                <a:cs typeface="Verdana"/>
              </a:rPr>
              <a:t>dipendenze. </a:t>
            </a:r>
            <a:r>
              <a:rPr sz="900" spc="-5" dirty="0">
                <a:latin typeface="Verdana"/>
                <a:cs typeface="Verdana"/>
              </a:rPr>
              <a:t>Costui </a:t>
            </a:r>
            <a:r>
              <a:rPr sz="900" dirty="0">
                <a:latin typeface="Verdana"/>
                <a:cs typeface="Verdana"/>
              </a:rPr>
              <a:t>lo  mandò </a:t>
            </a:r>
            <a:r>
              <a:rPr sz="900" spc="-5" dirty="0">
                <a:latin typeface="Verdana"/>
                <a:cs typeface="Verdana"/>
              </a:rPr>
              <a:t>nei </a:t>
            </a:r>
            <a:r>
              <a:rPr sz="900" dirty="0">
                <a:latin typeface="Verdana"/>
                <a:cs typeface="Verdana"/>
              </a:rPr>
              <a:t>campi a </a:t>
            </a:r>
            <a:r>
              <a:rPr sz="900" spc="-5" dirty="0">
                <a:latin typeface="Verdana"/>
                <a:cs typeface="Verdana"/>
              </a:rPr>
              <a:t>fare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guardiano </a:t>
            </a:r>
            <a:r>
              <a:rPr sz="900" dirty="0">
                <a:latin typeface="Verdana"/>
                <a:cs typeface="Verdana"/>
              </a:rPr>
              <a:t>dei maiali. </a:t>
            </a:r>
            <a:r>
              <a:rPr sz="900" spc="-5" dirty="0">
                <a:latin typeface="Verdana"/>
                <a:cs typeface="Verdana"/>
              </a:rPr>
              <a:t>Era </a:t>
            </a:r>
            <a:r>
              <a:rPr sz="900" dirty="0">
                <a:latin typeface="Verdana"/>
                <a:cs typeface="Verdana"/>
              </a:rPr>
              <a:t>talmente </a:t>
            </a:r>
            <a:r>
              <a:rPr sz="900" spc="-5" dirty="0">
                <a:latin typeface="Verdana"/>
                <a:cs typeface="Verdana"/>
              </a:rPr>
              <a:t>affamato </a:t>
            </a:r>
            <a:r>
              <a:rPr sz="900" dirty="0">
                <a:latin typeface="Verdana"/>
                <a:cs typeface="Verdana"/>
              </a:rPr>
              <a:t>che  avrebbe </a:t>
            </a:r>
            <a:r>
              <a:rPr sz="900" spc="-5" dirty="0">
                <a:latin typeface="Verdana"/>
                <a:cs typeface="Verdana"/>
              </a:rPr>
              <a:t>voluto sfamarsi </a:t>
            </a:r>
            <a:r>
              <a:rPr sz="900" dirty="0">
                <a:latin typeface="Verdana"/>
                <a:cs typeface="Verdana"/>
              </a:rPr>
              <a:t>con le carrube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mangiavano i maiali, ma  </a:t>
            </a:r>
            <a:r>
              <a:rPr sz="900" spc="-5" dirty="0">
                <a:latin typeface="Verdana"/>
                <a:cs typeface="Verdana"/>
              </a:rPr>
              <a:t>nessuno </a:t>
            </a:r>
            <a:r>
              <a:rPr sz="900" dirty="0">
                <a:latin typeface="Verdana"/>
                <a:cs typeface="Verdana"/>
              </a:rPr>
              <a:t>gliene </a:t>
            </a:r>
            <a:r>
              <a:rPr sz="900" spc="-5" dirty="0">
                <a:latin typeface="Verdana"/>
                <a:cs typeface="Verdana"/>
              </a:rPr>
              <a:t>dava. </a:t>
            </a:r>
            <a:r>
              <a:rPr sz="900" dirty="0">
                <a:latin typeface="Verdana"/>
                <a:cs typeface="Verdana"/>
              </a:rPr>
              <a:t>Allora si mise a </a:t>
            </a:r>
            <a:r>
              <a:rPr sz="900" spc="-5" dirty="0">
                <a:latin typeface="Verdana"/>
                <a:cs typeface="Verdana"/>
              </a:rPr>
              <a:t>riflettere sulla sua </a:t>
            </a:r>
            <a:r>
              <a:rPr sz="900" dirty="0">
                <a:latin typeface="Verdana"/>
                <a:cs typeface="Verdana"/>
              </a:rPr>
              <a:t>condizione e  disse: ‘Tutti i dipendenti di mio </a:t>
            </a:r>
            <a:r>
              <a:rPr sz="900" spc="-5" dirty="0">
                <a:latin typeface="Verdana"/>
                <a:cs typeface="Verdana"/>
              </a:rPr>
              <a:t>padre </a:t>
            </a:r>
            <a:r>
              <a:rPr sz="900" spc="-10" dirty="0">
                <a:latin typeface="Verdana"/>
                <a:cs typeface="Verdana"/>
              </a:rPr>
              <a:t>hanno </a:t>
            </a:r>
            <a:r>
              <a:rPr sz="900" dirty="0">
                <a:latin typeface="Verdana"/>
                <a:cs typeface="Verdana"/>
              </a:rPr>
              <a:t>cibo in abbondanza.</a:t>
            </a:r>
            <a:r>
              <a:rPr sz="900" spc="18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Io,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</a:pPr>
            <a:r>
              <a:rPr sz="900" spc="-5" dirty="0">
                <a:latin typeface="Verdana"/>
                <a:cs typeface="Verdana"/>
              </a:rPr>
              <a:t>invece, </a:t>
            </a:r>
            <a:r>
              <a:rPr sz="900" dirty="0">
                <a:latin typeface="Verdana"/>
                <a:cs typeface="Verdana"/>
              </a:rPr>
              <a:t>sto qui a morire di fame. Ritornerò da </a:t>
            </a:r>
            <a:r>
              <a:rPr sz="900" spc="-5" dirty="0">
                <a:latin typeface="Verdana"/>
                <a:cs typeface="Verdana"/>
              </a:rPr>
              <a:t>mio padre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gli dirò: Padre </a:t>
            </a:r>
            <a:r>
              <a:rPr sz="900" dirty="0">
                <a:latin typeface="Verdana"/>
                <a:cs typeface="Verdana"/>
              </a:rPr>
              <a:t>ho peccato </a:t>
            </a:r>
            <a:r>
              <a:rPr sz="900" spc="-5" dirty="0">
                <a:latin typeface="Verdana"/>
                <a:cs typeface="Verdana"/>
              </a:rPr>
              <a:t>contro Dio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contro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te.  </a:t>
            </a:r>
            <a:r>
              <a:rPr sz="900" dirty="0">
                <a:latin typeface="Verdana"/>
                <a:cs typeface="Verdana"/>
              </a:rPr>
              <a:t>Non </a:t>
            </a:r>
            <a:r>
              <a:rPr sz="900" spc="-5" dirty="0">
                <a:latin typeface="Verdana"/>
                <a:cs typeface="Verdana"/>
              </a:rPr>
              <a:t>sono </a:t>
            </a:r>
            <a:r>
              <a:rPr sz="900" dirty="0">
                <a:latin typeface="Verdana"/>
                <a:cs typeface="Verdana"/>
              </a:rPr>
              <a:t>più </a:t>
            </a:r>
            <a:r>
              <a:rPr sz="900" spc="-5" dirty="0">
                <a:latin typeface="Verdana"/>
                <a:cs typeface="Verdana"/>
              </a:rPr>
              <a:t>degno </a:t>
            </a:r>
            <a:r>
              <a:rPr sz="900" dirty="0">
                <a:latin typeface="Verdana"/>
                <a:cs typeface="Verdana"/>
              </a:rPr>
              <a:t>di essere chiamato tuo </a:t>
            </a:r>
            <a:r>
              <a:rPr sz="900" spc="-5" dirty="0">
                <a:latin typeface="Verdana"/>
                <a:cs typeface="Verdana"/>
              </a:rPr>
              <a:t>figlio. </a:t>
            </a:r>
            <a:r>
              <a:rPr sz="900" dirty="0">
                <a:latin typeface="Verdana"/>
                <a:cs typeface="Verdana"/>
              </a:rPr>
              <a:t>Trattami </a:t>
            </a:r>
            <a:r>
              <a:rPr sz="900" spc="-5" dirty="0">
                <a:latin typeface="Verdana"/>
                <a:cs typeface="Verdana"/>
              </a:rPr>
              <a:t>come uno </a:t>
            </a:r>
            <a:r>
              <a:rPr sz="900" dirty="0">
                <a:latin typeface="Verdana"/>
                <a:cs typeface="Verdana"/>
              </a:rPr>
              <a:t>dei tuoi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garzoni’.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  <a:spcBef>
                <a:spcPts val="610"/>
              </a:spcBef>
            </a:pPr>
            <a:r>
              <a:rPr sz="900" spc="-5" dirty="0">
                <a:latin typeface="Verdana"/>
                <a:cs typeface="Verdana"/>
              </a:rPr>
              <a:t>Partì </a:t>
            </a:r>
            <a:r>
              <a:rPr sz="900" dirty="0">
                <a:latin typeface="Verdana"/>
                <a:cs typeface="Verdana"/>
              </a:rPr>
              <a:t>e ritornò da suo </a:t>
            </a:r>
            <a:r>
              <a:rPr sz="900" spc="-5" dirty="0">
                <a:latin typeface="Verdana"/>
                <a:cs typeface="Verdana"/>
              </a:rPr>
              <a:t>padre. Era ancora lontano </a:t>
            </a:r>
            <a:r>
              <a:rPr sz="900" dirty="0">
                <a:latin typeface="Verdana"/>
                <a:cs typeface="Verdana"/>
              </a:rPr>
              <a:t>dalla casa paterna,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suo </a:t>
            </a:r>
            <a:r>
              <a:rPr sz="900" spc="-5" dirty="0">
                <a:latin typeface="Verdana"/>
                <a:cs typeface="Verdana"/>
              </a:rPr>
              <a:t>padre </a:t>
            </a:r>
            <a:r>
              <a:rPr sz="900" dirty="0">
                <a:latin typeface="Verdana"/>
                <a:cs typeface="Verdana"/>
              </a:rPr>
              <a:t>lo vide e, commosso, gli  corse </a:t>
            </a:r>
            <a:r>
              <a:rPr sz="900" spc="-5" dirty="0">
                <a:latin typeface="Verdana"/>
                <a:cs typeface="Verdana"/>
              </a:rPr>
              <a:t>incontro, </a:t>
            </a:r>
            <a:r>
              <a:rPr sz="900" dirty="0">
                <a:latin typeface="Verdana"/>
                <a:cs typeface="Verdana"/>
              </a:rPr>
              <a:t>gli si gettò al collo e lo baciò. Ma il figlio </a:t>
            </a:r>
            <a:r>
              <a:rPr sz="900" spc="-5" dirty="0">
                <a:latin typeface="Verdana"/>
                <a:cs typeface="Verdana"/>
              </a:rPr>
              <a:t>gli </a:t>
            </a:r>
            <a:r>
              <a:rPr sz="900" dirty="0">
                <a:latin typeface="Verdana"/>
                <a:cs typeface="Verdana"/>
              </a:rPr>
              <a:t>disse: </a:t>
            </a:r>
            <a:r>
              <a:rPr sz="900" spc="-5" dirty="0">
                <a:latin typeface="Verdana"/>
                <a:cs typeface="Verdana"/>
              </a:rPr>
              <a:t>‘Padre, </a:t>
            </a:r>
            <a:r>
              <a:rPr sz="900" dirty="0">
                <a:latin typeface="Verdana"/>
                <a:cs typeface="Verdana"/>
              </a:rPr>
              <a:t>ho peccato </a:t>
            </a:r>
            <a:r>
              <a:rPr sz="900" spc="-5" dirty="0">
                <a:latin typeface="Verdana"/>
                <a:cs typeface="Verdana"/>
              </a:rPr>
              <a:t>contro </a:t>
            </a:r>
            <a:r>
              <a:rPr sz="900" dirty="0">
                <a:latin typeface="Verdana"/>
                <a:cs typeface="Verdana"/>
              </a:rPr>
              <a:t>Dio e </a:t>
            </a:r>
            <a:r>
              <a:rPr sz="900" spc="-5" dirty="0">
                <a:latin typeface="Verdana"/>
                <a:cs typeface="Verdana"/>
              </a:rPr>
              <a:t>contro </a:t>
            </a:r>
            <a:r>
              <a:rPr sz="900" dirty="0">
                <a:latin typeface="Verdana"/>
                <a:cs typeface="Verdana"/>
              </a:rPr>
              <a:t>di te.  Non sono più degno di essere considerato tuo </a:t>
            </a:r>
            <a:r>
              <a:rPr sz="900" spc="-5" dirty="0">
                <a:latin typeface="Verdana"/>
                <a:cs typeface="Verdana"/>
              </a:rPr>
              <a:t>figlio’. </a:t>
            </a:r>
            <a:r>
              <a:rPr sz="900" dirty="0">
                <a:latin typeface="Verdana"/>
                <a:cs typeface="Verdana"/>
              </a:rPr>
              <a:t>Ma il </a:t>
            </a:r>
            <a:r>
              <a:rPr sz="900" spc="-5" dirty="0">
                <a:latin typeface="Verdana"/>
                <a:cs typeface="Verdana"/>
              </a:rPr>
              <a:t>padre </a:t>
            </a:r>
            <a:r>
              <a:rPr sz="900" dirty="0">
                <a:latin typeface="Verdana"/>
                <a:cs typeface="Verdana"/>
              </a:rPr>
              <a:t>ordinò subito ai </a:t>
            </a:r>
            <a:r>
              <a:rPr sz="900" spc="-5" dirty="0">
                <a:latin typeface="Verdana"/>
                <a:cs typeface="Verdana"/>
              </a:rPr>
              <a:t>suoi </a:t>
            </a:r>
            <a:r>
              <a:rPr sz="900" dirty="0">
                <a:latin typeface="Verdana"/>
                <a:cs typeface="Verdana"/>
              </a:rPr>
              <a:t>servi: ‘Presto, andate a  prendere il </a:t>
            </a:r>
            <a:r>
              <a:rPr sz="900" spc="-5" dirty="0">
                <a:latin typeface="Verdana"/>
                <a:cs typeface="Verdana"/>
              </a:rPr>
              <a:t>vestito </a:t>
            </a:r>
            <a:r>
              <a:rPr sz="900" dirty="0">
                <a:latin typeface="Verdana"/>
                <a:cs typeface="Verdana"/>
              </a:rPr>
              <a:t>più bello e fateglielo </a:t>
            </a:r>
            <a:r>
              <a:rPr sz="900" spc="-5" dirty="0">
                <a:latin typeface="Verdana"/>
                <a:cs typeface="Verdana"/>
              </a:rPr>
              <a:t>indossare, </a:t>
            </a:r>
            <a:r>
              <a:rPr sz="900" dirty="0">
                <a:latin typeface="Verdana"/>
                <a:cs typeface="Verdana"/>
              </a:rPr>
              <a:t>poi prendete il </a:t>
            </a:r>
            <a:r>
              <a:rPr sz="900" spc="-5" dirty="0">
                <a:latin typeface="Verdana"/>
                <a:cs typeface="Verdana"/>
              </a:rPr>
              <a:t>vitello, </a:t>
            </a:r>
            <a:r>
              <a:rPr sz="900" dirty="0">
                <a:latin typeface="Verdana"/>
                <a:cs typeface="Verdana"/>
              </a:rPr>
              <a:t>quello che abbiamo ingrassato, e  ammazzatelo. </a:t>
            </a:r>
            <a:r>
              <a:rPr sz="900" spc="-5" dirty="0">
                <a:latin typeface="Verdana"/>
                <a:cs typeface="Verdana"/>
              </a:rPr>
              <a:t>Mangiamo </a:t>
            </a:r>
            <a:r>
              <a:rPr sz="900" dirty="0">
                <a:latin typeface="Verdana"/>
                <a:cs typeface="Verdana"/>
              </a:rPr>
              <a:t>e facciamo </a:t>
            </a:r>
            <a:r>
              <a:rPr sz="900" spc="-5" dirty="0">
                <a:latin typeface="Verdana"/>
                <a:cs typeface="Verdana"/>
              </a:rPr>
              <a:t>festa, perché </a:t>
            </a:r>
            <a:r>
              <a:rPr sz="900" dirty="0">
                <a:latin typeface="Verdana"/>
                <a:cs typeface="Verdana"/>
              </a:rPr>
              <a:t>questo </a:t>
            </a:r>
            <a:r>
              <a:rPr sz="900" spc="-5" dirty="0">
                <a:latin typeface="Verdana"/>
                <a:cs typeface="Verdana"/>
              </a:rPr>
              <a:t>mio </a:t>
            </a:r>
            <a:r>
              <a:rPr sz="900" dirty="0">
                <a:latin typeface="Verdana"/>
                <a:cs typeface="Verdana"/>
              </a:rPr>
              <a:t>figlio era </a:t>
            </a:r>
            <a:r>
              <a:rPr sz="900" spc="-5" dirty="0">
                <a:latin typeface="Verdana"/>
                <a:cs typeface="Verdana"/>
              </a:rPr>
              <a:t>perduto </a:t>
            </a:r>
            <a:r>
              <a:rPr sz="900" dirty="0">
                <a:latin typeface="Verdana"/>
                <a:cs typeface="Verdana"/>
              </a:rPr>
              <a:t>e ora l’ho</a:t>
            </a:r>
            <a:r>
              <a:rPr sz="900" spc="-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ritrovato’.</a:t>
            </a:r>
            <a:endParaRPr sz="900">
              <a:latin typeface="Verdana"/>
              <a:cs typeface="Verdana"/>
            </a:endParaRPr>
          </a:p>
          <a:p>
            <a:pPr marL="12700" marR="5715" algn="just">
              <a:lnSpc>
                <a:spcPct val="1014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E cominciarono a </a:t>
            </a:r>
            <a:r>
              <a:rPr sz="900" spc="-5" dirty="0">
                <a:latin typeface="Verdana"/>
                <a:cs typeface="Verdana"/>
              </a:rPr>
              <a:t>far </a:t>
            </a:r>
            <a:r>
              <a:rPr sz="900" dirty="0">
                <a:latin typeface="Verdana"/>
                <a:cs typeface="Verdana"/>
              </a:rPr>
              <a:t>festa. Il figlio </a:t>
            </a:r>
            <a:r>
              <a:rPr sz="900" spc="-5" dirty="0">
                <a:latin typeface="Verdana"/>
                <a:cs typeface="Verdana"/>
              </a:rPr>
              <a:t>maggiore, </a:t>
            </a:r>
            <a:r>
              <a:rPr sz="900" dirty="0">
                <a:latin typeface="Verdana"/>
                <a:cs typeface="Verdana"/>
              </a:rPr>
              <a:t>intanto, si trovava nei campi. Al </a:t>
            </a:r>
            <a:r>
              <a:rPr sz="900" spc="-5" dirty="0">
                <a:latin typeface="Verdana"/>
                <a:cs typeface="Verdana"/>
              </a:rPr>
              <a:t>suo </a:t>
            </a:r>
            <a:r>
              <a:rPr sz="900" dirty="0">
                <a:latin typeface="Verdana"/>
                <a:cs typeface="Verdana"/>
              </a:rPr>
              <a:t>ritorno,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fu </a:t>
            </a:r>
            <a:r>
              <a:rPr sz="900" spc="-5" dirty="0">
                <a:latin typeface="Verdana"/>
                <a:cs typeface="Verdana"/>
              </a:rPr>
              <a:t>vicino </a:t>
            </a:r>
            <a:r>
              <a:rPr sz="900" dirty="0">
                <a:latin typeface="Verdana"/>
                <a:cs typeface="Verdana"/>
              </a:rPr>
              <a:t>a  casa, udì la </a:t>
            </a:r>
            <a:r>
              <a:rPr sz="900" spc="-5" dirty="0">
                <a:latin typeface="Verdana"/>
                <a:cs typeface="Verdana"/>
              </a:rPr>
              <a:t>musica </a:t>
            </a:r>
            <a:r>
              <a:rPr sz="900" dirty="0">
                <a:latin typeface="Verdana"/>
                <a:cs typeface="Verdana"/>
              </a:rPr>
              <a:t>e le </a:t>
            </a:r>
            <a:r>
              <a:rPr sz="900" spc="-5" dirty="0">
                <a:latin typeface="Verdana"/>
                <a:cs typeface="Verdana"/>
              </a:rPr>
              <a:t>danze. </a:t>
            </a:r>
            <a:r>
              <a:rPr sz="900" dirty="0">
                <a:latin typeface="Verdana"/>
                <a:cs typeface="Verdana"/>
              </a:rPr>
              <a:t>Chiamò </a:t>
            </a:r>
            <a:r>
              <a:rPr sz="900" spc="-5" dirty="0">
                <a:latin typeface="Verdana"/>
                <a:cs typeface="Verdana"/>
              </a:rPr>
              <a:t>uno </a:t>
            </a:r>
            <a:r>
              <a:rPr sz="900" dirty="0">
                <a:latin typeface="Verdana"/>
                <a:cs typeface="Verdana"/>
              </a:rPr>
              <a:t>dei servi e gli domandò che </a:t>
            </a:r>
            <a:r>
              <a:rPr sz="900" spc="-5" dirty="0">
                <a:latin typeface="Verdana"/>
                <a:cs typeface="Verdana"/>
              </a:rPr>
              <a:t>cosa </a:t>
            </a:r>
            <a:r>
              <a:rPr sz="900" dirty="0">
                <a:latin typeface="Verdana"/>
                <a:cs typeface="Verdana"/>
              </a:rPr>
              <a:t>stava succedendo. </a:t>
            </a:r>
            <a:r>
              <a:rPr sz="900" spc="-5" dirty="0">
                <a:latin typeface="Verdana"/>
                <a:cs typeface="Verdana"/>
              </a:rPr>
              <a:t>Il </a:t>
            </a:r>
            <a:r>
              <a:rPr sz="900" dirty="0">
                <a:latin typeface="Verdana"/>
                <a:cs typeface="Verdana"/>
              </a:rPr>
              <a:t>servo gli  rispose: ‘È ritornato tuo </a:t>
            </a:r>
            <a:r>
              <a:rPr sz="900" spc="-5" dirty="0">
                <a:latin typeface="Verdana"/>
                <a:cs typeface="Verdana"/>
              </a:rPr>
              <a:t>fratello,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tuo </a:t>
            </a:r>
            <a:r>
              <a:rPr sz="900" dirty="0">
                <a:latin typeface="Verdana"/>
                <a:cs typeface="Verdana"/>
              </a:rPr>
              <a:t>padre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spc="-5" dirty="0">
                <a:latin typeface="Verdana"/>
                <a:cs typeface="Verdana"/>
              </a:rPr>
              <a:t>fatto ammazzare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vitello, quello che abbiamo ingrassato’. </a:t>
            </a:r>
            <a:r>
              <a:rPr sz="900" dirty="0">
                <a:latin typeface="Verdana"/>
                <a:cs typeface="Verdana"/>
              </a:rPr>
              <a:t>Allora  egli si </a:t>
            </a:r>
            <a:r>
              <a:rPr sz="900" spc="-5" dirty="0">
                <a:latin typeface="Verdana"/>
                <a:cs typeface="Verdana"/>
              </a:rPr>
              <a:t>sentì offeso </a:t>
            </a:r>
            <a:r>
              <a:rPr sz="900" dirty="0">
                <a:latin typeface="Verdana"/>
                <a:cs typeface="Verdana"/>
              </a:rPr>
              <a:t>e non voleva </a:t>
            </a:r>
            <a:r>
              <a:rPr sz="900" spc="-5" dirty="0">
                <a:latin typeface="Verdana"/>
                <a:cs typeface="Verdana"/>
              </a:rPr>
              <a:t>neppure entrare </a:t>
            </a:r>
            <a:r>
              <a:rPr sz="900" dirty="0">
                <a:latin typeface="Verdana"/>
                <a:cs typeface="Verdana"/>
              </a:rPr>
              <a:t>in</a:t>
            </a:r>
            <a:r>
              <a:rPr sz="900" spc="-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casa.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5112" y="911352"/>
            <a:ext cx="2159507" cy="1821179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2803651" y="555741"/>
            <a:ext cx="4304030" cy="148399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algn="just">
              <a:lnSpc>
                <a:spcPct val="101299"/>
              </a:lnSpc>
              <a:spcBef>
                <a:spcPts val="85"/>
              </a:spcBef>
            </a:pPr>
            <a:r>
              <a:rPr sz="900" spc="-5" dirty="0">
                <a:latin typeface="Verdana"/>
                <a:cs typeface="Verdana"/>
              </a:rPr>
              <a:t>Il </a:t>
            </a:r>
            <a:r>
              <a:rPr sz="900" dirty="0">
                <a:latin typeface="Verdana"/>
                <a:cs typeface="Verdana"/>
              </a:rPr>
              <a:t>padre allora </a:t>
            </a:r>
            <a:r>
              <a:rPr sz="900" spc="-5" dirty="0">
                <a:latin typeface="Verdana"/>
                <a:cs typeface="Verdana"/>
              </a:rPr>
              <a:t>uscì </a:t>
            </a:r>
            <a:r>
              <a:rPr sz="900" dirty="0">
                <a:latin typeface="Verdana"/>
                <a:cs typeface="Verdana"/>
              </a:rPr>
              <a:t>a pregarlo, per </a:t>
            </a:r>
            <a:r>
              <a:rPr sz="900" spc="-5" dirty="0">
                <a:latin typeface="Verdana"/>
                <a:cs typeface="Verdana"/>
              </a:rPr>
              <a:t>cercare </a:t>
            </a:r>
            <a:r>
              <a:rPr sz="900" dirty="0">
                <a:latin typeface="Verdana"/>
                <a:cs typeface="Verdana"/>
              </a:rPr>
              <a:t>di convincerlo ad </a:t>
            </a:r>
            <a:r>
              <a:rPr sz="900" spc="-5" dirty="0">
                <a:latin typeface="Verdana"/>
                <a:cs typeface="Verdana"/>
              </a:rPr>
              <a:t>entrare. </a:t>
            </a:r>
            <a:r>
              <a:rPr sz="900" dirty="0">
                <a:latin typeface="Verdana"/>
                <a:cs typeface="Verdana"/>
              </a:rPr>
              <a:t>Ma  lui rispose a suo padre: ‘Ecco, io ti </a:t>
            </a:r>
            <a:r>
              <a:rPr sz="900" spc="-5" dirty="0">
                <a:latin typeface="Verdana"/>
                <a:cs typeface="Verdana"/>
              </a:rPr>
              <a:t>servo </a:t>
            </a:r>
            <a:r>
              <a:rPr sz="900" dirty="0">
                <a:latin typeface="Verdana"/>
                <a:cs typeface="Verdana"/>
              </a:rPr>
              <a:t>da tanti anni e non ho mai  disubbidito ad un tuo </a:t>
            </a:r>
            <a:r>
              <a:rPr sz="900" spc="-5" dirty="0">
                <a:latin typeface="Verdana"/>
                <a:cs typeface="Verdana"/>
              </a:rPr>
              <a:t>comando. Eppure </a:t>
            </a:r>
            <a:r>
              <a:rPr sz="900" dirty="0">
                <a:latin typeface="Verdana"/>
                <a:cs typeface="Verdana"/>
              </a:rPr>
              <a:t>tu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mi </a:t>
            </a:r>
            <a:r>
              <a:rPr sz="900" spc="-5" dirty="0">
                <a:latin typeface="Verdana"/>
                <a:cs typeface="Verdana"/>
              </a:rPr>
              <a:t>hai </a:t>
            </a:r>
            <a:r>
              <a:rPr sz="900" dirty="0">
                <a:latin typeface="Verdana"/>
                <a:cs typeface="Verdana"/>
              </a:rPr>
              <a:t>dato </a:t>
            </a:r>
            <a:r>
              <a:rPr sz="900" spc="-5" dirty="0">
                <a:latin typeface="Verdana"/>
                <a:cs typeface="Verdana"/>
              </a:rPr>
              <a:t>neppure </a:t>
            </a:r>
            <a:r>
              <a:rPr sz="900" dirty="0">
                <a:latin typeface="Verdana"/>
                <a:cs typeface="Verdana"/>
              </a:rPr>
              <a:t>un  </a:t>
            </a:r>
            <a:r>
              <a:rPr sz="900" spc="-5" dirty="0">
                <a:latin typeface="Verdana"/>
                <a:cs typeface="Verdana"/>
              </a:rPr>
              <a:t>capretto </a:t>
            </a:r>
            <a:r>
              <a:rPr sz="900" dirty="0">
                <a:latin typeface="Verdana"/>
                <a:cs typeface="Verdana"/>
              </a:rPr>
              <a:t>per </a:t>
            </a:r>
            <a:r>
              <a:rPr sz="900" spc="-5" dirty="0">
                <a:latin typeface="Verdana"/>
                <a:cs typeface="Verdana"/>
              </a:rPr>
              <a:t>far </a:t>
            </a:r>
            <a:r>
              <a:rPr sz="900" dirty="0">
                <a:latin typeface="Verdana"/>
                <a:cs typeface="Verdana"/>
              </a:rPr>
              <a:t>festa con i miei amici. Adesso, </a:t>
            </a:r>
            <a:r>
              <a:rPr sz="900" spc="-5" dirty="0">
                <a:latin typeface="Verdana"/>
                <a:cs typeface="Verdana"/>
              </a:rPr>
              <a:t>invece, </a:t>
            </a:r>
            <a:r>
              <a:rPr sz="900" dirty="0">
                <a:latin typeface="Verdana"/>
                <a:cs typeface="Verdana"/>
              </a:rPr>
              <a:t>torna a casa  questo tuo figlio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dirty="0">
                <a:latin typeface="Verdana"/>
                <a:cs typeface="Verdana"/>
              </a:rPr>
              <a:t>divorato i tuoi </a:t>
            </a:r>
            <a:r>
              <a:rPr sz="900" spc="-5" dirty="0">
                <a:latin typeface="Verdana"/>
                <a:cs typeface="Verdana"/>
              </a:rPr>
              <a:t>averi </a:t>
            </a:r>
            <a:r>
              <a:rPr sz="900" dirty="0">
                <a:latin typeface="Verdana"/>
                <a:cs typeface="Verdana"/>
              </a:rPr>
              <a:t>con le </a:t>
            </a:r>
            <a:r>
              <a:rPr sz="900" spc="-5" dirty="0">
                <a:latin typeface="Verdana"/>
                <a:cs typeface="Verdana"/>
              </a:rPr>
              <a:t>prostitute </a:t>
            </a:r>
            <a:r>
              <a:rPr sz="900" dirty="0">
                <a:latin typeface="Verdana"/>
                <a:cs typeface="Verdana"/>
              </a:rPr>
              <a:t>e per </a:t>
            </a:r>
            <a:r>
              <a:rPr sz="900" spc="-5" dirty="0">
                <a:latin typeface="Verdana"/>
                <a:cs typeface="Verdana"/>
              </a:rPr>
              <a:t>lui </a:t>
            </a:r>
            <a:r>
              <a:rPr sz="900" dirty="0">
                <a:latin typeface="Verdana"/>
                <a:cs typeface="Verdana"/>
              </a:rPr>
              <a:t>fai  </a:t>
            </a:r>
            <a:r>
              <a:rPr sz="900" spc="-5" dirty="0">
                <a:latin typeface="Verdana"/>
                <a:cs typeface="Verdana"/>
              </a:rPr>
              <a:t>ammazzare </a:t>
            </a:r>
            <a:r>
              <a:rPr sz="900" dirty="0">
                <a:latin typeface="Verdana"/>
                <a:cs typeface="Verdana"/>
              </a:rPr>
              <a:t>il vitello</a:t>
            </a:r>
            <a:r>
              <a:rPr sz="900" spc="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grasso’.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0000"/>
              </a:lnSpc>
              <a:spcBef>
                <a:spcPts val="610"/>
              </a:spcBef>
            </a:pPr>
            <a:r>
              <a:rPr sz="900" spc="-5" dirty="0">
                <a:latin typeface="Verdana"/>
                <a:cs typeface="Verdana"/>
              </a:rPr>
              <a:t>Il padre </a:t>
            </a:r>
            <a:r>
              <a:rPr sz="900" dirty="0">
                <a:latin typeface="Verdana"/>
                <a:cs typeface="Verdana"/>
              </a:rPr>
              <a:t>gli rispose: ‘Figlio mio, tu stai sempre con me e tutto ciò che è  mio è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tuo. Ma </a:t>
            </a:r>
            <a:r>
              <a:rPr sz="900" spc="-5" dirty="0">
                <a:latin typeface="Verdana"/>
                <a:cs typeface="Verdana"/>
              </a:rPr>
              <a:t>bisognava far </a:t>
            </a:r>
            <a:r>
              <a:rPr sz="900" dirty="0">
                <a:latin typeface="Verdana"/>
                <a:cs typeface="Verdana"/>
              </a:rPr>
              <a:t>festa e rallegrarsi, perché questo tuo  </a:t>
            </a:r>
            <a:r>
              <a:rPr sz="900" spc="-5" dirty="0">
                <a:latin typeface="Verdana"/>
                <a:cs typeface="Verdana"/>
              </a:rPr>
              <a:t>fratello </a:t>
            </a:r>
            <a:r>
              <a:rPr sz="900" dirty="0">
                <a:latin typeface="Verdana"/>
                <a:cs typeface="Verdana"/>
              </a:rPr>
              <a:t>era </a:t>
            </a:r>
            <a:r>
              <a:rPr sz="900" spc="-5" dirty="0">
                <a:latin typeface="Verdana"/>
                <a:cs typeface="Verdana"/>
              </a:rPr>
              <a:t>per </a:t>
            </a:r>
            <a:r>
              <a:rPr sz="900" dirty="0">
                <a:latin typeface="Verdana"/>
                <a:cs typeface="Verdana"/>
              </a:rPr>
              <a:t>me </a:t>
            </a:r>
            <a:r>
              <a:rPr sz="900" spc="-5" dirty="0">
                <a:latin typeface="Verdana"/>
                <a:cs typeface="Verdana"/>
              </a:rPr>
              <a:t>come </a:t>
            </a:r>
            <a:r>
              <a:rPr sz="900" dirty="0">
                <a:latin typeface="Verdana"/>
                <a:cs typeface="Verdana"/>
              </a:rPr>
              <a:t>morto e ora è </a:t>
            </a:r>
            <a:r>
              <a:rPr sz="900" spc="-5" dirty="0">
                <a:latin typeface="Verdana"/>
                <a:cs typeface="Verdana"/>
              </a:rPr>
              <a:t>tornato </a:t>
            </a:r>
            <a:r>
              <a:rPr sz="900" dirty="0">
                <a:latin typeface="Verdana"/>
                <a:cs typeface="Verdana"/>
              </a:rPr>
              <a:t>in </a:t>
            </a:r>
            <a:r>
              <a:rPr sz="900" spc="-5" dirty="0">
                <a:latin typeface="Verdana"/>
                <a:cs typeface="Verdana"/>
              </a:rPr>
              <a:t>vita, </a:t>
            </a:r>
            <a:r>
              <a:rPr sz="900" dirty="0">
                <a:latin typeface="Verdana"/>
                <a:cs typeface="Verdana"/>
              </a:rPr>
              <a:t>era </a:t>
            </a:r>
            <a:r>
              <a:rPr sz="900" spc="-5" dirty="0">
                <a:latin typeface="Verdana"/>
                <a:cs typeface="Verdana"/>
              </a:rPr>
              <a:t>perduto </a:t>
            </a:r>
            <a:r>
              <a:rPr sz="900" dirty="0">
                <a:latin typeface="Verdana"/>
                <a:cs typeface="Verdana"/>
              </a:rPr>
              <a:t>ed è  stato</a:t>
            </a:r>
            <a:r>
              <a:rPr sz="900" spc="-5" dirty="0">
                <a:latin typeface="Verdana"/>
                <a:cs typeface="Verdana"/>
              </a:rPr>
              <a:t> ritrovato’</a:t>
            </a:r>
            <a:r>
              <a:rPr sz="900" spc="-5" dirty="0">
                <a:latin typeface="Times New Roman"/>
                <a:cs typeface="Times New Roman"/>
              </a:rPr>
              <a:t>»</a:t>
            </a:r>
            <a:r>
              <a:rPr sz="900" spc="-5" dirty="0">
                <a:latin typeface="Verdana"/>
                <a:cs typeface="Verdana"/>
              </a:rPr>
              <a:t>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2543" y="644652"/>
            <a:ext cx="2161031" cy="1821179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62687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I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lavoratori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a</a:t>
            </a:r>
            <a:r>
              <a:rPr sz="1400" b="1" spc="-3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giornata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28319" y="848349"/>
            <a:ext cx="6580505" cy="287845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795270" marR="5715" algn="just">
              <a:lnSpc>
                <a:spcPct val="101299"/>
              </a:lnSpc>
              <a:spcBef>
                <a:spcPts val="85"/>
              </a:spcBef>
            </a:pPr>
            <a:r>
              <a:rPr sz="900" spc="-5" dirty="0">
                <a:latin typeface="Verdana"/>
                <a:cs typeface="Verdana"/>
              </a:rPr>
              <a:t>«Il </a:t>
            </a:r>
            <a:r>
              <a:rPr sz="900" dirty="0">
                <a:latin typeface="Verdana"/>
                <a:cs typeface="Verdana"/>
              </a:rPr>
              <a:t>regno dei cieli è simile a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spc="-5" dirty="0">
                <a:latin typeface="Verdana"/>
                <a:cs typeface="Verdana"/>
              </a:rPr>
              <a:t>padrone </a:t>
            </a:r>
            <a:r>
              <a:rPr sz="900" dirty="0">
                <a:latin typeface="Verdana"/>
                <a:cs typeface="Verdana"/>
              </a:rPr>
              <a:t>di casa che uscì all'alba  per prendere a giornata lavoratori per la sua </a:t>
            </a:r>
            <a:r>
              <a:rPr sz="900" spc="-5" dirty="0">
                <a:latin typeface="Verdana"/>
                <a:cs typeface="Verdana"/>
              </a:rPr>
              <a:t>vigna. </a:t>
            </a:r>
            <a:r>
              <a:rPr sz="900" dirty="0">
                <a:latin typeface="Verdana"/>
                <a:cs typeface="Verdana"/>
              </a:rPr>
              <a:t>Si accordò  con loro </a:t>
            </a:r>
            <a:r>
              <a:rPr sz="900" spc="-5" dirty="0">
                <a:latin typeface="Verdana"/>
                <a:cs typeface="Verdana"/>
              </a:rPr>
              <a:t>per </a:t>
            </a:r>
            <a:r>
              <a:rPr sz="900" dirty="0">
                <a:latin typeface="Verdana"/>
                <a:cs typeface="Verdana"/>
              </a:rPr>
              <a:t>un </a:t>
            </a:r>
            <a:r>
              <a:rPr sz="900" spc="-5" dirty="0">
                <a:latin typeface="Verdana"/>
                <a:cs typeface="Verdana"/>
              </a:rPr>
              <a:t>denaro </a:t>
            </a:r>
            <a:r>
              <a:rPr sz="900" dirty="0">
                <a:latin typeface="Verdana"/>
                <a:cs typeface="Verdana"/>
              </a:rPr>
              <a:t>al giorno e li </a:t>
            </a:r>
            <a:r>
              <a:rPr sz="900" spc="-5" dirty="0">
                <a:latin typeface="Verdana"/>
                <a:cs typeface="Verdana"/>
              </a:rPr>
              <a:t>mandò </a:t>
            </a:r>
            <a:r>
              <a:rPr sz="900" dirty="0">
                <a:latin typeface="Verdana"/>
                <a:cs typeface="Verdana"/>
              </a:rPr>
              <a:t>nella sua </a:t>
            </a:r>
            <a:r>
              <a:rPr sz="900" spc="-5" dirty="0">
                <a:latin typeface="Verdana"/>
                <a:cs typeface="Verdana"/>
              </a:rPr>
              <a:t>vigna.  </a:t>
            </a:r>
            <a:r>
              <a:rPr sz="900" dirty="0">
                <a:latin typeface="Verdana"/>
                <a:cs typeface="Verdana"/>
              </a:rPr>
              <a:t>Uscito </a:t>
            </a:r>
            <a:r>
              <a:rPr sz="900" spc="-5" dirty="0">
                <a:latin typeface="Verdana"/>
                <a:cs typeface="Verdana"/>
              </a:rPr>
              <a:t>poi verso </a:t>
            </a:r>
            <a:r>
              <a:rPr sz="900" dirty="0">
                <a:latin typeface="Verdana"/>
                <a:cs typeface="Verdana"/>
              </a:rPr>
              <a:t>le nove </a:t>
            </a:r>
            <a:r>
              <a:rPr sz="900" spc="5" dirty="0">
                <a:latin typeface="Verdana"/>
                <a:cs typeface="Verdana"/>
              </a:rPr>
              <a:t>del </a:t>
            </a:r>
            <a:r>
              <a:rPr sz="900" dirty="0">
                <a:latin typeface="Verdana"/>
                <a:cs typeface="Verdana"/>
              </a:rPr>
              <a:t>mattino, ne vide altri che </a:t>
            </a:r>
            <a:r>
              <a:rPr sz="900" spc="-5" dirty="0">
                <a:latin typeface="Verdana"/>
                <a:cs typeface="Verdana"/>
              </a:rPr>
              <a:t>stavano </a:t>
            </a:r>
            <a:r>
              <a:rPr sz="900" dirty="0">
                <a:latin typeface="Verdana"/>
                <a:cs typeface="Verdana"/>
              </a:rPr>
              <a:t>in  piazza, disoccupati, e </a:t>
            </a:r>
            <a:r>
              <a:rPr sz="900" spc="-5" dirty="0">
                <a:latin typeface="Verdana"/>
                <a:cs typeface="Verdana"/>
              </a:rPr>
              <a:t>disse loro: ‘Andate anche voi </a:t>
            </a:r>
            <a:r>
              <a:rPr sz="900" dirty="0">
                <a:latin typeface="Verdana"/>
                <a:cs typeface="Verdana"/>
              </a:rPr>
              <a:t>nella </a:t>
            </a:r>
            <a:r>
              <a:rPr sz="900" spc="-5" dirty="0">
                <a:latin typeface="Verdana"/>
                <a:cs typeface="Verdana"/>
              </a:rPr>
              <a:t>vigna;  </a:t>
            </a:r>
            <a:r>
              <a:rPr sz="900" dirty="0">
                <a:latin typeface="Verdana"/>
                <a:cs typeface="Verdana"/>
              </a:rPr>
              <a:t>quello che è </a:t>
            </a:r>
            <a:r>
              <a:rPr sz="900" spc="-5" dirty="0">
                <a:latin typeface="Verdana"/>
                <a:cs typeface="Verdana"/>
              </a:rPr>
              <a:t>giusto </a:t>
            </a:r>
            <a:r>
              <a:rPr sz="900" dirty="0">
                <a:latin typeface="Verdana"/>
                <a:cs typeface="Verdana"/>
              </a:rPr>
              <a:t>ve lo darò’. Ed essi </a:t>
            </a:r>
            <a:r>
              <a:rPr sz="900" spc="-5" dirty="0">
                <a:latin typeface="Verdana"/>
                <a:cs typeface="Verdana"/>
              </a:rPr>
              <a:t>andarono. </a:t>
            </a:r>
            <a:r>
              <a:rPr sz="900" dirty="0">
                <a:latin typeface="Verdana"/>
                <a:cs typeface="Verdana"/>
              </a:rPr>
              <a:t>Uscì di </a:t>
            </a:r>
            <a:r>
              <a:rPr sz="900" spc="-5" dirty="0">
                <a:latin typeface="Verdana"/>
                <a:cs typeface="Verdana"/>
              </a:rPr>
              <a:t>nuovo  verso </a:t>
            </a:r>
            <a:r>
              <a:rPr sz="900" dirty="0">
                <a:latin typeface="Verdana"/>
                <a:cs typeface="Verdana"/>
              </a:rPr>
              <a:t>mezzogiorno, e </a:t>
            </a:r>
            <a:r>
              <a:rPr sz="900" spc="-5" dirty="0">
                <a:latin typeface="Verdana"/>
                <a:cs typeface="Verdana"/>
              </a:rPr>
              <a:t>verso </a:t>
            </a:r>
            <a:r>
              <a:rPr sz="900" dirty="0">
                <a:latin typeface="Verdana"/>
                <a:cs typeface="Verdana"/>
              </a:rPr>
              <a:t>le tre, e </a:t>
            </a:r>
            <a:r>
              <a:rPr sz="900" spc="-5" dirty="0">
                <a:latin typeface="Verdana"/>
                <a:cs typeface="Verdana"/>
              </a:rPr>
              <a:t>fece </a:t>
            </a:r>
            <a:r>
              <a:rPr sz="900" dirty="0">
                <a:latin typeface="Verdana"/>
                <a:cs typeface="Verdana"/>
              </a:rPr>
              <a:t>altrettanto. Uscito  </a:t>
            </a:r>
            <a:r>
              <a:rPr sz="900" spc="-5" dirty="0">
                <a:latin typeface="Verdana"/>
                <a:cs typeface="Verdana"/>
              </a:rPr>
              <a:t>ancora </a:t>
            </a:r>
            <a:r>
              <a:rPr sz="900" dirty="0">
                <a:latin typeface="Verdana"/>
                <a:cs typeface="Verdana"/>
              </a:rPr>
              <a:t>verso le cinque, ne vide altri che se </a:t>
            </a:r>
            <a:r>
              <a:rPr sz="900" spc="-10" dirty="0">
                <a:latin typeface="Verdana"/>
                <a:cs typeface="Verdana"/>
              </a:rPr>
              <a:t>ne </a:t>
            </a:r>
            <a:r>
              <a:rPr sz="900" spc="-5" dirty="0">
                <a:latin typeface="Verdana"/>
                <a:cs typeface="Verdana"/>
              </a:rPr>
              <a:t>stavano </a:t>
            </a:r>
            <a:r>
              <a:rPr sz="900" dirty="0">
                <a:latin typeface="Verdana"/>
                <a:cs typeface="Verdana"/>
              </a:rPr>
              <a:t>lì e disse  loro: ‘Perché </a:t>
            </a:r>
            <a:r>
              <a:rPr sz="900" spc="-10" dirty="0">
                <a:latin typeface="Verdana"/>
                <a:cs typeface="Verdana"/>
              </a:rPr>
              <a:t>ve </a:t>
            </a:r>
            <a:r>
              <a:rPr sz="900" dirty="0">
                <a:latin typeface="Verdana"/>
                <a:cs typeface="Verdana"/>
              </a:rPr>
              <a:t>ne state </a:t>
            </a:r>
            <a:r>
              <a:rPr sz="900" spc="-5" dirty="0">
                <a:latin typeface="Verdana"/>
                <a:cs typeface="Verdana"/>
              </a:rPr>
              <a:t>qui </a:t>
            </a:r>
            <a:r>
              <a:rPr sz="900" dirty="0">
                <a:latin typeface="Verdana"/>
                <a:cs typeface="Verdana"/>
              </a:rPr>
              <a:t>tutto il </a:t>
            </a:r>
            <a:r>
              <a:rPr sz="900" spc="-5" dirty="0">
                <a:latin typeface="Verdana"/>
                <a:cs typeface="Verdana"/>
              </a:rPr>
              <a:t>giorno senza far </a:t>
            </a:r>
            <a:r>
              <a:rPr sz="900" dirty="0">
                <a:latin typeface="Verdana"/>
                <a:cs typeface="Verdana"/>
              </a:rPr>
              <a:t>niente?’. Gli  risposero: ‘Perché nessuno ci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dirty="0">
                <a:latin typeface="Verdana"/>
                <a:cs typeface="Verdana"/>
              </a:rPr>
              <a:t>presi a giornata’. Ed egli </a:t>
            </a:r>
            <a:r>
              <a:rPr sz="900" spc="-5" dirty="0">
                <a:latin typeface="Verdana"/>
                <a:cs typeface="Verdana"/>
              </a:rPr>
              <a:t>disse  </a:t>
            </a:r>
            <a:r>
              <a:rPr sz="900" dirty="0">
                <a:latin typeface="Verdana"/>
                <a:cs typeface="Verdana"/>
              </a:rPr>
              <a:t>loro: </a:t>
            </a:r>
            <a:r>
              <a:rPr sz="900" spc="-5" dirty="0">
                <a:latin typeface="Verdana"/>
                <a:cs typeface="Verdana"/>
              </a:rPr>
              <a:t>‘Andate anche voi </a:t>
            </a:r>
            <a:r>
              <a:rPr sz="900" dirty="0">
                <a:latin typeface="Verdana"/>
                <a:cs typeface="Verdana"/>
              </a:rPr>
              <a:t>nella </a:t>
            </a:r>
            <a:r>
              <a:rPr sz="900" spc="-5" dirty="0">
                <a:latin typeface="Verdana"/>
                <a:cs typeface="Verdana"/>
              </a:rPr>
              <a:t>vigna’.</a:t>
            </a:r>
            <a:endParaRPr sz="900">
              <a:latin typeface="Verdana"/>
              <a:cs typeface="Verdana"/>
            </a:endParaRPr>
          </a:p>
          <a:p>
            <a:pPr marL="2795270" marR="6350" algn="r">
              <a:lnSpc>
                <a:spcPct val="101099"/>
              </a:lnSpc>
              <a:spcBef>
                <a:spcPts val="600"/>
              </a:spcBef>
            </a:pP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fu sera, il </a:t>
            </a:r>
            <a:r>
              <a:rPr sz="900" spc="-5" dirty="0">
                <a:latin typeface="Verdana"/>
                <a:cs typeface="Verdana"/>
              </a:rPr>
              <a:t>padrone </a:t>
            </a:r>
            <a:r>
              <a:rPr sz="900" dirty="0">
                <a:latin typeface="Verdana"/>
                <a:cs typeface="Verdana"/>
              </a:rPr>
              <a:t>della vigna disse al suo fattore:  </a:t>
            </a:r>
            <a:r>
              <a:rPr sz="900" spc="-5" dirty="0">
                <a:latin typeface="Verdana"/>
                <a:cs typeface="Verdana"/>
              </a:rPr>
              <a:t>‘Chiama </a:t>
            </a:r>
            <a:r>
              <a:rPr sz="900" dirty="0">
                <a:latin typeface="Verdana"/>
                <a:cs typeface="Verdana"/>
              </a:rPr>
              <a:t>i lavoratori e </a:t>
            </a:r>
            <a:r>
              <a:rPr sz="900" spc="-5" dirty="0">
                <a:latin typeface="Verdana"/>
                <a:cs typeface="Verdana"/>
              </a:rPr>
              <a:t>da' loro </a:t>
            </a:r>
            <a:r>
              <a:rPr sz="900" dirty="0">
                <a:latin typeface="Verdana"/>
                <a:cs typeface="Verdana"/>
              </a:rPr>
              <a:t>la paga, </a:t>
            </a:r>
            <a:r>
              <a:rPr sz="900" spc="-5" dirty="0">
                <a:latin typeface="Verdana"/>
                <a:cs typeface="Verdana"/>
              </a:rPr>
              <a:t>incominciando </a:t>
            </a:r>
            <a:r>
              <a:rPr sz="900" dirty="0">
                <a:latin typeface="Verdana"/>
                <a:cs typeface="Verdana"/>
              </a:rPr>
              <a:t>dagli</a:t>
            </a:r>
            <a:r>
              <a:rPr sz="900" spc="254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ultimi</a:t>
            </a:r>
            <a:endParaRPr sz="900">
              <a:latin typeface="Verdana"/>
              <a:cs typeface="Verdana"/>
            </a:endParaRPr>
          </a:p>
          <a:p>
            <a:pPr marL="12700" marR="5080" algn="r">
              <a:lnSpc>
                <a:spcPct val="101099"/>
              </a:lnSpc>
            </a:pPr>
            <a:r>
              <a:rPr sz="900" spc="-5" dirty="0">
                <a:latin typeface="Verdana"/>
                <a:cs typeface="Verdana"/>
              </a:rPr>
              <a:t>fino </a:t>
            </a:r>
            <a:r>
              <a:rPr sz="900" dirty="0">
                <a:latin typeface="Verdana"/>
                <a:cs typeface="Verdana"/>
              </a:rPr>
              <a:t>ai primi’. </a:t>
            </a:r>
            <a:r>
              <a:rPr sz="900" spc="-5" dirty="0">
                <a:latin typeface="Verdana"/>
                <a:cs typeface="Verdana"/>
              </a:rPr>
              <a:t>Venuti </a:t>
            </a:r>
            <a:r>
              <a:rPr sz="900" dirty="0">
                <a:latin typeface="Verdana"/>
                <a:cs typeface="Verdana"/>
              </a:rPr>
              <a:t>quelli delle </a:t>
            </a:r>
            <a:r>
              <a:rPr sz="900" spc="-5" dirty="0">
                <a:latin typeface="Verdana"/>
                <a:cs typeface="Verdana"/>
              </a:rPr>
              <a:t>cinque </a:t>
            </a:r>
            <a:r>
              <a:rPr sz="900" dirty="0">
                <a:latin typeface="Verdana"/>
                <a:cs typeface="Verdana"/>
              </a:rPr>
              <a:t>del pomeriggio, ricevettero </a:t>
            </a:r>
            <a:r>
              <a:rPr sz="900" spc="-5" dirty="0">
                <a:latin typeface="Verdana"/>
                <a:cs typeface="Verdana"/>
              </a:rPr>
              <a:t>ciascuno </a:t>
            </a:r>
            <a:r>
              <a:rPr sz="900" dirty="0">
                <a:latin typeface="Verdana"/>
                <a:cs typeface="Verdana"/>
              </a:rPr>
              <a:t>un </a:t>
            </a:r>
            <a:r>
              <a:rPr sz="900" spc="-5" dirty="0">
                <a:latin typeface="Verdana"/>
                <a:cs typeface="Verdana"/>
              </a:rPr>
              <a:t>denaro. </a:t>
            </a:r>
            <a:r>
              <a:rPr sz="900" dirty="0">
                <a:latin typeface="Verdana"/>
                <a:cs typeface="Verdana"/>
              </a:rPr>
              <a:t>Quando </a:t>
            </a:r>
            <a:r>
              <a:rPr sz="900" spc="-5" dirty="0">
                <a:latin typeface="Verdana"/>
                <a:cs typeface="Verdana"/>
              </a:rPr>
              <a:t>arrivarono </a:t>
            </a:r>
            <a:r>
              <a:rPr sz="900" dirty="0">
                <a:latin typeface="Verdana"/>
                <a:cs typeface="Verdana"/>
              </a:rPr>
              <a:t>i  primi,</a:t>
            </a:r>
            <a:r>
              <a:rPr sz="900" spc="5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pensarono</a:t>
            </a:r>
            <a:r>
              <a:rPr sz="900" spc="6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che</a:t>
            </a:r>
            <a:r>
              <a:rPr sz="900" spc="6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avrebbero</a:t>
            </a:r>
            <a:r>
              <a:rPr sz="900" spc="6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ricevuto</a:t>
            </a:r>
            <a:r>
              <a:rPr sz="900" spc="65" dirty="0">
                <a:latin typeface="Verdana"/>
                <a:cs typeface="Verdana"/>
              </a:rPr>
              <a:t> </a:t>
            </a:r>
            <a:r>
              <a:rPr sz="900" spc="-10" dirty="0">
                <a:latin typeface="Verdana"/>
                <a:cs typeface="Verdana"/>
              </a:rPr>
              <a:t>di</a:t>
            </a:r>
            <a:r>
              <a:rPr sz="900" spc="5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più.</a:t>
            </a:r>
            <a:r>
              <a:rPr sz="900" spc="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Ma</a:t>
            </a:r>
            <a:r>
              <a:rPr sz="900" spc="7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anch'essi</a:t>
            </a:r>
            <a:r>
              <a:rPr sz="900" spc="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ricevettero</a:t>
            </a:r>
            <a:r>
              <a:rPr sz="900" spc="6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ciascuno</a:t>
            </a:r>
            <a:r>
              <a:rPr sz="900" spc="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un</a:t>
            </a:r>
            <a:r>
              <a:rPr sz="900" spc="5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denaro.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Nel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ritirarlo,</a:t>
            </a:r>
            <a:r>
              <a:rPr sz="900" spc="5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però,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  <a:spcBef>
                <a:spcPts val="10"/>
              </a:spcBef>
            </a:pPr>
            <a:r>
              <a:rPr sz="900" spc="-5" dirty="0">
                <a:latin typeface="Verdana"/>
                <a:cs typeface="Verdana"/>
              </a:rPr>
              <a:t>mormoravano contro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padrone </a:t>
            </a:r>
            <a:r>
              <a:rPr sz="900" dirty="0">
                <a:latin typeface="Verdana"/>
                <a:cs typeface="Verdana"/>
              </a:rPr>
              <a:t>dicendo: ‘Questi </a:t>
            </a:r>
            <a:r>
              <a:rPr sz="900" spc="-5" dirty="0">
                <a:latin typeface="Verdana"/>
                <a:cs typeface="Verdana"/>
              </a:rPr>
              <a:t>ultimi hanno </a:t>
            </a:r>
            <a:r>
              <a:rPr sz="900" dirty="0">
                <a:latin typeface="Verdana"/>
                <a:cs typeface="Verdana"/>
              </a:rPr>
              <a:t>lavorato </a:t>
            </a:r>
            <a:r>
              <a:rPr sz="900" spc="-5" dirty="0">
                <a:latin typeface="Verdana"/>
                <a:cs typeface="Verdana"/>
              </a:rPr>
              <a:t>un'ora </a:t>
            </a:r>
            <a:r>
              <a:rPr sz="900" dirty="0">
                <a:latin typeface="Verdana"/>
                <a:cs typeface="Verdana"/>
              </a:rPr>
              <a:t>soltanto e li hai trattati </a:t>
            </a:r>
            <a:r>
              <a:rPr sz="900" spc="-5" dirty="0">
                <a:latin typeface="Verdana"/>
                <a:cs typeface="Verdana"/>
              </a:rPr>
              <a:t>come </a:t>
            </a:r>
            <a:r>
              <a:rPr sz="900" dirty="0">
                <a:latin typeface="Verdana"/>
                <a:cs typeface="Verdana"/>
              </a:rPr>
              <a:t>noi,  che abbiamo </a:t>
            </a:r>
            <a:r>
              <a:rPr sz="900" spc="-5" dirty="0">
                <a:latin typeface="Verdana"/>
                <a:cs typeface="Verdana"/>
              </a:rPr>
              <a:t>sopportato </a:t>
            </a:r>
            <a:r>
              <a:rPr sz="900" dirty="0">
                <a:latin typeface="Verdana"/>
                <a:cs typeface="Verdana"/>
              </a:rPr>
              <a:t>il peso della </a:t>
            </a:r>
            <a:r>
              <a:rPr sz="900" spc="-5" dirty="0">
                <a:latin typeface="Verdana"/>
                <a:cs typeface="Verdana"/>
              </a:rPr>
              <a:t>giornata </a:t>
            </a:r>
            <a:r>
              <a:rPr sz="900" dirty="0">
                <a:latin typeface="Verdana"/>
                <a:cs typeface="Verdana"/>
              </a:rPr>
              <a:t>e il caldo’. Ma il </a:t>
            </a:r>
            <a:r>
              <a:rPr sz="900" spc="-5" dirty="0">
                <a:latin typeface="Verdana"/>
                <a:cs typeface="Verdana"/>
              </a:rPr>
              <a:t>padrone, rispondendo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uno </a:t>
            </a:r>
            <a:r>
              <a:rPr sz="900" dirty="0">
                <a:latin typeface="Verdana"/>
                <a:cs typeface="Verdana"/>
              </a:rPr>
              <a:t>di loro, </a:t>
            </a:r>
            <a:r>
              <a:rPr sz="900" spc="-5" dirty="0">
                <a:latin typeface="Verdana"/>
                <a:cs typeface="Verdana"/>
              </a:rPr>
              <a:t>disse: ‘Amico,  </a:t>
            </a:r>
            <a:r>
              <a:rPr sz="900" dirty="0">
                <a:latin typeface="Verdana"/>
                <a:cs typeface="Verdana"/>
              </a:rPr>
              <a:t>io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ti faccio torto. Non </a:t>
            </a:r>
            <a:r>
              <a:rPr sz="900" spc="-5" dirty="0">
                <a:latin typeface="Verdana"/>
                <a:cs typeface="Verdana"/>
              </a:rPr>
              <a:t>hai </a:t>
            </a:r>
            <a:r>
              <a:rPr sz="900" dirty="0">
                <a:latin typeface="Verdana"/>
                <a:cs typeface="Verdana"/>
              </a:rPr>
              <a:t>forse concordato con me per un denaro? Prendi il tuo e </a:t>
            </a:r>
            <a:r>
              <a:rPr sz="900" spc="-5" dirty="0">
                <a:latin typeface="Verdana"/>
                <a:cs typeface="Verdana"/>
              </a:rPr>
              <a:t>vattene. </a:t>
            </a:r>
            <a:r>
              <a:rPr sz="900" dirty="0">
                <a:latin typeface="Verdana"/>
                <a:cs typeface="Verdana"/>
              </a:rPr>
              <a:t>Ma io </a:t>
            </a:r>
            <a:r>
              <a:rPr sz="900" spc="-5" dirty="0">
                <a:latin typeface="Verdana"/>
                <a:cs typeface="Verdana"/>
              </a:rPr>
              <a:t>voglio dare  anche </a:t>
            </a:r>
            <a:r>
              <a:rPr sz="900" dirty="0">
                <a:latin typeface="Verdana"/>
                <a:cs typeface="Verdana"/>
              </a:rPr>
              <a:t>a quest'ultimo quanto a te: non posso fare delle mie </a:t>
            </a:r>
            <a:r>
              <a:rPr sz="900" spc="-5" dirty="0">
                <a:latin typeface="Verdana"/>
                <a:cs typeface="Verdana"/>
              </a:rPr>
              <a:t>cose quello </a:t>
            </a:r>
            <a:r>
              <a:rPr sz="900" spc="-10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voglio? </a:t>
            </a:r>
            <a:r>
              <a:rPr sz="900" spc="-5" dirty="0">
                <a:latin typeface="Verdana"/>
                <a:cs typeface="Verdana"/>
              </a:rPr>
              <a:t>Oppure </a:t>
            </a:r>
            <a:r>
              <a:rPr sz="900" dirty="0">
                <a:latin typeface="Verdana"/>
                <a:cs typeface="Verdana"/>
              </a:rPr>
              <a:t>tu </a:t>
            </a:r>
            <a:r>
              <a:rPr sz="900" spc="-5" dirty="0">
                <a:latin typeface="Verdana"/>
                <a:cs typeface="Verdana"/>
              </a:rPr>
              <a:t>sei invidioso  </a:t>
            </a:r>
            <a:r>
              <a:rPr sz="900" dirty="0">
                <a:latin typeface="Verdana"/>
                <a:cs typeface="Verdana"/>
              </a:rPr>
              <a:t>perché io sono </a:t>
            </a:r>
            <a:r>
              <a:rPr sz="900" spc="-5" dirty="0">
                <a:latin typeface="Verdana"/>
                <a:cs typeface="Verdana"/>
              </a:rPr>
              <a:t>buono?’. </a:t>
            </a:r>
            <a:r>
              <a:rPr sz="900" dirty="0">
                <a:latin typeface="Verdana"/>
                <a:cs typeface="Verdana"/>
              </a:rPr>
              <a:t>Così gli </a:t>
            </a:r>
            <a:r>
              <a:rPr sz="900" spc="-5" dirty="0">
                <a:latin typeface="Verdana"/>
                <a:cs typeface="Verdana"/>
              </a:rPr>
              <a:t>ultimi saranno </a:t>
            </a:r>
            <a:r>
              <a:rPr sz="900" dirty="0">
                <a:latin typeface="Verdana"/>
                <a:cs typeface="Verdana"/>
              </a:rPr>
              <a:t>primi e i primi,</a:t>
            </a:r>
            <a:r>
              <a:rPr sz="900" spc="-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ultimi».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2543" y="877824"/>
            <a:ext cx="2660903" cy="1764791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6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88023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Il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cattivo</a:t>
            </a:r>
            <a:r>
              <a:rPr sz="1400" b="1" spc="-2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Amministratore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28319" y="848349"/>
            <a:ext cx="6581775" cy="289242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745105" marR="7620" algn="just">
              <a:lnSpc>
                <a:spcPct val="101299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Gesù disse ai suoi discepoli: </a:t>
            </a:r>
            <a:r>
              <a:rPr sz="900" spc="-5" dirty="0">
                <a:latin typeface="Verdana"/>
                <a:cs typeface="Verdana"/>
              </a:rPr>
              <a:t>'C'era una </a:t>
            </a:r>
            <a:r>
              <a:rPr sz="900" dirty="0">
                <a:latin typeface="Verdana"/>
                <a:cs typeface="Verdana"/>
              </a:rPr>
              <a:t>volta un uomo </a:t>
            </a:r>
            <a:r>
              <a:rPr sz="900" spc="-5" dirty="0">
                <a:latin typeface="Verdana"/>
                <a:cs typeface="Verdana"/>
              </a:rPr>
              <a:t>ricco </a:t>
            </a:r>
            <a:r>
              <a:rPr sz="900" dirty="0">
                <a:latin typeface="Verdana"/>
                <a:cs typeface="Verdana"/>
              </a:rPr>
              <a:t>che  </a:t>
            </a:r>
            <a:r>
              <a:rPr sz="900" spc="-5" dirty="0">
                <a:latin typeface="Verdana"/>
                <a:cs typeface="Verdana"/>
              </a:rPr>
              <a:t>aveva </a:t>
            </a:r>
            <a:r>
              <a:rPr sz="900" dirty="0">
                <a:latin typeface="Verdana"/>
                <a:cs typeface="Verdana"/>
              </a:rPr>
              <a:t>un amministratore. Un giorno </a:t>
            </a:r>
            <a:r>
              <a:rPr sz="900" spc="-5" dirty="0">
                <a:latin typeface="Verdana"/>
                <a:cs typeface="Verdana"/>
              </a:rPr>
              <a:t>alcuni </a:t>
            </a:r>
            <a:r>
              <a:rPr sz="900" dirty="0">
                <a:latin typeface="Verdana"/>
                <a:cs typeface="Verdana"/>
              </a:rPr>
              <a:t>andarono dal </a:t>
            </a:r>
            <a:r>
              <a:rPr sz="900" spc="-5" dirty="0">
                <a:latin typeface="Verdana"/>
                <a:cs typeface="Verdana"/>
              </a:rPr>
              <a:t>padrone 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accusarono </a:t>
            </a:r>
            <a:r>
              <a:rPr sz="900" dirty="0">
                <a:latin typeface="Verdana"/>
                <a:cs typeface="Verdana"/>
              </a:rPr>
              <a:t>l'amministratore di </a:t>
            </a:r>
            <a:r>
              <a:rPr sz="900" spc="-5" dirty="0">
                <a:latin typeface="Verdana"/>
                <a:cs typeface="Verdana"/>
              </a:rPr>
              <a:t>aver </a:t>
            </a:r>
            <a:r>
              <a:rPr sz="900" dirty="0">
                <a:latin typeface="Verdana"/>
                <a:cs typeface="Verdana"/>
              </a:rPr>
              <a:t>sperperato i </a:t>
            </a:r>
            <a:r>
              <a:rPr sz="900" spc="-5" dirty="0">
                <a:latin typeface="Verdana"/>
                <a:cs typeface="Verdana"/>
              </a:rPr>
              <a:t>suoi </a:t>
            </a:r>
            <a:r>
              <a:rPr sz="900" dirty="0">
                <a:latin typeface="Verdana"/>
                <a:cs typeface="Verdana"/>
              </a:rPr>
              <a:t>beni. </a:t>
            </a:r>
            <a:r>
              <a:rPr sz="900" spc="-5" dirty="0">
                <a:latin typeface="Verdana"/>
                <a:cs typeface="Verdana"/>
              </a:rPr>
              <a:t>Il  </a:t>
            </a:r>
            <a:r>
              <a:rPr sz="900" dirty="0">
                <a:latin typeface="Verdana"/>
                <a:cs typeface="Verdana"/>
              </a:rPr>
              <a:t>padrone chiamò </a:t>
            </a:r>
            <a:r>
              <a:rPr sz="900" spc="-5" dirty="0">
                <a:latin typeface="Verdana"/>
                <a:cs typeface="Verdana"/>
              </a:rPr>
              <a:t>l'amministratore </a:t>
            </a:r>
            <a:r>
              <a:rPr sz="900" dirty="0">
                <a:latin typeface="Verdana"/>
                <a:cs typeface="Verdana"/>
              </a:rPr>
              <a:t>e gli disse: 'È vero </a:t>
            </a:r>
            <a:r>
              <a:rPr sz="900" spc="-5" dirty="0">
                <a:latin typeface="Verdana"/>
                <a:cs typeface="Verdana"/>
              </a:rPr>
              <a:t>quel </a:t>
            </a:r>
            <a:r>
              <a:rPr sz="900" dirty="0">
                <a:latin typeface="Verdana"/>
                <a:cs typeface="Verdana"/>
              </a:rPr>
              <a:t>che  sento dire di te? </a:t>
            </a:r>
            <a:r>
              <a:rPr sz="900" spc="-5" dirty="0">
                <a:latin typeface="Verdana"/>
                <a:cs typeface="Verdana"/>
              </a:rPr>
              <a:t>Presentami </a:t>
            </a:r>
            <a:r>
              <a:rPr sz="900" dirty="0">
                <a:latin typeface="Verdana"/>
                <a:cs typeface="Verdana"/>
              </a:rPr>
              <a:t>i conti della tua amministrazione,  perché da questo momento tu sei</a:t>
            </a:r>
            <a:r>
              <a:rPr sz="900" spc="-5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licenziato'.</a:t>
            </a:r>
            <a:endParaRPr sz="900">
              <a:latin typeface="Verdana"/>
              <a:cs typeface="Verdana"/>
            </a:endParaRPr>
          </a:p>
          <a:p>
            <a:pPr marL="2745105" marR="7620" algn="just">
              <a:lnSpc>
                <a:spcPct val="101400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Allora </a:t>
            </a:r>
            <a:r>
              <a:rPr sz="900" spc="-5" dirty="0">
                <a:latin typeface="Verdana"/>
                <a:cs typeface="Verdana"/>
              </a:rPr>
              <a:t>l'amministratore </a:t>
            </a:r>
            <a:r>
              <a:rPr sz="900" dirty="0">
                <a:latin typeface="Verdana"/>
                <a:cs typeface="Verdana"/>
              </a:rPr>
              <a:t>pensò: </a:t>
            </a:r>
            <a:r>
              <a:rPr sz="900" spc="-5" dirty="0">
                <a:latin typeface="Verdana"/>
                <a:cs typeface="Verdana"/>
              </a:rPr>
              <a:t>'Che </a:t>
            </a:r>
            <a:r>
              <a:rPr sz="900" dirty="0">
                <a:latin typeface="Verdana"/>
                <a:cs typeface="Verdana"/>
              </a:rPr>
              <a:t>cosa </a:t>
            </a:r>
            <a:r>
              <a:rPr sz="900" spc="-5" dirty="0">
                <a:latin typeface="Verdana"/>
                <a:cs typeface="Verdana"/>
              </a:rPr>
              <a:t>farò </a:t>
            </a:r>
            <a:r>
              <a:rPr sz="900" spc="5" dirty="0">
                <a:latin typeface="Verdana"/>
                <a:cs typeface="Verdana"/>
              </a:rPr>
              <a:t>ora </a:t>
            </a:r>
            <a:r>
              <a:rPr sz="900" dirty="0">
                <a:latin typeface="Verdana"/>
                <a:cs typeface="Verdana"/>
              </a:rPr>
              <a:t>che il mio  padrone mi </a:t>
            </a:r>
            <a:r>
              <a:rPr sz="900" spc="-5" dirty="0">
                <a:latin typeface="Verdana"/>
                <a:cs typeface="Verdana"/>
              </a:rPr>
              <a:t>licenzia?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lavorare </a:t>
            </a:r>
            <a:r>
              <a:rPr sz="900" dirty="0">
                <a:latin typeface="Verdana"/>
                <a:cs typeface="Verdana"/>
              </a:rPr>
              <a:t>la terra non me la sento e di  chiedere </a:t>
            </a:r>
            <a:r>
              <a:rPr sz="900" spc="-5" dirty="0">
                <a:latin typeface="Verdana"/>
                <a:cs typeface="Verdana"/>
              </a:rPr>
              <a:t>l'elemosina </a:t>
            </a:r>
            <a:r>
              <a:rPr sz="900" dirty="0">
                <a:latin typeface="Verdana"/>
                <a:cs typeface="Verdana"/>
              </a:rPr>
              <a:t>mi vergogno. So io </a:t>
            </a:r>
            <a:r>
              <a:rPr sz="900" spc="-5" dirty="0">
                <a:latin typeface="Verdana"/>
                <a:cs typeface="Verdana"/>
              </a:rPr>
              <a:t>quel </a:t>
            </a:r>
            <a:r>
              <a:rPr sz="900" dirty="0">
                <a:latin typeface="Verdana"/>
                <a:cs typeface="Verdana"/>
              </a:rPr>
              <a:t>che farò! </a:t>
            </a:r>
            <a:r>
              <a:rPr sz="900" spc="-5" dirty="0">
                <a:latin typeface="Verdana"/>
                <a:cs typeface="Verdana"/>
              </a:rPr>
              <a:t>Farò </a:t>
            </a:r>
            <a:r>
              <a:rPr sz="900" dirty="0">
                <a:latin typeface="Verdana"/>
                <a:cs typeface="Verdana"/>
              </a:rPr>
              <a:t>in  modo che ci sia sempre </a:t>
            </a:r>
            <a:r>
              <a:rPr sz="900" spc="-5" dirty="0">
                <a:latin typeface="Verdana"/>
                <a:cs typeface="Verdana"/>
              </a:rPr>
              <a:t>qualcuno </a:t>
            </a:r>
            <a:r>
              <a:rPr sz="900" dirty="0">
                <a:latin typeface="Verdana"/>
                <a:cs typeface="Verdana"/>
              </a:rPr>
              <a:t>che mi accoglie in casa sua, 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se mi </a:t>
            </a:r>
            <a:r>
              <a:rPr sz="900" spc="-5" dirty="0">
                <a:latin typeface="Verdana"/>
                <a:cs typeface="Verdana"/>
              </a:rPr>
              <a:t>viene </a:t>
            </a:r>
            <a:r>
              <a:rPr sz="900" dirty="0">
                <a:latin typeface="Verdana"/>
                <a:cs typeface="Verdana"/>
              </a:rPr>
              <a:t>tolta</a:t>
            </a:r>
            <a:r>
              <a:rPr sz="900" spc="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l'amministrazione'.</a:t>
            </a:r>
            <a:endParaRPr sz="900">
              <a:latin typeface="Verdana"/>
              <a:cs typeface="Verdana"/>
            </a:endParaRPr>
          </a:p>
          <a:p>
            <a:pPr marL="2745105" marR="6985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Poi, a </a:t>
            </a:r>
            <a:r>
              <a:rPr sz="900" spc="-5" dirty="0">
                <a:latin typeface="Verdana"/>
                <a:cs typeface="Verdana"/>
              </a:rPr>
              <a:t>uno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uno, </a:t>
            </a:r>
            <a:r>
              <a:rPr sz="900" dirty="0">
                <a:latin typeface="Verdana"/>
                <a:cs typeface="Verdana"/>
              </a:rPr>
              <a:t>chiamò tutti quelli che </a:t>
            </a:r>
            <a:r>
              <a:rPr sz="900" spc="-5" dirty="0">
                <a:latin typeface="Verdana"/>
                <a:cs typeface="Verdana"/>
              </a:rPr>
              <a:t>avevano </a:t>
            </a:r>
            <a:r>
              <a:rPr sz="900" dirty="0">
                <a:latin typeface="Verdana"/>
                <a:cs typeface="Verdana"/>
              </a:rPr>
              <a:t>dei debiti con il  suo </a:t>
            </a:r>
            <a:r>
              <a:rPr sz="900" spc="-5" dirty="0">
                <a:latin typeface="Verdana"/>
                <a:cs typeface="Verdana"/>
              </a:rPr>
              <a:t>padrone. </a:t>
            </a:r>
            <a:r>
              <a:rPr sz="900" dirty="0">
                <a:latin typeface="Verdana"/>
                <a:cs typeface="Verdana"/>
              </a:rPr>
              <a:t>Disse al primo: - Tu, quanto devi al mio </a:t>
            </a:r>
            <a:r>
              <a:rPr sz="900" spc="-5" dirty="0">
                <a:latin typeface="Verdana"/>
                <a:cs typeface="Verdana"/>
              </a:rPr>
              <a:t>padrone?  </a:t>
            </a:r>
            <a:r>
              <a:rPr sz="900" dirty="0">
                <a:latin typeface="Verdana"/>
                <a:cs typeface="Verdana"/>
              </a:rPr>
              <a:t>Quello rispose: Gli </a:t>
            </a:r>
            <a:r>
              <a:rPr sz="900" spc="-5" dirty="0">
                <a:latin typeface="Verdana"/>
                <a:cs typeface="Verdana"/>
              </a:rPr>
              <a:t>devo </a:t>
            </a:r>
            <a:r>
              <a:rPr sz="900" dirty="0">
                <a:latin typeface="Verdana"/>
                <a:cs typeface="Verdana"/>
              </a:rPr>
              <a:t>cento barili</a:t>
            </a:r>
            <a:r>
              <a:rPr sz="900" spc="-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d'olio.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400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Ma l'amministratore gli </a:t>
            </a:r>
            <a:r>
              <a:rPr sz="900" spc="-5" dirty="0">
                <a:latin typeface="Verdana"/>
                <a:cs typeface="Verdana"/>
              </a:rPr>
              <a:t>disse: </a:t>
            </a:r>
            <a:r>
              <a:rPr sz="900" dirty="0">
                <a:latin typeface="Verdana"/>
                <a:cs typeface="Verdana"/>
              </a:rPr>
              <a:t>'Prendi il tuo foglio, </a:t>
            </a:r>
            <a:r>
              <a:rPr sz="900" spc="-5" dirty="0">
                <a:latin typeface="Verdana"/>
                <a:cs typeface="Verdana"/>
              </a:rPr>
              <a:t>mettiti qui </a:t>
            </a:r>
            <a:r>
              <a:rPr sz="900" dirty="0">
                <a:latin typeface="Verdana"/>
                <a:cs typeface="Verdana"/>
              </a:rPr>
              <a:t>e scrivi in fretta </a:t>
            </a:r>
            <a:r>
              <a:rPr sz="900" spc="-5" dirty="0">
                <a:latin typeface="Verdana"/>
                <a:cs typeface="Verdana"/>
              </a:rPr>
              <a:t>cinquanta'. </a:t>
            </a:r>
            <a:r>
              <a:rPr sz="900" dirty="0">
                <a:latin typeface="Verdana"/>
                <a:cs typeface="Verdana"/>
              </a:rPr>
              <a:t>Poi disse al </a:t>
            </a:r>
            <a:r>
              <a:rPr sz="900" spc="-5" dirty="0">
                <a:latin typeface="Verdana"/>
                <a:cs typeface="Verdana"/>
              </a:rPr>
              <a:t>secondo  debitore: </a:t>
            </a:r>
            <a:r>
              <a:rPr sz="900" dirty="0">
                <a:latin typeface="Verdana"/>
                <a:cs typeface="Verdana"/>
              </a:rPr>
              <a:t>'E tu quanto devi al mio </a:t>
            </a:r>
            <a:r>
              <a:rPr sz="900" spc="-5" dirty="0">
                <a:latin typeface="Verdana"/>
                <a:cs typeface="Verdana"/>
              </a:rPr>
              <a:t>padrone?'. </a:t>
            </a:r>
            <a:r>
              <a:rPr sz="900" dirty="0">
                <a:latin typeface="Verdana"/>
                <a:cs typeface="Verdana"/>
              </a:rPr>
              <a:t>Quello rispose: </a:t>
            </a:r>
            <a:r>
              <a:rPr sz="900" spc="-5" dirty="0">
                <a:latin typeface="Verdana"/>
                <a:cs typeface="Verdana"/>
              </a:rPr>
              <a:t>'Io </a:t>
            </a:r>
            <a:r>
              <a:rPr sz="900" dirty="0">
                <a:latin typeface="Verdana"/>
                <a:cs typeface="Verdana"/>
              </a:rPr>
              <a:t>gli </a:t>
            </a:r>
            <a:r>
              <a:rPr sz="900" spc="-5" dirty="0">
                <a:latin typeface="Verdana"/>
                <a:cs typeface="Verdana"/>
              </a:rPr>
              <a:t>devo </a:t>
            </a:r>
            <a:r>
              <a:rPr sz="900" dirty="0">
                <a:latin typeface="Verdana"/>
                <a:cs typeface="Verdana"/>
              </a:rPr>
              <a:t>cento </a:t>
            </a:r>
            <a:r>
              <a:rPr sz="900" spc="-5" dirty="0">
                <a:latin typeface="Verdana"/>
                <a:cs typeface="Verdana"/>
              </a:rPr>
              <a:t>sacchi </a:t>
            </a:r>
            <a:r>
              <a:rPr sz="900" dirty="0">
                <a:latin typeface="Verdana"/>
                <a:cs typeface="Verdana"/>
              </a:rPr>
              <a:t>di grano'. Ma  l'amministratore gli disse: </a:t>
            </a:r>
            <a:r>
              <a:rPr sz="900" spc="-5" dirty="0">
                <a:latin typeface="Verdana"/>
                <a:cs typeface="Verdana"/>
              </a:rPr>
              <a:t>'Prendi </a:t>
            </a:r>
            <a:r>
              <a:rPr sz="900" dirty="0">
                <a:latin typeface="Verdana"/>
                <a:cs typeface="Verdana"/>
              </a:rPr>
              <a:t>il tuo foglio e scrivi ottanta'. Ebbene, il padrone ammirò </a:t>
            </a:r>
            <a:r>
              <a:rPr sz="900" spc="-5" dirty="0">
                <a:latin typeface="Verdana"/>
                <a:cs typeface="Verdana"/>
              </a:rPr>
              <a:t>l'amministratore  </a:t>
            </a:r>
            <a:r>
              <a:rPr sz="900" dirty="0">
                <a:latin typeface="Verdana"/>
                <a:cs typeface="Verdana"/>
              </a:rPr>
              <a:t>disonesto, </a:t>
            </a:r>
            <a:r>
              <a:rPr sz="900" spc="-5" dirty="0">
                <a:latin typeface="Verdana"/>
                <a:cs typeface="Verdana"/>
              </a:rPr>
              <a:t>perché aveva </a:t>
            </a:r>
            <a:r>
              <a:rPr sz="900" dirty="0">
                <a:latin typeface="Verdana"/>
                <a:cs typeface="Verdana"/>
              </a:rPr>
              <a:t>agito con molta </a:t>
            </a:r>
            <a:r>
              <a:rPr sz="900" spc="-5" dirty="0">
                <a:latin typeface="Verdana"/>
                <a:cs typeface="Verdana"/>
              </a:rPr>
              <a:t>furbizia. </a:t>
            </a:r>
            <a:r>
              <a:rPr sz="900" dirty="0">
                <a:latin typeface="Verdana"/>
                <a:cs typeface="Verdana"/>
              </a:rPr>
              <a:t>Così, gli </a:t>
            </a:r>
            <a:r>
              <a:rPr sz="900" spc="-5" dirty="0">
                <a:latin typeface="Verdana"/>
                <a:cs typeface="Verdana"/>
              </a:rPr>
              <a:t>uomini </a:t>
            </a:r>
            <a:r>
              <a:rPr sz="900" dirty="0">
                <a:latin typeface="Verdana"/>
                <a:cs typeface="Verdana"/>
              </a:rPr>
              <a:t>di questo </a:t>
            </a:r>
            <a:r>
              <a:rPr sz="900" spc="-5" dirty="0">
                <a:latin typeface="Verdana"/>
                <a:cs typeface="Verdana"/>
              </a:rPr>
              <a:t>mondo, </a:t>
            </a:r>
            <a:r>
              <a:rPr sz="900" dirty="0">
                <a:latin typeface="Verdana"/>
                <a:cs typeface="Verdana"/>
              </a:rPr>
              <a:t>nei loro rapporti con gli altri,  sono più </a:t>
            </a:r>
            <a:r>
              <a:rPr sz="900" spc="-5" dirty="0">
                <a:latin typeface="Verdana"/>
                <a:cs typeface="Verdana"/>
              </a:rPr>
              <a:t>astuti </a:t>
            </a:r>
            <a:r>
              <a:rPr sz="900" dirty="0">
                <a:latin typeface="Verdana"/>
                <a:cs typeface="Verdana"/>
              </a:rPr>
              <a:t>dei </a:t>
            </a:r>
            <a:r>
              <a:rPr sz="900" spc="-5" dirty="0">
                <a:latin typeface="Verdana"/>
                <a:cs typeface="Verdana"/>
              </a:rPr>
              <a:t>figli della</a:t>
            </a:r>
            <a:r>
              <a:rPr sz="900" spc="-1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luce.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28858" y="900683"/>
            <a:ext cx="2330393" cy="1927859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2959" y="208266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7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023107" y="127490"/>
            <a:ext cx="1590675" cy="254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9843" y="546591"/>
            <a:ext cx="216662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Sulla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ricchezza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e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sulla</a:t>
            </a:r>
            <a:r>
              <a:rPr sz="1400" b="1" spc="-6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fedeltà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29843" y="849873"/>
            <a:ext cx="6579234" cy="253873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414270" marR="5080" algn="just">
              <a:lnSpc>
                <a:spcPct val="101400"/>
              </a:lnSpc>
              <a:spcBef>
                <a:spcPts val="85"/>
              </a:spcBef>
            </a:pPr>
            <a:r>
              <a:rPr sz="900" spc="-5" dirty="0">
                <a:latin typeface="Verdana"/>
                <a:cs typeface="Verdana"/>
              </a:rPr>
              <a:t>Io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dico: ogni </a:t>
            </a:r>
            <a:r>
              <a:rPr sz="900" spc="-5" dirty="0">
                <a:latin typeface="Verdana"/>
                <a:cs typeface="Verdana"/>
              </a:rPr>
              <a:t>ricchezza puzza </a:t>
            </a:r>
            <a:r>
              <a:rPr sz="900" dirty="0">
                <a:latin typeface="Verdana"/>
                <a:cs typeface="Verdana"/>
              </a:rPr>
              <a:t>d'ingiustizia: voi usatela per </a:t>
            </a:r>
            <a:r>
              <a:rPr sz="900" spc="-5" dirty="0">
                <a:latin typeface="Verdana"/>
                <a:cs typeface="Verdana"/>
              </a:rPr>
              <a:t>farvi </a:t>
            </a:r>
            <a:r>
              <a:rPr sz="900" dirty="0">
                <a:latin typeface="Verdana"/>
                <a:cs typeface="Verdana"/>
              </a:rPr>
              <a:t>degli  amici; così,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non avrete più </a:t>
            </a:r>
            <a:r>
              <a:rPr sz="900" spc="-5" dirty="0">
                <a:latin typeface="Verdana"/>
                <a:cs typeface="Verdana"/>
              </a:rPr>
              <a:t>ricchezze, </a:t>
            </a:r>
            <a:r>
              <a:rPr sz="900" dirty="0">
                <a:latin typeface="Verdana"/>
                <a:cs typeface="Verdana"/>
              </a:rPr>
              <a:t>i </a:t>
            </a:r>
            <a:r>
              <a:rPr sz="900" spc="-5" dirty="0">
                <a:latin typeface="Verdana"/>
                <a:cs typeface="Verdana"/>
              </a:rPr>
              <a:t>vostri </a:t>
            </a:r>
            <a:r>
              <a:rPr sz="900" dirty="0">
                <a:latin typeface="Verdana"/>
                <a:cs typeface="Verdana"/>
              </a:rPr>
              <a:t>amici vi  </a:t>
            </a:r>
            <a:r>
              <a:rPr sz="900" spc="-5" dirty="0">
                <a:latin typeface="Verdana"/>
                <a:cs typeface="Verdana"/>
              </a:rPr>
              <a:t>accoglieranno </a:t>
            </a:r>
            <a:r>
              <a:rPr sz="900" dirty="0">
                <a:latin typeface="Verdana"/>
                <a:cs typeface="Verdana"/>
              </a:rPr>
              <a:t>presso Dio. Chi è fedele in cose di </a:t>
            </a:r>
            <a:r>
              <a:rPr sz="900" spc="5" dirty="0">
                <a:latin typeface="Verdana"/>
                <a:cs typeface="Verdana"/>
              </a:rPr>
              <a:t>poco </a:t>
            </a:r>
            <a:r>
              <a:rPr sz="900" dirty="0">
                <a:latin typeface="Verdana"/>
                <a:cs typeface="Verdana"/>
              </a:rPr>
              <a:t>conto è fedele 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nelle cose importanti. Al contrario, chi è disonesto nelle </a:t>
            </a:r>
            <a:r>
              <a:rPr sz="900" spc="-5" dirty="0">
                <a:latin typeface="Verdana"/>
                <a:cs typeface="Verdana"/>
              </a:rPr>
              <a:t>piccole  </a:t>
            </a:r>
            <a:r>
              <a:rPr sz="900" dirty="0">
                <a:latin typeface="Verdana"/>
                <a:cs typeface="Verdana"/>
              </a:rPr>
              <a:t>cose è disonesto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nelle cose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importanti.</a:t>
            </a:r>
            <a:endParaRPr sz="900">
              <a:latin typeface="Verdana"/>
              <a:cs typeface="Verdana"/>
            </a:endParaRPr>
          </a:p>
          <a:p>
            <a:pPr marL="2414270" marR="5080" algn="just">
              <a:lnSpc>
                <a:spcPct val="101400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Perciò, se voi non siete stati </a:t>
            </a:r>
            <a:r>
              <a:rPr sz="900" spc="-5" dirty="0">
                <a:latin typeface="Verdana"/>
                <a:cs typeface="Verdana"/>
              </a:rPr>
              <a:t>fedeli </a:t>
            </a:r>
            <a:r>
              <a:rPr sz="900" dirty="0">
                <a:latin typeface="Verdana"/>
                <a:cs typeface="Verdana"/>
              </a:rPr>
              <a:t>nel </a:t>
            </a:r>
            <a:r>
              <a:rPr sz="900" spc="-5" dirty="0">
                <a:latin typeface="Verdana"/>
                <a:cs typeface="Verdana"/>
              </a:rPr>
              <a:t>modo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usare </a:t>
            </a:r>
            <a:r>
              <a:rPr sz="900" dirty="0">
                <a:latin typeface="Verdana"/>
                <a:cs typeface="Verdana"/>
              </a:rPr>
              <a:t>le </a:t>
            </a:r>
            <a:r>
              <a:rPr sz="900" spc="-5" dirty="0">
                <a:latin typeface="Verdana"/>
                <a:cs typeface="Verdana"/>
              </a:rPr>
              <a:t>ricchezze </a:t>
            </a:r>
            <a:r>
              <a:rPr sz="900" dirty="0">
                <a:latin typeface="Verdana"/>
                <a:cs typeface="Verdana"/>
              </a:rPr>
              <a:t>di  questo </a:t>
            </a:r>
            <a:r>
              <a:rPr sz="900" spc="-5" dirty="0">
                <a:latin typeface="Verdana"/>
                <a:cs typeface="Verdana"/>
              </a:rPr>
              <a:t>mondo, </a:t>
            </a:r>
            <a:r>
              <a:rPr sz="900" dirty="0">
                <a:latin typeface="Verdana"/>
                <a:cs typeface="Verdana"/>
              </a:rPr>
              <a:t>chi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affiderà le vere </a:t>
            </a:r>
            <a:r>
              <a:rPr sz="900" spc="-5" dirty="0">
                <a:latin typeface="Verdana"/>
                <a:cs typeface="Verdana"/>
              </a:rPr>
              <a:t>ricchezze? </a:t>
            </a:r>
            <a:r>
              <a:rPr sz="900" dirty="0">
                <a:latin typeface="Verdana"/>
                <a:cs typeface="Verdana"/>
              </a:rPr>
              <a:t>E se non siete </a:t>
            </a:r>
            <a:r>
              <a:rPr sz="900" spc="-5" dirty="0">
                <a:latin typeface="Verdana"/>
                <a:cs typeface="Verdana"/>
              </a:rPr>
              <a:t>stati  </a:t>
            </a:r>
            <a:r>
              <a:rPr sz="900" dirty="0">
                <a:latin typeface="Verdana"/>
                <a:cs typeface="Verdana"/>
              </a:rPr>
              <a:t>fedeli </a:t>
            </a:r>
            <a:r>
              <a:rPr sz="900" spc="-5" dirty="0">
                <a:latin typeface="Verdana"/>
                <a:cs typeface="Verdana"/>
              </a:rPr>
              <a:t>nell'amministrare </a:t>
            </a:r>
            <a:r>
              <a:rPr sz="900" dirty="0">
                <a:latin typeface="Verdana"/>
                <a:cs typeface="Verdana"/>
              </a:rPr>
              <a:t>i beni degli altri, chi vi darà il bene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vi  spetta? </a:t>
            </a:r>
            <a:r>
              <a:rPr sz="900" spc="-5" dirty="0">
                <a:latin typeface="Verdana"/>
                <a:cs typeface="Verdana"/>
              </a:rPr>
              <a:t>Nessun </a:t>
            </a:r>
            <a:r>
              <a:rPr sz="900" dirty="0">
                <a:latin typeface="Verdana"/>
                <a:cs typeface="Verdana"/>
              </a:rPr>
              <a:t>servitore </a:t>
            </a:r>
            <a:r>
              <a:rPr sz="900" spc="-5" dirty="0">
                <a:latin typeface="Verdana"/>
                <a:cs typeface="Verdana"/>
              </a:rPr>
              <a:t>può </a:t>
            </a:r>
            <a:r>
              <a:rPr sz="900" dirty="0">
                <a:latin typeface="Verdana"/>
                <a:cs typeface="Verdana"/>
              </a:rPr>
              <a:t>servire due </a:t>
            </a:r>
            <a:r>
              <a:rPr sz="900" spc="-5" dirty="0">
                <a:latin typeface="Verdana"/>
                <a:cs typeface="Verdana"/>
              </a:rPr>
              <a:t>padroni: perché, </a:t>
            </a:r>
            <a:r>
              <a:rPr sz="900" dirty="0">
                <a:latin typeface="Verdana"/>
                <a:cs typeface="Verdana"/>
              </a:rPr>
              <a:t>o amerà  </a:t>
            </a:r>
            <a:r>
              <a:rPr sz="900" spc="-5" dirty="0">
                <a:latin typeface="Verdana"/>
                <a:cs typeface="Verdana"/>
              </a:rPr>
              <a:t>l'uno </a:t>
            </a:r>
            <a:r>
              <a:rPr sz="900" dirty="0">
                <a:latin typeface="Verdana"/>
                <a:cs typeface="Verdana"/>
              </a:rPr>
              <a:t>e odierà</a:t>
            </a:r>
            <a:r>
              <a:rPr sz="900" spc="-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l'altro;</a:t>
            </a:r>
            <a:endParaRPr sz="900">
              <a:latin typeface="Verdana"/>
              <a:cs typeface="Verdana"/>
            </a:endParaRPr>
          </a:p>
          <a:p>
            <a:pPr marL="2414270" marR="5080" algn="just">
              <a:lnSpc>
                <a:spcPct val="101099"/>
              </a:lnSpc>
            </a:pPr>
            <a:r>
              <a:rPr sz="900" dirty="0">
                <a:latin typeface="Verdana"/>
                <a:cs typeface="Verdana"/>
              </a:rPr>
              <a:t>oppure preferirà il primo e disprezzerà il secondo. Non potete </a:t>
            </a:r>
            <a:r>
              <a:rPr sz="900" spc="-5" dirty="0">
                <a:latin typeface="Verdana"/>
                <a:cs typeface="Verdana"/>
              </a:rPr>
              <a:t>servire  </a:t>
            </a:r>
            <a:r>
              <a:rPr sz="900" dirty="0">
                <a:latin typeface="Verdana"/>
                <a:cs typeface="Verdana"/>
              </a:rPr>
              <a:t>Dio e il</a:t>
            </a:r>
            <a:r>
              <a:rPr sz="900" spc="-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denaro.</a:t>
            </a:r>
            <a:endParaRPr sz="900">
              <a:latin typeface="Verdana"/>
              <a:cs typeface="Verdana"/>
            </a:endParaRPr>
          </a:p>
          <a:p>
            <a:pPr marL="2414270" marR="6985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I </a:t>
            </a:r>
            <a:r>
              <a:rPr sz="900" spc="-5" dirty="0">
                <a:latin typeface="Verdana"/>
                <a:cs typeface="Verdana"/>
              </a:rPr>
              <a:t>farisei stavano </a:t>
            </a:r>
            <a:r>
              <a:rPr sz="900" dirty="0">
                <a:latin typeface="Verdana"/>
                <a:cs typeface="Verdana"/>
              </a:rPr>
              <a:t>ad ascoltare tutto </a:t>
            </a:r>
            <a:r>
              <a:rPr sz="900" spc="-5" dirty="0">
                <a:latin typeface="Verdana"/>
                <a:cs typeface="Verdana"/>
              </a:rPr>
              <a:t>quel che </a:t>
            </a:r>
            <a:r>
              <a:rPr sz="900" dirty="0">
                <a:latin typeface="Verdana"/>
                <a:cs typeface="Verdana"/>
              </a:rPr>
              <a:t>Gesù diceva. Essi erano  </a:t>
            </a:r>
            <a:r>
              <a:rPr sz="900" spc="-5" dirty="0">
                <a:latin typeface="Verdana"/>
                <a:cs typeface="Verdana"/>
              </a:rPr>
              <a:t>molto </a:t>
            </a:r>
            <a:r>
              <a:rPr sz="900" dirty="0">
                <a:latin typeface="Verdana"/>
                <a:cs typeface="Verdana"/>
              </a:rPr>
              <a:t>attaccati al denaro e perciò </a:t>
            </a:r>
            <a:r>
              <a:rPr sz="900" spc="-5" dirty="0">
                <a:latin typeface="Verdana"/>
                <a:cs typeface="Verdana"/>
              </a:rPr>
              <a:t>ridevano </a:t>
            </a:r>
            <a:r>
              <a:rPr sz="900" dirty="0">
                <a:latin typeface="Verdana"/>
                <a:cs typeface="Verdana"/>
              </a:rPr>
              <a:t>delle sue</a:t>
            </a:r>
            <a:r>
              <a:rPr sz="900" spc="-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parole.</a:t>
            </a:r>
            <a:endParaRPr sz="900">
              <a:latin typeface="Verdana"/>
              <a:cs typeface="Verdana"/>
            </a:endParaRPr>
          </a:p>
          <a:p>
            <a:pPr marL="12700" indent="2401570">
              <a:lnSpc>
                <a:spcPct val="100000"/>
              </a:lnSpc>
              <a:spcBef>
                <a:spcPts val="15"/>
              </a:spcBef>
            </a:pPr>
            <a:r>
              <a:rPr sz="900" dirty="0">
                <a:latin typeface="Verdana"/>
                <a:cs typeface="Verdana"/>
              </a:rPr>
              <a:t>Gesù allora disse: </a:t>
            </a:r>
            <a:r>
              <a:rPr sz="900" spc="-5" dirty="0">
                <a:latin typeface="Verdana"/>
                <a:cs typeface="Verdana"/>
              </a:rPr>
              <a:t>'Davanti agli uomini voi fate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figura </a:t>
            </a:r>
            <a:r>
              <a:rPr sz="900" dirty="0">
                <a:latin typeface="Verdana"/>
                <a:cs typeface="Verdana"/>
              </a:rPr>
              <a:t>di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persone</a:t>
            </a:r>
            <a:endParaRPr sz="900">
              <a:latin typeface="Verdana"/>
              <a:cs typeface="Verdana"/>
            </a:endParaRPr>
          </a:p>
          <a:p>
            <a:pPr marL="12700" marR="5080">
              <a:lnSpc>
                <a:spcPct val="101099"/>
              </a:lnSpc>
              <a:spcBef>
                <a:spcPts val="10"/>
              </a:spcBef>
            </a:pPr>
            <a:r>
              <a:rPr sz="900" dirty="0">
                <a:latin typeface="Verdana"/>
                <a:cs typeface="Verdana"/>
              </a:rPr>
              <a:t>giuste, ma Dio conosce molto bene i </a:t>
            </a:r>
            <a:r>
              <a:rPr sz="900" spc="-5" dirty="0">
                <a:latin typeface="Verdana"/>
                <a:cs typeface="Verdana"/>
              </a:rPr>
              <a:t>vostri cuori. </a:t>
            </a:r>
            <a:r>
              <a:rPr sz="900" dirty="0">
                <a:latin typeface="Verdana"/>
                <a:cs typeface="Verdana"/>
              </a:rPr>
              <a:t>Infatti ci sono cose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gli uomini considerano </a:t>
            </a:r>
            <a:r>
              <a:rPr sz="900" spc="-5" dirty="0">
                <a:latin typeface="Verdana"/>
                <a:cs typeface="Verdana"/>
              </a:rPr>
              <a:t>molto, </a:t>
            </a:r>
            <a:r>
              <a:rPr sz="900" dirty="0">
                <a:latin typeface="Verdana"/>
                <a:cs typeface="Verdana"/>
              </a:rPr>
              <a:t>mentre  Dio le considera </a:t>
            </a:r>
            <a:r>
              <a:rPr sz="900" spc="-5" dirty="0">
                <a:latin typeface="Verdana"/>
                <a:cs typeface="Verdana"/>
              </a:rPr>
              <a:t>senza</a:t>
            </a:r>
            <a:r>
              <a:rPr sz="900" spc="-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valore'.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1019" y="996696"/>
            <a:ext cx="2285999" cy="2069591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8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23126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Il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ricco e</a:t>
            </a:r>
            <a:r>
              <a:rPr sz="1400" b="1" spc="-4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Lazzaro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28319" y="848349"/>
            <a:ext cx="6581140" cy="323215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773680" marR="5080" algn="just">
              <a:lnSpc>
                <a:spcPct val="101299"/>
              </a:lnSpc>
              <a:spcBef>
                <a:spcPts val="85"/>
              </a:spcBef>
            </a:pPr>
            <a:r>
              <a:rPr sz="900" spc="-5" dirty="0">
                <a:latin typeface="Verdana"/>
                <a:cs typeface="Verdana"/>
              </a:rPr>
              <a:t>«C'era </a:t>
            </a:r>
            <a:r>
              <a:rPr sz="900" dirty="0">
                <a:latin typeface="Verdana"/>
                <a:cs typeface="Verdana"/>
              </a:rPr>
              <a:t>un uomo ricco,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si vestiva di porpora e di bisso, e ogni  giorno si </a:t>
            </a:r>
            <a:r>
              <a:rPr sz="900" spc="-5" dirty="0">
                <a:latin typeface="Verdana"/>
                <a:cs typeface="Verdana"/>
              </a:rPr>
              <a:t>divertiva </a:t>
            </a:r>
            <a:r>
              <a:rPr sz="900" dirty="0">
                <a:latin typeface="Verdana"/>
                <a:cs typeface="Verdana"/>
              </a:rPr>
              <a:t>splendidamente; e c'era un mendicante,  chiamato </a:t>
            </a:r>
            <a:r>
              <a:rPr sz="900" spc="-5" dirty="0">
                <a:latin typeface="Verdana"/>
                <a:cs typeface="Verdana"/>
              </a:rPr>
              <a:t>Lazzaro, </a:t>
            </a:r>
            <a:r>
              <a:rPr sz="900" dirty="0">
                <a:latin typeface="Verdana"/>
                <a:cs typeface="Verdana"/>
              </a:rPr>
              <a:t>che stava alla porta di lui, pieno di ulceri, e  bramoso di </a:t>
            </a:r>
            <a:r>
              <a:rPr sz="900" spc="-5" dirty="0">
                <a:latin typeface="Verdana"/>
                <a:cs typeface="Verdana"/>
              </a:rPr>
              <a:t>sfamarsi </a:t>
            </a:r>
            <a:r>
              <a:rPr sz="900" dirty="0">
                <a:latin typeface="Verdana"/>
                <a:cs typeface="Verdana"/>
              </a:rPr>
              <a:t>con </a:t>
            </a:r>
            <a:r>
              <a:rPr sz="900" spc="-5" dirty="0">
                <a:latin typeface="Verdana"/>
                <a:cs typeface="Verdana"/>
              </a:rPr>
              <a:t>quello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5" dirty="0">
                <a:latin typeface="Verdana"/>
                <a:cs typeface="Verdana"/>
              </a:rPr>
              <a:t>cadeva </a:t>
            </a:r>
            <a:r>
              <a:rPr sz="900" dirty="0">
                <a:latin typeface="Verdana"/>
                <a:cs typeface="Verdana"/>
              </a:rPr>
              <a:t>dalla tavola </a:t>
            </a:r>
            <a:r>
              <a:rPr sz="900" spc="-5" dirty="0">
                <a:latin typeface="Verdana"/>
                <a:cs typeface="Verdana"/>
              </a:rPr>
              <a:t>del ricco; 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perfino </a:t>
            </a:r>
            <a:r>
              <a:rPr sz="900" dirty="0">
                <a:latin typeface="Verdana"/>
                <a:cs typeface="Verdana"/>
              </a:rPr>
              <a:t>i </a:t>
            </a:r>
            <a:r>
              <a:rPr sz="900" spc="-5" dirty="0">
                <a:latin typeface="Verdana"/>
                <a:cs typeface="Verdana"/>
              </a:rPr>
              <a:t>cani venivano </a:t>
            </a:r>
            <a:r>
              <a:rPr sz="900" dirty="0">
                <a:latin typeface="Verdana"/>
                <a:cs typeface="Verdana"/>
              </a:rPr>
              <a:t>a leccargli le </a:t>
            </a:r>
            <a:r>
              <a:rPr sz="900" spc="-5" dirty="0">
                <a:latin typeface="Verdana"/>
                <a:cs typeface="Verdana"/>
              </a:rPr>
              <a:t>ulceri. Avvenne </a:t>
            </a:r>
            <a:r>
              <a:rPr sz="900" dirty="0">
                <a:latin typeface="Verdana"/>
                <a:cs typeface="Verdana"/>
              </a:rPr>
              <a:t>che il  povero morì e </a:t>
            </a:r>
            <a:r>
              <a:rPr sz="900" spc="-10" dirty="0">
                <a:latin typeface="Verdana"/>
                <a:cs typeface="Verdana"/>
              </a:rPr>
              <a:t>fu </a:t>
            </a:r>
            <a:r>
              <a:rPr sz="900" dirty="0">
                <a:latin typeface="Verdana"/>
                <a:cs typeface="Verdana"/>
              </a:rPr>
              <a:t>portato dagli angeli nel seno di Abramo; morì 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il ricco, e fu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sepolto.</a:t>
            </a:r>
            <a:endParaRPr sz="900">
              <a:latin typeface="Verdana"/>
              <a:cs typeface="Verdana"/>
            </a:endParaRPr>
          </a:p>
          <a:p>
            <a:pPr marL="2773680" marR="5080" algn="just">
              <a:lnSpc>
                <a:spcPct val="101400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E nell'Ade, essendo </a:t>
            </a:r>
            <a:r>
              <a:rPr sz="900" spc="-5" dirty="0">
                <a:latin typeface="Verdana"/>
                <a:cs typeface="Verdana"/>
              </a:rPr>
              <a:t>nei </a:t>
            </a:r>
            <a:r>
              <a:rPr sz="900" dirty="0">
                <a:latin typeface="Verdana"/>
                <a:cs typeface="Verdana"/>
              </a:rPr>
              <a:t>tormenti, alzò gli </a:t>
            </a:r>
            <a:r>
              <a:rPr sz="900" spc="-5" dirty="0">
                <a:latin typeface="Verdana"/>
                <a:cs typeface="Verdana"/>
              </a:rPr>
              <a:t>occhi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vide </a:t>
            </a:r>
            <a:r>
              <a:rPr sz="900" dirty="0">
                <a:latin typeface="Verdana"/>
                <a:cs typeface="Verdana"/>
              </a:rPr>
              <a:t>da lontano  Abramo, e </a:t>
            </a:r>
            <a:r>
              <a:rPr sz="900" spc="-5" dirty="0">
                <a:latin typeface="Verdana"/>
                <a:cs typeface="Verdana"/>
              </a:rPr>
              <a:t>Lazzaro </a:t>
            </a:r>
            <a:r>
              <a:rPr sz="900" dirty="0">
                <a:latin typeface="Verdana"/>
                <a:cs typeface="Verdana"/>
              </a:rPr>
              <a:t>nel suo seno; ed esclamò: ‘Padre Abramo,  abbi </a:t>
            </a:r>
            <a:r>
              <a:rPr sz="900" spc="-5" dirty="0">
                <a:latin typeface="Verdana"/>
                <a:cs typeface="Verdana"/>
              </a:rPr>
              <a:t>pietà </a:t>
            </a:r>
            <a:r>
              <a:rPr sz="900" dirty="0">
                <a:latin typeface="Verdana"/>
                <a:cs typeface="Verdana"/>
              </a:rPr>
              <a:t>di me, e </a:t>
            </a:r>
            <a:r>
              <a:rPr sz="900" spc="-5" dirty="0">
                <a:latin typeface="Verdana"/>
                <a:cs typeface="Verdana"/>
              </a:rPr>
              <a:t>manda Lazzaro </a:t>
            </a:r>
            <a:r>
              <a:rPr sz="900" dirty="0">
                <a:latin typeface="Verdana"/>
                <a:cs typeface="Verdana"/>
              </a:rPr>
              <a:t>a intingere la </a:t>
            </a:r>
            <a:r>
              <a:rPr sz="900" spc="-5" dirty="0">
                <a:latin typeface="Verdana"/>
                <a:cs typeface="Verdana"/>
              </a:rPr>
              <a:t>punta </a:t>
            </a:r>
            <a:r>
              <a:rPr sz="900" dirty="0">
                <a:latin typeface="Verdana"/>
                <a:cs typeface="Verdana"/>
              </a:rPr>
              <a:t>del dito  </a:t>
            </a:r>
            <a:r>
              <a:rPr sz="900" spc="-5" dirty="0">
                <a:latin typeface="Verdana"/>
                <a:cs typeface="Verdana"/>
              </a:rPr>
              <a:t>nell'acqua </a:t>
            </a:r>
            <a:r>
              <a:rPr sz="900" dirty="0">
                <a:latin typeface="Verdana"/>
                <a:cs typeface="Verdana"/>
              </a:rPr>
              <a:t>per rinfrescarmi la </a:t>
            </a:r>
            <a:r>
              <a:rPr sz="900" spc="-5" dirty="0">
                <a:latin typeface="Verdana"/>
                <a:cs typeface="Verdana"/>
              </a:rPr>
              <a:t>lingua, </a:t>
            </a:r>
            <a:r>
              <a:rPr sz="900" dirty="0">
                <a:latin typeface="Verdana"/>
                <a:cs typeface="Verdana"/>
              </a:rPr>
              <a:t>perché sono tormentato in  questa </a:t>
            </a:r>
            <a:r>
              <a:rPr sz="900" spc="-5" dirty="0">
                <a:latin typeface="Verdana"/>
                <a:cs typeface="Verdana"/>
              </a:rPr>
              <a:t>fiamma’. </a:t>
            </a:r>
            <a:r>
              <a:rPr sz="900" dirty="0">
                <a:latin typeface="Verdana"/>
                <a:cs typeface="Verdana"/>
              </a:rPr>
              <a:t>Ma Abramo disse: ‘Figlio, ricordati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tu nella  tua </a:t>
            </a:r>
            <a:r>
              <a:rPr sz="900" spc="-5" dirty="0">
                <a:latin typeface="Verdana"/>
                <a:cs typeface="Verdana"/>
              </a:rPr>
              <a:t>vita hai ricevuto </a:t>
            </a:r>
            <a:r>
              <a:rPr sz="900" dirty="0">
                <a:latin typeface="Verdana"/>
                <a:cs typeface="Verdana"/>
              </a:rPr>
              <a:t>i tuoi </a:t>
            </a:r>
            <a:r>
              <a:rPr sz="900" spc="-5" dirty="0">
                <a:latin typeface="Verdana"/>
                <a:cs typeface="Verdana"/>
              </a:rPr>
              <a:t>beni </a:t>
            </a:r>
            <a:r>
              <a:rPr sz="900" dirty="0">
                <a:latin typeface="Verdana"/>
                <a:cs typeface="Verdana"/>
              </a:rPr>
              <a:t>e che </a:t>
            </a:r>
            <a:r>
              <a:rPr sz="900" spc="-5" dirty="0">
                <a:latin typeface="Verdana"/>
                <a:cs typeface="Verdana"/>
              </a:rPr>
              <a:t>Lazzaro </a:t>
            </a:r>
            <a:r>
              <a:rPr sz="900" dirty="0">
                <a:latin typeface="Verdana"/>
                <a:cs typeface="Verdana"/>
              </a:rPr>
              <a:t>similmente  ricevette i mali; ma ora </a:t>
            </a:r>
            <a:r>
              <a:rPr sz="900" spc="-5" dirty="0">
                <a:latin typeface="Verdana"/>
                <a:cs typeface="Verdana"/>
              </a:rPr>
              <a:t>qui </a:t>
            </a:r>
            <a:r>
              <a:rPr sz="900" dirty="0">
                <a:latin typeface="Verdana"/>
                <a:cs typeface="Verdana"/>
              </a:rPr>
              <a:t>egli è consolato, e tu sei tormentato.  Oltre a tutto questo, </a:t>
            </a:r>
            <a:r>
              <a:rPr sz="900" spc="-5" dirty="0">
                <a:latin typeface="Verdana"/>
                <a:cs typeface="Verdana"/>
              </a:rPr>
              <a:t>fra </a:t>
            </a:r>
            <a:r>
              <a:rPr sz="900" dirty="0">
                <a:latin typeface="Verdana"/>
                <a:cs typeface="Verdana"/>
              </a:rPr>
              <a:t>noi e voi è posta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grande voragine,  perché </a:t>
            </a:r>
            <a:r>
              <a:rPr sz="900" spc="-5" dirty="0">
                <a:latin typeface="Verdana"/>
                <a:cs typeface="Verdana"/>
              </a:rPr>
              <a:t>quelli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5" dirty="0">
                <a:latin typeface="Verdana"/>
                <a:cs typeface="Verdana"/>
              </a:rPr>
              <a:t>vorrebbero passare </a:t>
            </a:r>
            <a:r>
              <a:rPr sz="900" dirty="0">
                <a:latin typeface="Verdana"/>
                <a:cs typeface="Verdana"/>
              </a:rPr>
              <a:t>di qui a voi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possano,  né di là si passi da</a:t>
            </a:r>
            <a:r>
              <a:rPr sz="900" spc="-5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noi’.</a:t>
            </a:r>
            <a:endParaRPr sz="900">
              <a:latin typeface="Verdana"/>
              <a:cs typeface="Verdana"/>
            </a:endParaRPr>
          </a:p>
          <a:p>
            <a:pPr marL="12700" marR="5715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Ed egli disse: ‘Ti prego, </a:t>
            </a:r>
            <a:r>
              <a:rPr sz="900" spc="-5" dirty="0">
                <a:latin typeface="Verdana"/>
                <a:cs typeface="Verdana"/>
              </a:rPr>
              <a:t>dunque, </a:t>
            </a:r>
            <a:r>
              <a:rPr sz="900" dirty="0">
                <a:latin typeface="Verdana"/>
                <a:cs typeface="Verdana"/>
              </a:rPr>
              <a:t>o padre, che </a:t>
            </a:r>
            <a:r>
              <a:rPr sz="900" spc="10" dirty="0">
                <a:latin typeface="Verdana"/>
                <a:cs typeface="Verdana"/>
              </a:rPr>
              <a:t>tu </a:t>
            </a:r>
            <a:r>
              <a:rPr sz="900" dirty="0">
                <a:latin typeface="Verdana"/>
                <a:cs typeface="Verdana"/>
              </a:rPr>
              <a:t>lo </a:t>
            </a:r>
            <a:r>
              <a:rPr sz="900" spc="-5" dirty="0">
                <a:latin typeface="Verdana"/>
                <a:cs typeface="Verdana"/>
              </a:rPr>
              <a:t>mandi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casa </a:t>
            </a:r>
            <a:r>
              <a:rPr sz="900" dirty="0">
                <a:latin typeface="Verdana"/>
                <a:cs typeface="Verdana"/>
              </a:rPr>
              <a:t>di mio </a:t>
            </a:r>
            <a:r>
              <a:rPr sz="900" spc="-5" dirty="0">
                <a:latin typeface="Verdana"/>
                <a:cs typeface="Verdana"/>
              </a:rPr>
              <a:t>padre, </a:t>
            </a:r>
            <a:r>
              <a:rPr sz="900" dirty="0">
                <a:latin typeface="Verdana"/>
                <a:cs typeface="Verdana"/>
              </a:rPr>
              <a:t>perché </a:t>
            </a:r>
            <a:r>
              <a:rPr sz="900" spc="-10" dirty="0">
                <a:latin typeface="Verdana"/>
                <a:cs typeface="Verdana"/>
              </a:rPr>
              <a:t>ho </a:t>
            </a:r>
            <a:r>
              <a:rPr sz="900" spc="-5" dirty="0">
                <a:latin typeface="Verdana"/>
                <a:cs typeface="Verdana"/>
              </a:rPr>
              <a:t>cinque </a:t>
            </a:r>
            <a:r>
              <a:rPr sz="900" dirty="0">
                <a:latin typeface="Verdana"/>
                <a:cs typeface="Verdana"/>
              </a:rPr>
              <a:t>fratelli, </a:t>
            </a:r>
            <a:r>
              <a:rPr sz="900" spc="-5" dirty="0">
                <a:latin typeface="Verdana"/>
                <a:cs typeface="Verdana"/>
              </a:rPr>
              <a:t>affinché  </a:t>
            </a:r>
            <a:r>
              <a:rPr sz="900" dirty="0">
                <a:latin typeface="Verdana"/>
                <a:cs typeface="Verdana"/>
              </a:rPr>
              <a:t>attesti loro queste </a:t>
            </a:r>
            <a:r>
              <a:rPr sz="900" spc="-5" dirty="0">
                <a:latin typeface="Verdana"/>
                <a:cs typeface="Verdana"/>
              </a:rPr>
              <a:t>cose, </a:t>
            </a:r>
            <a:r>
              <a:rPr sz="900" dirty="0">
                <a:latin typeface="Verdana"/>
                <a:cs typeface="Verdana"/>
              </a:rPr>
              <a:t>e non </a:t>
            </a:r>
            <a:r>
              <a:rPr sz="900" spc="-5" dirty="0">
                <a:latin typeface="Verdana"/>
                <a:cs typeface="Verdana"/>
              </a:rPr>
              <a:t>vengano anche </a:t>
            </a:r>
            <a:r>
              <a:rPr sz="900" dirty="0">
                <a:latin typeface="Verdana"/>
                <a:cs typeface="Verdana"/>
              </a:rPr>
              <a:t>loro </a:t>
            </a:r>
            <a:r>
              <a:rPr sz="900" spc="-10" dirty="0">
                <a:latin typeface="Verdana"/>
                <a:cs typeface="Verdana"/>
              </a:rPr>
              <a:t>in </a:t>
            </a:r>
            <a:r>
              <a:rPr sz="900" dirty="0">
                <a:latin typeface="Verdana"/>
                <a:cs typeface="Verdana"/>
              </a:rPr>
              <a:t>questo </a:t>
            </a:r>
            <a:r>
              <a:rPr sz="900" spc="-5" dirty="0">
                <a:latin typeface="Verdana"/>
                <a:cs typeface="Verdana"/>
              </a:rPr>
              <a:t>luogo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tormento’. Abramo </a:t>
            </a:r>
            <a:r>
              <a:rPr sz="900" dirty="0">
                <a:latin typeface="Verdana"/>
                <a:cs typeface="Verdana"/>
              </a:rPr>
              <a:t>disse: </a:t>
            </a:r>
            <a:r>
              <a:rPr sz="900" spc="-5" dirty="0">
                <a:latin typeface="Verdana"/>
                <a:cs typeface="Verdana"/>
              </a:rPr>
              <a:t>‘Hanno </a:t>
            </a:r>
            <a:r>
              <a:rPr sz="900" dirty="0">
                <a:latin typeface="Verdana"/>
                <a:cs typeface="Verdana"/>
              </a:rPr>
              <a:t>Mosè e i  </a:t>
            </a:r>
            <a:r>
              <a:rPr sz="900" spc="-5" dirty="0">
                <a:latin typeface="Verdana"/>
                <a:cs typeface="Verdana"/>
              </a:rPr>
              <a:t>profeti; ascoltino quelli’. </a:t>
            </a:r>
            <a:r>
              <a:rPr sz="900" spc="-10" dirty="0">
                <a:latin typeface="Verdana"/>
                <a:cs typeface="Verdana"/>
              </a:rPr>
              <a:t>Ed </a:t>
            </a:r>
            <a:r>
              <a:rPr sz="900" dirty="0">
                <a:latin typeface="Verdana"/>
                <a:cs typeface="Verdana"/>
              </a:rPr>
              <a:t>egli: </a:t>
            </a:r>
            <a:r>
              <a:rPr sz="900" spc="-5" dirty="0">
                <a:latin typeface="Verdana"/>
                <a:cs typeface="Verdana"/>
              </a:rPr>
              <a:t>‘No, </a:t>
            </a:r>
            <a:r>
              <a:rPr sz="900" dirty="0">
                <a:latin typeface="Verdana"/>
                <a:cs typeface="Verdana"/>
              </a:rPr>
              <a:t>padre </a:t>
            </a:r>
            <a:r>
              <a:rPr sz="900" spc="-5" dirty="0">
                <a:latin typeface="Verdana"/>
                <a:cs typeface="Verdana"/>
              </a:rPr>
              <a:t>Abramo; </a:t>
            </a:r>
            <a:r>
              <a:rPr sz="900" dirty="0">
                <a:latin typeface="Verdana"/>
                <a:cs typeface="Verdana"/>
              </a:rPr>
              <a:t>ma se </a:t>
            </a:r>
            <a:r>
              <a:rPr sz="900" spc="-5" dirty="0">
                <a:latin typeface="Verdana"/>
                <a:cs typeface="Verdana"/>
              </a:rPr>
              <a:t>qualcuno </a:t>
            </a:r>
            <a:r>
              <a:rPr sz="900" dirty="0">
                <a:latin typeface="Verdana"/>
                <a:cs typeface="Verdana"/>
              </a:rPr>
              <a:t>dai morti va a </a:t>
            </a:r>
            <a:r>
              <a:rPr sz="900" spc="-5" dirty="0">
                <a:latin typeface="Verdana"/>
                <a:cs typeface="Verdana"/>
              </a:rPr>
              <a:t>loro, </a:t>
            </a: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ravvedranno’.  </a:t>
            </a:r>
            <a:r>
              <a:rPr sz="900" dirty="0">
                <a:latin typeface="Verdana"/>
                <a:cs typeface="Verdana"/>
              </a:rPr>
              <a:t>Abramo rispose: ‘Se non ascoltano Mosè e i </a:t>
            </a:r>
            <a:r>
              <a:rPr sz="900" spc="-5" dirty="0">
                <a:latin typeface="Verdana"/>
                <a:cs typeface="Verdana"/>
              </a:rPr>
              <a:t>profeti, </a:t>
            </a:r>
            <a:r>
              <a:rPr sz="900" dirty="0">
                <a:latin typeface="Verdana"/>
                <a:cs typeface="Verdana"/>
              </a:rPr>
              <a:t>non si lasceranno </a:t>
            </a:r>
            <a:r>
              <a:rPr sz="900" spc="-5" dirty="0">
                <a:latin typeface="Verdana"/>
                <a:cs typeface="Verdana"/>
              </a:rPr>
              <a:t>persuadere neppure </a:t>
            </a:r>
            <a:r>
              <a:rPr sz="900" dirty="0">
                <a:latin typeface="Verdana"/>
                <a:cs typeface="Verdana"/>
              </a:rPr>
              <a:t>se </a:t>
            </a:r>
            <a:r>
              <a:rPr sz="900" spc="-5" dirty="0">
                <a:latin typeface="Verdana"/>
                <a:cs typeface="Verdana"/>
              </a:rPr>
              <a:t>uno </a:t>
            </a:r>
            <a:r>
              <a:rPr sz="900" dirty="0">
                <a:latin typeface="Verdana"/>
                <a:cs typeface="Verdana"/>
              </a:rPr>
              <a:t>dei morti  </a:t>
            </a:r>
            <a:r>
              <a:rPr sz="900" spc="-5" dirty="0">
                <a:latin typeface="Verdana"/>
                <a:cs typeface="Verdana"/>
              </a:rPr>
              <a:t>risuscita’"».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7595" y="981456"/>
            <a:ext cx="2610611" cy="2183891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9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58940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La vedova e il</a:t>
            </a:r>
            <a:r>
              <a:rPr sz="1400" b="1" spc="-7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giudice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28319" y="848349"/>
            <a:ext cx="6581140" cy="198247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470785" marR="5080" algn="just">
              <a:lnSpc>
                <a:spcPct val="101400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Propose </a:t>
            </a:r>
            <a:r>
              <a:rPr sz="900" spc="-5" dirty="0">
                <a:latin typeface="Verdana"/>
                <a:cs typeface="Verdana"/>
              </a:rPr>
              <a:t>loro </a:t>
            </a:r>
            <a:r>
              <a:rPr sz="900" dirty="0">
                <a:latin typeface="Verdana"/>
                <a:cs typeface="Verdana"/>
              </a:rPr>
              <a:t>ancora questa parabola per </a:t>
            </a:r>
            <a:r>
              <a:rPr sz="900" spc="-5" dirty="0">
                <a:latin typeface="Verdana"/>
                <a:cs typeface="Verdana"/>
              </a:rPr>
              <a:t>mostrare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5" dirty="0">
                <a:latin typeface="Verdana"/>
                <a:cs typeface="Verdana"/>
              </a:rPr>
              <a:t>dovevano  </a:t>
            </a:r>
            <a:r>
              <a:rPr sz="900" dirty="0">
                <a:latin typeface="Verdana"/>
                <a:cs typeface="Verdana"/>
              </a:rPr>
              <a:t>pregare </a:t>
            </a:r>
            <a:r>
              <a:rPr sz="900" spc="-5" dirty="0">
                <a:latin typeface="Verdana"/>
                <a:cs typeface="Verdana"/>
              </a:rPr>
              <a:t>sempre </a:t>
            </a:r>
            <a:r>
              <a:rPr sz="900" dirty="0">
                <a:latin typeface="Verdana"/>
                <a:cs typeface="Verdana"/>
              </a:rPr>
              <a:t>e non stancarsi: «In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certa città vi era un giudice,  che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temeva Dio e non aveva rispetto per </a:t>
            </a:r>
            <a:r>
              <a:rPr sz="900" spc="-5" dirty="0">
                <a:latin typeface="Verdana"/>
                <a:cs typeface="Verdana"/>
              </a:rPr>
              <a:t>nessuno; </a:t>
            </a:r>
            <a:r>
              <a:rPr sz="900" dirty="0">
                <a:latin typeface="Verdana"/>
                <a:cs typeface="Verdana"/>
              </a:rPr>
              <a:t>e in quella città  vi era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vedova, la </a:t>
            </a:r>
            <a:r>
              <a:rPr sz="900" spc="-5" dirty="0">
                <a:latin typeface="Verdana"/>
                <a:cs typeface="Verdana"/>
              </a:rPr>
              <a:t>quale </a:t>
            </a:r>
            <a:r>
              <a:rPr sz="900" dirty="0">
                <a:latin typeface="Verdana"/>
                <a:cs typeface="Verdana"/>
              </a:rPr>
              <a:t>andava da lui e diceva: ‘Rendimi giustizia  sul mio</a:t>
            </a:r>
            <a:r>
              <a:rPr sz="900" spc="-5" dirty="0">
                <a:latin typeface="Verdana"/>
                <a:cs typeface="Verdana"/>
              </a:rPr>
              <a:t> avversario’.</a:t>
            </a:r>
            <a:endParaRPr sz="900">
              <a:latin typeface="Verdana"/>
              <a:cs typeface="Verdana"/>
            </a:endParaRPr>
          </a:p>
          <a:p>
            <a:pPr marL="2470785" marR="6350" algn="just">
              <a:lnSpc>
                <a:spcPct val="1014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Egli per </a:t>
            </a:r>
            <a:r>
              <a:rPr sz="900" spc="-5" dirty="0">
                <a:latin typeface="Verdana"/>
                <a:cs typeface="Verdana"/>
              </a:rPr>
              <a:t>qualche </a:t>
            </a:r>
            <a:r>
              <a:rPr sz="900" dirty="0">
                <a:latin typeface="Verdana"/>
                <a:cs typeface="Verdana"/>
              </a:rPr>
              <a:t>tempo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volle farlo; ma poi disse </a:t>
            </a:r>
            <a:r>
              <a:rPr sz="900" spc="-5" dirty="0">
                <a:latin typeface="Verdana"/>
                <a:cs typeface="Verdana"/>
              </a:rPr>
              <a:t>fra sé: ‘Benché </a:t>
            </a:r>
            <a:r>
              <a:rPr sz="900" dirty="0">
                <a:latin typeface="Verdana"/>
                <a:cs typeface="Verdana"/>
              </a:rPr>
              <a:t>io  non tema Dio e non </a:t>
            </a:r>
            <a:r>
              <a:rPr sz="900" spc="-5" dirty="0">
                <a:latin typeface="Verdana"/>
                <a:cs typeface="Verdana"/>
              </a:rPr>
              <a:t>abbia </a:t>
            </a:r>
            <a:r>
              <a:rPr sz="900" dirty="0">
                <a:latin typeface="Verdana"/>
                <a:cs typeface="Verdana"/>
              </a:rPr>
              <a:t>rispetto </a:t>
            </a:r>
            <a:r>
              <a:rPr sz="900" spc="-5" dirty="0">
                <a:latin typeface="Verdana"/>
                <a:cs typeface="Verdana"/>
              </a:rPr>
              <a:t>per nessuno, pure, </a:t>
            </a:r>
            <a:r>
              <a:rPr sz="900" dirty="0">
                <a:latin typeface="Verdana"/>
                <a:cs typeface="Verdana"/>
              </a:rPr>
              <a:t>poiché questa  </a:t>
            </a:r>
            <a:r>
              <a:rPr sz="900" spc="-5" dirty="0">
                <a:latin typeface="Verdana"/>
                <a:cs typeface="Verdana"/>
              </a:rPr>
              <a:t>vedova continua </a:t>
            </a:r>
            <a:r>
              <a:rPr sz="900" dirty="0">
                <a:latin typeface="Verdana"/>
                <a:cs typeface="Verdana"/>
              </a:rPr>
              <a:t>a importunarmi, le renderò giustizia, perché,</a:t>
            </a:r>
            <a:r>
              <a:rPr sz="900" spc="-7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venendo  a insistere, non </a:t>
            </a:r>
            <a:r>
              <a:rPr sz="900" spc="-5" dirty="0">
                <a:latin typeface="Verdana"/>
                <a:cs typeface="Verdana"/>
              </a:rPr>
              <a:t>finisca </a:t>
            </a:r>
            <a:r>
              <a:rPr sz="900" dirty="0">
                <a:latin typeface="Verdana"/>
                <a:cs typeface="Verdana"/>
              </a:rPr>
              <a:t>per rompermi la</a:t>
            </a:r>
            <a:r>
              <a:rPr sz="900" spc="-2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testa’».</a:t>
            </a:r>
            <a:endParaRPr sz="900">
              <a:latin typeface="Verdana"/>
              <a:cs typeface="Verdana"/>
            </a:endParaRPr>
          </a:p>
          <a:p>
            <a:pPr marL="2470785" marR="5080" algn="just">
              <a:lnSpc>
                <a:spcPct val="101099"/>
              </a:lnSpc>
              <a:spcBef>
                <a:spcPts val="600"/>
              </a:spcBef>
            </a:pPr>
            <a:r>
              <a:rPr sz="900" spc="-5" dirty="0">
                <a:latin typeface="Verdana"/>
                <a:cs typeface="Verdana"/>
              </a:rPr>
              <a:t>Il </a:t>
            </a:r>
            <a:r>
              <a:rPr sz="900" dirty="0">
                <a:latin typeface="Verdana"/>
                <a:cs typeface="Verdana"/>
              </a:rPr>
              <a:t>Signore disse: «Ascoltate </a:t>
            </a:r>
            <a:r>
              <a:rPr sz="900" spc="-5" dirty="0">
                <a:latin typeface="Verdana"/>
                <a:cs typeface="Verdana"/>
              </a:rPr>
              <a:t>quel che </a:t>
            </a:r>
            <a:r>
              <a:rPr sz="900" dirty="0">
                <a:latin typeface="Verdana"/>
                <a:cs typeface="Verdana"/>
              </a:rPr>
              <a:t>dice il giudice ingiusto. Dio non  renderà </a:t>
            </a:r>
            <a:r>
              <a:rPr sz="900" spc="-5" dirty="0">
                <a:latin typeface="Verdana"/>
                <a:cs typeface="Verdana"/>
              </a:rPr>
              <a:t>dunque </a:t>
            </a:r>
            <a:r>
              <a:rPr sz="900" dirty="0">
                <a:latin typeface="Verdana"/>
                <a:cs typeface="Verdana"/>
              </a:rPr>
              <a:t>giustizia ai suoi eletti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giorno e notte gridano a</a:t>
            </a:r>
            <a:r>
              <a:rPr sz="900" spc="5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lui?</a:t>
            </a:r>
            <a:endParaRPr sz="900">
              <a:latin typeface="Verdana"/>
              <a:cs typeface="Verdana"/>
            </a:endParaRPr>
          </a:p>
          <a:p>
            <a:pPr marL="12700" marR="5715">
              <a:lnSpc>
                <a:spcPct val="101099"/>
              </a:lnSpc>
            </a:pPr>
            <a:r>
              <a:rPr sz="900" spc="-5" dirty="0">
                <a:latin typeface="Verdana"/>
                <a:cs typeface="Verdana"/>
              </a:rPr>
              <a:t>Tarderà nei </a:t>
            </a:r>
            <a:r>
              <a:rPr sz="900" dirty="0">
                <a:latin typeface="Verdana"/>
                <a:cs typeface="Verdana"/>
              </a:rPr>
              <a:t>loro </a:t>
            </a:r>
            <a:r>
              <a:rPr sz="900" spc="-5" dirty="0">
                <a:latin typeface="Verdana"/>
                <a:cs typeface="Verdana"/>
              </a:rPr>
              <a:t>confronti? Io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dico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renderà giustizia con </a:t>
            </a:r>
            <a:r>
              <a:rPr sz="900" spc="-5" dirty="0">
                <a:latin typeface="Verdana"/>
                <a:cs typeface="Verdana"/>
              </a:rPr>
              <a:t>prontezza. </a:t>
            </a:r>
            <a:r>
              <a:rPr sz="900" dirty="0">
                <a:latin typeface="Verdana"/>
                <a:cs typeface="Verdana"/>
              </a:rPr>
              <a:t>Ma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il Figlio dell'uomo verrà,  troverà la </a:t>
            </a:r>
            <a:r>
              <a:rPr sz="900" spc="-5" dirty="0">
                <a:latin typeface="Verdana"/>
                <a:cs typeface="Verdana"/>
              </a:rPr>
              <a:t>fede </a:t>
            </a:r>
            <a:r>
              <a:rPr sz="900" dirty="0">
                <a:latin typeface="Verdana"/>
                <a:cs typeface="Verdana"/>
              </a:rPr>
              <a:t>sulla</a:t>
            </a:r>
            <a:r>
              <a:rPr sz="900" spc="-2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terra?»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1019" y="879347"/>
            <a:ext cx="2331720" cy="1630679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12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2657348" y="555741"/>
            <a:ext cx="4415155" cy="121158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715" algn="just">
              <a:lnSpc>
                <a:spcPct val="101099"/>
              </a:lnSpc>
              <a:spcBef>
                <a:spcPts val="85"/>
              </a:spcBef>
            </a:pPr>
            <a:r>
              <a:rPr sz="900" spc="-5" dirty="0">
                <a:latin typeface="Verdana"/>
                <a:cs typeface="Verdana"/>
              </a:rPr>
              <a:t>Intanto </a:t>
            </a:r>
            <a:r>
              <a:rPr sz="900" dirty="0">
                <a:latin typeface="Verdana"/>
                <a:cs typeface="Verdana"/>
              </a:rPr>
              <a:t>il popolo stava in attesa di </a:t>
            </a:r>
            <a:r>
              <a:rPr sz="900" spc="-5" dirty="0">
                <a:latin typeface="Verdana"/>
                <a:cs typeface="Verdana"/>
              </a:rPr>
              <a:t>Zaccaria </a:t>
            </a:r>
            <a:r>
              <a:rPr sz="900" dirty="0">
                <a:latin typeface="Verdana"/>
                <a:cs typeface="Verdana"/>
              </a:rPr>
              <a:t>e si meravigliava per il </a:t>
            </a:r>
            <a:r>
              <a:rPr sz="900" spc="-5" dirty="0">
                <a:latin typeface="Verdana"/>
                <a:cs typeface="Verdana"/>
              </a:rPr>
              <a:t>suo  </a:t>
            </a:r>
            <a:r>
              <a:rPr sz="900" dirty="0">
                <a:latin typeface="Verdana"/>
                <a:cs typeface="Verdana"/>
              </a:rPr>
              <a:t>indugiare </a:t>
            </a:r>
            <a:r>
              <a:rPr sz="900" spc="-5" dirty="0">
                <a:latin typeface="Verdana"/>
                <a:cs typeface="Verdana"/>
              </a:rPr>
              <a:t>nel </a:t>
            </a:r>
            <a:r>
              <a:rPr sz="900" dirty="0">
                <a:latin typeface="Verdana"/>
                <a:cs typeface="Verdana"/>
              </a:rPr>
              <a:t>tempio.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poi </a:t>
            </a:r>
            <a:r>
              <a:rPr sz="900" spc="-5" dirty="0">
                <a:latin typeface="Verdana"/>
                <a:cs typeface="Verdana"/>
              </a:rPr>
              <a:t>uscì </a:t>
            </a:r>
            <a:r>
              <a:rPr sz="900" dirty="0">
                <a:latin typeface="Verdana"/>
                <a:cs typeface="Verdana"/>
              </a:rPr>
              <a:t>e non poteva parlare </a:t>
            </a:r>
            <a:r>
              <a:rPr sz="900" spc="-5" dirty="0">
                <a:latin typeface="Verdana"/>
                <a:cs typeface="Verdana"/>
              </a:rPr>
              <a:t>loro, capirono  </a:t>
            </a:r>
            <a:r>
              <a:rPr sz="900" dirty="0">
                <a:latin typeface="Verdana"/>
                <a:cs typeface="Verdana"/>
              </a:rPr>
              <a:t>che nel tempio </a:t>
            </a:r>
            <a:r>
              <a:rPr sz="900" spc="-5" dirty="0">
                <a:latin typeface="Verdana"/>
                <a:cs typeface="Verdana"/>
              </a:rPr>
              <a:t>aveva </a:t>
            </a:r>
            <a:r>
              <a:rPr sz="900" dirty="0">
                <a:latin typeface="Verdana"/>
                <a:cs typeface="Verdana"/>
              </a:rPr>
              <a:t>avuto </a:t>
            </a:r>
            <a:r>
              <a:rPr sz="900" spc="-5" dirty="0">
                <a:latin typeface="Verdana"/>
                <a:cs typeface="Verdana"/>
              </a:rPr>
              <a:t>una visione. Faceva loro </a:t>
            </a:r>
            <a:r>
              <a:rPr sz="900" dirty="0">
                <a:latin typeface="Verdana"/>
                <a:cs typeface="Verdana"/>
              </a:rPr>
              <a:t>dei </a:t>
            </a:r>
            <a:r>
              <a:rPr sz="900" spc="-5" dirty="0">
                <a:latin typeface="Verdana"/>
                <a:cs typeface="Verdana"/>
              </a:rPr>
              <a:t>cenni </a:t>
            </a:r>
            <a:r>
              <a:rPr sz="900" dirty="0">
                <a:latin typeface="Verdana"/>
                <a:cs typeface="Verdana"/>
              </a:rPr>
              <a:t>e restava  muto.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4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Compiuti i </a:t>
            </a:r>
            <a:r>
              <a:rPr sz="900" spc="-5" dirty="0">
                <a:latin typeface="Verdana"/>
                <a:cs typeface="Verdana"/>
              </a:rPr>
              <a:t>giorni del </a:t>
            </a:r>
            <a:r>
              <a:rPr sz="900" dirty="0">
                <a:latin typeface="Verdana"/>
                <a:cs typeface="Verdana"/>
              </a:rPr>
              <a:t>suo </a:t>
            </a:r>
            <a:r>
              <a:rPr sz="900" spc="-5" dirty="0">
                <a:latin typeface="Verdana"/>
                <a:cs typeface="Verdana"/>
              </a:rPr>
              <a:t>servizio, </a:t>
            </a:r>
            <a:r>
              <a:rPr sz="900" dirty="0">
                <a:latin typeface="Verdana"/>
                <a:cs typeface="Verdana"/>
              </a:rPr>
              <a:t>tornò a </a:t>
            </a:r>
            <a:r>
              <a:rPr sz="900" spc="-5" dirty="0">
                <a:latin typeface="Verdana"/>
                <a:cs typeface="Verdana"/>
              </a:rPr>
              <a:t>casa. Dopo quei giorni </a:t>
            </a:r>
            <a:r>
              <a:rPr sz="900" dirty="0">
                <a:latin typeface="Verdana"/>
                <a:cs typeface="Verdana"/>
              </a:rPr>
              <a:t>Elisabetta,  sua moglie, concepì e si </a:t>
            </a:r>
            <a:r>
              <a:rPr sz="900" spc="-5" dirty="0">
                <a:latin typeface="Verdana"/>
                <a:cs typeface="Verdana"/>
              </a:rPr>
              <a:t>tenne </a:t>
            </a:r>
            <a:r>
              <a:rPr sz="900" dirty="0">
                <a:latin typeface="Verdana"/>
                <a:cs typeface="Verdana"/>
              </a:rPr>
              <a:t>nascosta per </a:t>
            </a:r>
            <a:r>
              <a:rPr sz="900" spc="-5" dirty="0">
                <a:latin typeface="Verdana"/>
                <a:cs typeface="Verdana"/>
              </a:rPr>
              <a:t>cinque </a:t>
            </a:r>
            <a:r>
              <a:rPr sz="900" dirty="0">
                <a:latin typeface="Verdana"/>
                <a:cs typeface="Verdana"/>
              </a:rPr>
              <a:t>mesi e diceva: </a:t>
            </a:r>
            <a:r>
              <a:rPr sz="900" spc="-5" dirty="0">
                <a:latin typeface="Verdana"/>
                <a:cs typeface="Verdana"/>
              </a:rPr>
              <a:t>«Ecco  </a:t>
            </a:r>
            <a:r>
              <a:rPr sz="900" dirty="0">
                <a:latin typeface="Verdana"/>
                <a:cs typeface="Verdana"/>
              </a:rPr>
              <a:t>che cosa ha fatto per me il Signore, nei giorni in </a:t>
            </a:r>
            <a:r>
              <a:rPr sz="900" spc="-5" dirty="0">
                <a:latin typeface="Verdana"/>
                <a:cs typeface="Verdana"/>
              </a:rPr>
              <a:t>cui </a:t>
            </a:r>
            <a:r>
              <a:rPr sz="900" dirty="0">
                <a:latin typeface="Verdana"/>
                <a:cs typeface="Verdana"/>
              </a:rPr>
              <a:t>si è </a:t>
            </a:r>
            <a:r>
              <a:rPr sz="900" spc="-5" dirty="0">
                <a:latin typeface="Verdana"/>
                <a:cs typeface="Verdana"/>
              </a:rPr>
              <a:t>degnato </a:t>
            </a:r>
            <a:r>
              <a:rPr sz="900" dirty="0">
                <a:latin typeface="Verdana"/>
                <a:cs typeface="Verdana"/>
              </a:rPr>
              <a:t>di togliere  la mia vergogna </a:t>
            </a:r>
            <a:r>
              <a:rPr sz="900" spc="-5" dirty="0">
                <a:latin typeface="Verdana"/>
                <a:cs typeface="Verdana"/>
              </a:rPr>
              <a:t>fra </a:t>
            </a:r>
            <a:r>
              <a:rPr sz="900" dirty="0">
                <a:latin typeface="Verdana"/>
                <a:cs typeface="Verdana"/>
              </a:rPr>
              <a:t>gli</a:t>
            </a:r>
            <a:r>
              <a:rPr sz="900" spc="-2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uomini».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56260" y="586740"/>
            <a:ext cx="1993391" cy="1335023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0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23507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Il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cieco di</a:t>
            </a:r>
            <a:r>
              <a:rPr sz="1400" b="1" spc="-8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Gèrico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28319" y="848349"/>
            <a:ext cx="6581775" cy="386461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301240" marR="6350" algn="just">
              <a:lnSpc>
                <a:spcPct val="101400"/>
              </a:lnSpc>
              <a:spcBef>
                <a:spcPts val="85"/>
              </a:spcBef>
            </a:pPr>
            <a:r>
              <a:rPr sz="900" spc="-5" dirty="0">
                <a:latin typeface="Verdana"/>
                <a:cs typeface="Verdana"/>
              </a:rPr>
              <a:t>Passando vide </a:t>
            </a:r>
            <a:r>
              <a:rPr sz="900" dirty="0">
                <a:latin typeface="Verdana"/>
                <a:cs typeface="Verdana"/>
              </a:rPr>
              <a:t>un uomo cieco dalla nascita e i suoi discepoli lo  interrogarono: «Rabbì, chi ha peccato, lui o i suoi genitori, perché egli  </a:t>
            </a:r>
            <a:r>
              <a:rPr sz="900" spc="-5" dirty="0">
                <a:latin typeface="Verdana"/>
                <a:cs typeface="Verdana"/>
              </a:rPr>
              <a:t>nascesse </a:t>
            </a:r>
            <a:r>
              <a:rPr sz="900" dirty="0">
                <a:latin typeface="Verdana"/>
                <a:cs typeface="Verdana"/>
              </a:rPr>
              <a:t>cieco?». Rispose </a:t>
            </a:r>
            <a:r>
              <a:rPr sz="900" spc="-5" dirty="0">
                <a:latin typeface="Verdana"/>
                <a:cs typeface="Verdana"/>
              </a:rPr>
              <a:t>Gesù: «Né </a:t>
            </a:r>
            <a:r>
              <a:rPr sz="900" dirty="0">
                <a:latin typeface="Verdana"/>
                <a:cs typeface="Verdana"/>
              </a:rPr>
              <a:t>lui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dirty="0">
                <a:latin typeface="Verdana"/>
                <a:cs typeface="Verdana"/>
              </a:rPr>
              <a:t>peccato </a:t>
            </a:r>
            <a:r>
              <a:rPr sz="900" spc="-10" dirty="0">
                <a:latin typeface="Verdana"/>
                <a:cs typeface="Verdana"/>
              </a:rPr>
              <a:t>né </a:t>
            </a:r>
            <a:r>
              <a:rPr sz="900" dirty="0">
                <a:latin typeface="Verdana"/>
                <a:cs typeface="Verdana"/>
              </a:rPr>
              <a:t>i </a:t>
            </a:r>
            <a:r>
              <a:rPr sz="900" spc="-5" dirty="0">
                <a:latin typeface="Verdana"/>
                <a:cs typeface="Verdana"/>
              </a:rPr>
              <a:t>suoi </a:t>
            </a:r>
            <a:r>
              <a:rPr sz="900" dirty="0">
                <a:latin typeface="Verdana"/>
                <a:cs typeface="Verdana"/>
              </a:rPr>
              <a:t>genitori, </a:t>
            </a:r>
            <a:r>
              <a:rPr sz="900" spc="-10" dirty="0">
                <a:latin typeface="Verdana"/>
                <a:cs typeface="Verdana"/>
              </a:rPr>
              <a:t>ma  </a:t>
            </a:r>
            <a:r>
              <a:rPr sz="900" dirty="0">
                <a:latin typeface="Verdana"/>
                <a:cs typeface="Verdana"/>
              </a:rPr>
              <a:t>è così perché si </a:t>
            </a:r>
            <a:r>
              <a:rPr sz="900" spc="-5" dirty="0">
                <a:latin typeface="Verdana"/>
                <a:cs typeface="Verdana"/>
              </a:rPr>
              <a:t>manifestassero </a:t>
            </a:r>
            <a:r>
              <a:rPr sz="900" dirty="0">
                <a:latin typeface="Verdana"/>
                <a:cs typeface="Verdana"/>
              </a:rPr>
              <a:t>in </a:t>
            </a:r>
            <a:r>
              <a:rPr sz="900" spc="-5" dirty="0">
                <a:latin typeface="Verdana"/>
                <a:cs typeface="Verdana"/>
              </a:rPr>
              <a:t>lui </a:t>
            </a:r>
            <a:r>
              <a:rPr sz="900" dirty="0">
                <a:latin typeface="Verdana"/>
                <a:cs typeface="Verdana"/>
              </a:rPr>
              <a:t>le opere di </a:t>
            </a:r>
            <a:r>
              <a:rPr sz="900" spc="-5" dirty="0">
                <a:latin typeface="Verdana"/>
                <a:cs typeface="Verdana"/>
              </a:rPr>
              <a:t>Dio. </a:t>
            </a:r>
            <a:r>
              <a:rPr sz="900" dirty="0">
                <a:latin typeface="Verdana"/>
                <a:cs typeface="Verdana"/>
              </a:rPr>
              <a:t>Dobbiamo </a:t>
            </a:r>
            <a:r>
              <a:rPr sz="900" spc="-5" dirty="0">
                <a:latin typeface="Verdana"/>
                <a:cs typeface="Verdana"/>
              </a:rPr>
              <a:t>compiere  </a:t>
            </a:r>
            <a:r>
              <a:rPr sz="900" dirty="0">
                <a:latin typeface="Verdana"/>
                <a:cs typeface="Verdana"/>
              </a:rPr>
              <a:t>le </a:t>
            </a:r>
            <a:r>
              <a:rPr sz="900" spc="-5" dirty="0">
                <a:latin typeface="Verdana"/>
                <a:cs typeface="Verdana"/>
              </a:rPr>
              <a:t>opere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colui che </a:t>
            </a:r>
            <a:r>
              <a:rPr sz="900" dirty="0">
                <a:latin typeface="Verdana"/>
                <a:cs typeface="Verdana"/>
              </a:rPr>
              <a:t>mi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dirty="0">
                <a:latin typeface="Verdana"/>
                <a:cs typeface="Verdana"/>
              </a:rPr>
              <a:t>mandato </a:t>
            </a:r>
            <a:r>
              <a:rPr sz="900" spc="-5" dirty="0">
                <a:latin typeface="Verdana"/>
                <a:cs typeface="Verdana"/>
              </a:rPr>
              <a:t>finché </a:t>
            </a:r>
            <a:r>
              <a:rPr sz="900" dirty="0">
                <a:latin typeface="Verdana"/>
                <a:cs typeface="Verdana"/>
              </a:rPr>
              <a:t>è giorno; poi viene la notte, 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nessuno può più operare. </a:t>
            </a:r>
            <a:r>
              <a:rPr sz="900" spc="-5" dirty="0">
                <a:latin typeface="Verdana"/>
                <a:cs typeface="Verdana"/>
              </a:rPr>
              <a:t>Finché </a:t>
            </a:r>
            <a:r>
              <a:rPr sz="900" dirty="0">
                <a:latin typeface="Verdana"/>
                <a:cs typeface="Verdana"/>
              </a:rPr>
              <a:t>sono </a:t>
            </a:r>
            <a:r>
              <a:rPr sz="900" spc="-5" dirty="0">
                <a:latin typeface="Verdana"/>
                <a:cs typeface="Verdana"/>
              </a:rPr>
              <a:t>nel </a:t>
            </a:r>
            <a:r>
              <a:rPr sz="900" dirty="0">
                <a:latin typeface="Verdana"/>
                <a:cs typeface="Verdana"/>
              </a:rPr>
              <a:t>mondo, sono la luce  del </a:t>
            </a:r>
            <a:r>
              <a:rPr sz="900" spc="-5" dirty="0">
                <a:latin typeface="Verdana"/>
                <a:cs typeface="Verdana"/>
              </a:rPr>
              <a:t>mondo». </a:t>
            </a:r>
            <a:r>
              <a:rPr sz="900" dirty="0">
                <a:latin typeface="Verdana"/>
                <a:cs typeface="Verdana"/>
              </a:rPr>
              <a:t>Detto questo </a:t>
            </a:r>
            <a:r>
              <a:rPr sz="900" spc="-5" dirty="0">
                <a:latin typeface="Verdana"/>
                <a:cs typeface="Verdana"/>
              </a:rPr>
              <a:t>sputò </a:t>
            </a:r>
            <a:r>
              <a:rPr sz="900" dirty="0">
                <a:latin typeface="Verdana"/>
                <a:cs typeface="Verdana"/>
              </a:rPr>
              <a:t>per terra, fece </a:t>
            </a:r>
            <a:r>
              <a:rPr sz="900" spc="-5" dirty="0">
                <a:latin typeface="Verdana"/>
                <a:cs typeface="Verdana"/>
              </a:rPr>
              <a:t>del fango </a:t>
            </a:r>
            <a:r>
              <a:rPr sz="900" dirty="0">
                <a:latin typeface="Verdana"/>
                <a:cs typeface="Verdana"/>
              </a:rPr>
              <a:t>con la saliva,  spalmò il </a:t>
            </a:r>
            <a:r>
              <a:rPr sz="900" spc="-5" dirty="0">
                <a:latin typeface="Verdana"/>
                <a:cs typeface="Verdana"/>
              </a:rPr>
              <a:t>fango sugli </a:t>
            </a:r>
            <a:r>
              <a:rPr sz="900" dirty="0">
                <a:latin typeface="Verdana"/>
                <a:cs typeface="Verdana"/>
              </a:rPr>
              <a:t>occhi del cieco e gli disse: «Va a lavarti nella piscina  di Sìloe». Quegli andò, si </a:t>
            </a:r>
            <a:r>
              <a:rPr sz="900" spc="-5" dirty="0">
                <a:latin typeface="Verdana"/>
                <a:cs typeface="Verdana"/>
              </a:rPr>
              <a:t>lavò </a:t>
            </a:r>
            <a:r>
              <a:rPr sz="900" dirty="0">
                <a:latin typeface="Verdana"/>
                <a:cs typeface="Verdana"/>
              </a:rPr>
              <a:t>e tornò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ci</a:t>
            </a:r>
            <a:r>
              <a:rPr sz="900" spc="-3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vedeva.</a:t>
            </a:r>
            <a:endParaRPr sz="900">
              <a:latin typeface="Verdana"/>
              <a:cs typeface="Verdana"/>
            </a:endParaRPr>
          </a:p>
          <a:p>
            <a:pPr marL="2301240" marR="7620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Allora i </a:t>
            </a:r>
            <a:r>
              <a:rPr sz="900" spc="-5" dirty="0">
                <a:latin typeface="Verdana"/>
                <a:cs typeface="Verdana"/>
              </a:rPr>
              <a:t>vicini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quelli che </a:t>
            </a:r>
            <a:r>
              <a:rPr sz="900" dirty="0">
                <a:latin typeface="Verdana"/>
                <a:cs typeface="Verdana"/>
              </a:rPr>
              <a:t>lo </a:t>
            </a:r>
            <a:r>
              <a:rPr sz="900" spc="-5" dirty="0">
                <a:latin typeface="Verdana"/>
                <a:cs typeface="Verdana"/>
              </a:rPr>
              <a:t>avevano </a:t>
            </a:r>
            <a:r>
              <a:rPr sz="900" dirty="0">
                <a:latin typeface="Verdana"/>
                <a:cs typeface="Verdana"/>
              </a:rPr>
              <a:t>visto </a:t>
            </a:r>
            <a:r>
              <a:rPr sz="900" spc="-5" dirty="0">
                <a:latin typeface="Verdana"/>
                <a:cs typeface="Verdana"/>
              </a:rPr>
              <a:t>prima, </a:t>
            </a:r>
            <a:r>
              <a:rPr sz="900" dirty="0">
                <a:latin typeface="Verdana"/>
                <a:cs typeface="Verdana"/>
              </a:rPr>
              <a:t>poiché era un  mendicante, dicevano: «Non è egli </a:t>
            </a:r>
            <a:r>
              <a:rPr sz="900" spc="-5" dirty="0">
                <a:latin typeface="Verdana"/>
                <a:cs typeface="Verdana"/>
              </a:rPr>
              <a:t>quello che stava seduto </a:t>
            </a:r>
            <a:r>
              <a:rPr sz="900" dirty="0">
                <a:latin typeface="Verdana"/>
                <a:cs typeface="Verdana"/>
              </a:rPr>
              <a:t>a</a:t>
            </a:r>
            <a:r>
              <a:rPr sz="900" spc="-9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chiedere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</a:pPr>
            <a:r>
              <a:rPr sz="900" dirty="0">
                <a:latin typeface="Verdana"/>
                <a:cs typeface="Verdana"/>
              </a:rPr>
              <a:t>l'elemosina?». </a:t>
            </a:r>
            <a:r>
              <a:rPr sz="900" spc="-5" dirty="0">
                <a:latin typeface="Verdana"/>
                <a:cs typeface="Verdana"/>
              </a:rPr>
              <a:t>Alcuni dicevano: «E' lui»; </a:t>
            </a:r>
            <a:r>
              <a:rPr sz="900" dirty="0">
                <a:latin typeface="Verdana"/>
                <a:cs typeface="Verdana"/>
              </a:rPr>
              <a:t>altri </a:t>
            </a:r>
            <a:r>
              <a:rPr sz="900" spc="-5" dirty="0">
                <a:latin typeface="Verdana"/>
                <a:cs typeface="Verdana"/>
              </a:rPr>
              <a:t>dicevano: «No, </a:t>
            </a:r>
            <a:r>
              <a:rPr sz="900" dirty="0">
                <a:latin typeface="Verdana"/>
                <a:cs typeface="Verdana"/>
              </a:rPr>
              <a:t>ma gli assomiglia». Ed egli diceva: </a:t>
            </a:r>
            <a:r>
              <a:rPr sz="900" spc="-5" dirty="0">
                <a:latin typeface="Verdana"/>
                <a:cs typeface="Verdana"/>
              </a:rPr>
              <a:t>«Sono </a:t>
            </a:r>
            <a:r>
              <a:rPr sz="900" dirty="0">
                <a:latin typeface="Verdana"/>
                <a:cs typeface="Verdana"/>
              </a:rPr>
              <a:t>io!».  Allora </a:t>
            </a:r>
            <a:r>
              <a:rPr sz="900" spc="-5" dirty="0">
                <a:latin typeface="Verdana"/>
                <a:cs typeface="Verdana"/>
              </a:rPr>
              <a:t>gli chiesero: </a:t>
            </a:r>
            <a:r>
              <a:rPr sz="900" dirty="0">
                <a:latin typeface="Verdana"/>
                <a:cs typeface="Verdana"/>
              </a:rPr>
              <a:t>«Come </a:t>
            </a:r>
            <a:r>
              <a:rPr sz="900" spc="-5" dirty="0">
                <a:latin typeface="Verdana"/>
                <a:cs typeface="Verdana"/>
              </a:rPr>
              <a:t>dunque </a:t>
            </a:r>
            <a:r>
              <a:rPr sz="900" dirty="0">
                <a:latin typeface="Verdana"/>
                <a:cs typeface="Verdana"/>
              </a:rPr>
              <a:t>ti </a:t>
            </a:r>
            <a:r>
              <a:rPr sz="900" spc="-5" dirty="0">
                <a:latin typeface="Verdana"/>
                <a:cs typeface="Verdana"/>
              </a:rPr>
              <a:t>furono </a:t>
            </a:r>
            <a:r>
              <a:rPr sz="900" dirty="0">
                <a:latin typeface="Verdana"/>
                <a:cs typeface="Verdana"/>
              </a:rPr>
              <a:t>aperti gli occhi?». Egli rispose: </a:t>
            </a:r>
            <a:r>
              <a:rPr sz="900" spc="-5" dirty="0">
                <a:latin typeface="Verdana"/>
                <a:cs typeface="Verdana"/>
              </a:rPr>
              <a:t>«Quell'uomo che </a:t>
            </a: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chiama Gesù </a:t>
            </a:r>
            <a:r>
              <a:rPr sz="900" dirty="0">
                <a:latin typeface="Verdana"/>
                <a:cs typeface="Verdana"/>
              </a:rPr>
              <a:t>ha  fatto </a:t>
            </a:r>
            <a:r>
              <a:rPr sz="900" spc="-5" dirty="0">
                <a:latin typeface="Verdana"/>
                <a:cs typeface="Verdana"/>
              </a:rPr>
              <a:t>del fango, </a:t>
            </a:r>
            <a:r>
              <a:rPr sz="900" dirty="0">
                <a:latin typeface="Verdana"/>
                <a:cs typeface="Verdana"/>
              </a:rPr>
              <a:t>mi ha spalmato gli </a:t>
            </a:r>
            <a:r>
              <a:rPr sz="900" spc="-5" dirty="0">
                <a:latin typeface="Verdana"/>
                <a:cs typeface="Verdana"/>
              </a:rPr>
              <a:t>occhi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10" dirty="0">
                <a:latin typeface="Verdana"/>
                <a:cs typeface="Verdana"/>
              </a:rPr>
              <a:t>mi </a:t>
            </a:r>
            <a:r>
              <a:rPr sz="900" dirty="0">
                <a:latin typeface="Verdana"/>
                <a:cs typeface="Verdana"/>
              </a:rPr>
              <a:t>ha detto: Va a Sìloe e </a:t>
            </a:r>
            <a:r>
              <a:rPr sz="900" spc="-5" dirty="0">
                <a:latin typeface="Verdana"/>
                <a:cs typeface="Verdana"/>
              </a:rPr>
              <a:t>lavati! </a:t>
            </a:r>
            <a:r>
              <a:rPr sz="900" dirty="0">
                <a:latin typeface="Verdana"/>
                <a:cs typeface="Verdana"/>
              </a:rPr>
              <a:t>Io sono andato e, </a:t>
            </a:r>
            <a:r>
              <a:rPr sz="900" spc="-5" dirty="0">
                <a:latin typeface="Verdana"/>
                <a:cs typeface="Verdana"/>
              </a:rPr>
              <a:t>dopo </a:t>
            </a:r>
            <a:r>
              <a:rPr sz="900" dirty="0">
                <a:latin typeface="Verdana"/>
                <a:cs typeface="Verdana"/>
              </a:rPr>
              <a:t>essermi  lavato, ho acquistato la </a:t>
            </a:r>
            <a:r>
              <a:rPr sz="900" spc="-5" dirty="0">
                <a:latin typeface="Verdana"/>
                <a:cs typeface="Verdana"/>
              </a:rPr>
              <a:t>vista». </a:t>
            </a:r>
            <a:r>
              <a:rPr sz="900" dirty="0">
                <a:latin typeface="Verdana"/>
                <a:cs typeface="Verdana"/>
              </a:rPr>
              <a:t>Gli dissero: «Dov'è questo tale?». Rispose: </a:t>
            </a:r>
            <a:r>
              <a:rPr sz="900" spc="-5" dirty="0">
                <a:latin typeface="Verdana"/>
                <a:cs typeface="Verdana"/>
              </a:rPr>
              <a:t>«Non </a:t>
            </a:r>
            <a:r>
              <a:rPr sz="900" dirty="0">
                <a:latin typeface="Verdana"/>
                <a:cs typeface="Verdana"/>
              </a:rPr>
              <a:t>lo</a:t>
            </a:r>
            <a:r>
              <a:rPr sz="900" spc="-6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so».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  <a:spcBef>
                <a:spcPts val="610"/>
              </a:spcBef>
            </a:pPr>
            <a:r>
              <a:rPr sz="900" spc="-5" dirty="0">
                <a:latin typeface="Verdana"/>
                <a:cs typeface="Verdana"/>
              </a:rPr>
              <a:t>Intanto condussero </a:t>
            </a:r>
            <a:r>
              <a:rPr sz="900" dirty="0">
                <a:latin typeface="Verdana"/>
                <a:cs typeface="Verdana"/>
              </a:rPr>
              <a:t>dai farisei quello che era stato cieco: era infatti sabato il </a:t>
            </a:r>
            <a:r>
              <a:rPr sz="900" spc="-5" dirty="0">
                <a:latin typeface="Verdana"/>
                <a:cs typeface="Verdana"/>
              </a:rPr>
              <a:t>giorno </a:t>
            </a:r>
            <a:r>
              <a:rPr sz="900" dirty="0">
                <a:latin typeface="Verdana"/>
                <a:cs typeface="Verdana"/>
              </a:rPr>
              <a:t>in cui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aveva fatto </a:t>
            </a:r>
            <a:r>
              <a:rPr sz="900" spc="-5" dirty="0">
                <a:latin typeface="Verdana"/>
                <a:cs typeface="Verdana"/>
              </a:rPr>
              <a:t>del  fango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gli </a:t>
            </a:r>
            <a:r>
              <a:rPr sz="900" dirty="0">
                <a:latin typeface="Verdana"/>
                <a:cs typeface="Verdana"/>
              </a:rPr>
              <a:t>aveva aperto </a:t>
            </a:r>
            <a:r>
              <a:rPr sz="900" spc="-5" dirty="0">
                <a:latin typeface="Verdana"/>
                <a:cs typeface="Verdana"/>
              </a:rPr>
              <a:t>gli </a:t>
            </a:r>
            <a:r>
              <a:rPr sz="900" dirty="0">
                <a:latin typeface="Verdana"/>
                <a:cs typeface="Verdana"/>
              </a:rPr>
              <a:t>occhi.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i </a:t>
            </a:r>
            <a:r>
              <a:rPr sz="900" spc="-5" dirty="0">
                <a:latin typeface="Verdana"/>
                <a:cs typeface="Verdana"/>
              </a:rPr>
              <a:t>farisei dunque </a:t>
            </a:r>
            <a:r>
              <a:rPr sz="900" dirty="0">
                <a:latin typeface="Verdana"/>
                <a:cs typeface="Verdana"/>
              </a:rPr>
              <a:t>gli </a:t>
            </a:r>
            <a:r>
              <a:rPr sz="900" spc="-5" dirty="0">
                <a:latin typeface="Verdana"/>
                <a:cs typeface="Verdana"/>
              </a:rPr>
              <a:t>chiesero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nuovo </a:t>
            </a:r>
            <a:r>
              <a:rPr sz="900" dirty="0">
                <a:latin typeface="Verdana"/>
                <a:cs typeface="Verdana"/>
              </a:rPr>
              <a:t>come avesse </a:t>
            </a:r>
            <a:r>
              <a:rPr sz="900" spc="-5" dirty="0">
                <a:latin typeface="Verdana"/>
                <a:cs typeface="Verdana"/>
              </a:rPr>
              <a:t>acquistato </a:t>
            </a:r>
            <a:r>
              <a:rPr sz="900" dirty="0">
                <a:latin typeface="Verdana"/>
                <a:cs typeface="Verdana"/>
              </a:rPr>
              <a:t>la vista.  Ed egli </a:t>
            </a:r>
            <a:r>
              <a:rPr sz="900" spc="-5" dirty="0">
                <a:latin typeface="Verdana"/>
                <a:cs typeface="Verdana"/>
              </a:rPr>
              <a:t>disse loro: «Mi </a:t>
            </a:r>
            <a:r>
              <a:rPr sz="900" dirty="0">
                <a:latin typeface="Verdana"/>
                <a:cs typeface="Verdana"/>
              </a:rPr>
              <a:t>ha posto </a:t>
            </a:r>
            <a:r>
              <a:rPr sz="900" spc="-5" dirty="0">
                <a:latin typeface="Verdana"/>
                <a:cs typeface="Verdana"/>
              </a:rPr>
              <a:t>del fango sopra </a:t>
            </a:r>
            <a:r>
              <a:rPr sz="900" dirty="0">
                <a:latin typeface="Verdana"/>
                <a:cs typeface="Verdana"/>
              </a:rPr>
              <a:t>gli </a:t>
            </a:r>
            <a:r>
              <a:rPr sz="900" spc="-5" dirty="0">
                <a:latin typeface="Verdana"/>
                <a:cs typeface="Verdana"/>
              </a:rPr>
              <a:t>occhi, </a:t>
            </a:r>
            <a:r>
              <a:rPr sz="900" dirty="0">
                <a:latin typeface="Verdana"/>
                <a:cs typeface="Verdana"/>
              </a:rPr>
              <a:t>mi sono lavato e ci vedo». Allora </a:t>
            </a:r>
            <a:r>
              <a:rPr sz="900" spc="-5" dirty="0">
                <a:latin typeface="Verdana"/>
                <a:cs typeface="Verdana"/>
              </a:rPr>
              <a:t>alcuni </a:t>
            </a:r>
            <a:r>
              <a:rPr sz="900" dirty="0">
                <a:latin typeface="Verdana"/>
                <a:cs typeface="Verdana"/>
              </a:rPr>
              <a:t>dei </a:t>
            </a:r>
            <a:r>
              <a:rPr sz="900" spc="-5" dirty="0">
                <a:latin typeface="Verdana"/>
                <a:cs typeface="Verdana"/>
              </a:rPr>
              <a:t>farisei  </a:t>
            </a:r>
            <a:r>
              <a:rPr sz="900" dirty="0">
                <a:latin typeface="Verdana"/>
                <a:cs typeface="Verdana"/>
              </a:rPr>
              <a:t>dicevano: </a:t>
            </a:r>
            <a:r>
              <a:rPr sz="900" spc="-5" dirty="0">
                <a:latin typeface="Verdana"/>
                <a:cs typeface="Verdana"/>
              </a:rPr>
              <a:t>«Quest'uomo </a:t>
            </a:r>
            <a:r>
              <a:rPr sz="900" dirty="0">
                <a:latin typeface="Verdana"/>
                <a:cs typeface="Verdana"/>
              </a:rPr>
              <a:t>non </a:t>
            </a:r>
            <a:r>
              <a:rPr sz="900" spc="-5" dirty="0">
                <a:latin typeface="Verdana"/>
                <a:cs typeface="Verdana"/>
              </a:rPr>
              <a:t>viene </a:t>
            </a:r>
            <a:r>
              <a:rPr sz="900" dirty="0">
                <a:latin typeface="Verdana"/>
                <a:cs typeface="Verdana"/>
              </a:rPr>
              <a:t>da Dio, perché non </a:t>
            </a:r>
            <a:r>
              <a:rPr sz="900" spc="-5" dirty="0">
                <a:latin typeface="Verdana"/>
                <a:cs typeface="Verdana"/>
              </a:rPr>
              <a:t>osserva </a:t>
            </a:r>
            <a:r>
              <a:rPr sz="900" dirty="0">
                <a:latin typeface="Verdana"/>
                <a:cs typeface="Verdana"/>
              </a:rPr>
              <a:t>il sabato». Altri dicevano: </a:t>
            </a:r>
            <a:r>
              <a:rPr sz="900" spc="-5" dirty="0">
                <a:latin typeface="Verdana"/>
                <a:cs typeface="Verdana"/>
              </a:rPr>
              <a:t>«Come </a:t>
            </a:r>
            <a:r>
              <a:rPr sz="900" dirty="0">
                <a:latin typeface="Verdana"/>
                <a:cs typeface="Verdana"/>
              </a:rPr>
              <a:t>può un  peccatore compiere tali </a:t>
            </a:r>
            <a:r>
              <a:rPr sz="900" spc="-5" dirty="0">
                <a:latin typeface="Verdana"/>
                <a:cs typeface="Verdana"/>
              </a:rPr>
              <a:t>prodigi?». </a:t>
            </a:r>
            <a:r>
              <a:rPr sz="900" dirty="0">
                <a:latin typeface="Verdana"/>
                <a:cs typeface="Verdana"/>
              </a:rPr>
              <a:t>E c'era dissenso tra di loro. </a:t>
            </a:r>
            <a:r>
              <a:rPr sz="900" spc="-5" dirty="0">
                <a:latin typeface="Verdana"/>
                <a:cs typeface="Verdana"/>
              </a:rPr>
              <a:t>Allora </a:t>
            </a:r>
            <a:r>
              <a:rPr sz="900" dirty="0">
                <a:latin typeface="Verdana"/>
                <a:cs typeface="Verdana"/>
              </a:rPr>
              <a:t>dissero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nuovo </a:t>
            </a:r>
            <a:r>
              <a:rPr sz="900" dirty="0">
                <a:latin typeface="Verdana"/>
                <a:cs typeface="Verdana"/>
              </a:rPr>
              <a:t>al cieco: </a:t>
            </a:r>
            <a:r>
              <a:rPr sz="900" spc="-5" dirty="0">
                <a:latin typeface="Verdana"/>
                <a:cs typeface="Verdana"/>
              </a:rPr>
              <a:t>«Tu che </a:t>
            </a:r>
            <a:r>
              <a:rPr sz="900" dirty="0">
                <a:latin typeface="Verdana"/>
                <a:cs typeface="Verdana"/>
              </a:rPr>
              <a:t>dici di lui,  dal </a:t>
            </a:r>
            <a:r>
              <a:rPr sz="900" spc="-5" dirty="0">
                <a:latin typeface="Verdana"/>
                <a:cs typeface="Verdana"/>
              </a:rPr>
              <a:t>momento </a:t>
            </a:r>
            <a:r>
              <a:rPr sz="900" dirty="0">
                <a:latin typeface="Verdana"/>
                <a:cs typeface="Verdana"/>
              </a:rPr>
              <a:t>che ti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dirty="0">
                <a:latin typeface="Verdana"/>
                <a:cs typeface="Verdana"/>
              </a:rPr>
              <a:t>aperto gli occhi?». Egli </a:t>
            </a:r>
            <a:r>
              <a:rPr sz="900" spc="-5" dirty="0">
                <a:latin typeface="Verdana"/>
                <a:cs typeface="Verdana"/>
              </a:rPr>
              <a:t>rispose: </a:t>
            </a:r>
            <a:r>
              <a:rPr sz="900" dirty="0">
                <a:latin typeface="Verdana"/>
                <a:cs typeface="Verdana"/>
              </a:rPr>
              <a:t>«E' un</a:t>
            </a:r>
            <a:r>
              <a:rPr sz="900" spc="-5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profeta!».</a:t>
            </a:r>
            <a:endParaRPr sz="900">
              <a:latin typeface="Verdana"/>
              <a:cs typeface="Verdana"/>
            </a:endParaRPr>
          </a:p>
          <a:p>
            <a:pPr marL="12700" marR="5715" algn="just">
              <a:lnSpc>
                <a:spcPct val="101400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Ma i Giudei non vollero </a:t>
            </a:r>
            <a:r>
              <a:rPr sz="900" spc="-5" dirty="0">
                <a:latin typeface="Verdana"/>
                <a:cs typeface="Verdana"/>
              </a:rPr>
              <a:t>credere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lui che </a:t>
            </a:r>
            <a:r>
              <a:rPr sz="900" dirty="0">
                <a:latin typeface="Verdana"/>
                <a:cs typeface="Verdana"/>
              </a:rPr>
              <a:t>era stato cieco e </a:t>
            </a:r>
            <a:r>
              <a:rPr sz="900" spc="-5" dirty="0">
                <a:latin typeface="Verdana"/>
                <a:cs typeface="Verdana"/>
              </a:rPr>
              <a:t>aveva </a:t>
            </a:r>
            <a:r>
              <a:rPr sz="900" dirty="0">
                <a:latin typeface="Verdana"/>
                <a:cs typeface="Verdana"/>
              </a:rPr>
              <a:t>acquistato la vista, </a:t>
            </a:r>
            <a:r>
              <a:rPr sz="900" spc="-5" dirty="0">
                <a:latin typeface="Verdana"/>
                <a:cs typeface="Verdana"/>
              </a:rPr>
              <a:t>finché non </a:t>
            </a:r>
            <a:r>
              <a:rPr sz="900" dirty="0">
                <a:latin typeface="Verdana"/>
                <a:cs typeface="Verdana"/>
              </a:rPr>
              <a:t>chiamarono i  genitori di </a:t>
            </a:r>
            <a:r>
              <a:rPr sz="900" spc="-5" dirty="0">
                <a:latin typeface="Verdana"/>
                <a:cs typeface="Verdana"/>
              </a:rPr>
              <a:t>colui </a:t>
            </a:r>
            <a:r>
              <a:rPr sz="900" dirty="0">
                <a:latin typeface="Verdana"/>
                <a:cs typeface="Verdana"/>
              </a:rPr>
              <a:t>che aveva ricuperato la </a:t>
            </a:r>
            <a:r>
              <a:rPr sz="900" spc="-5" dirty="0">
                <a:latin typeface="Verdana"/>
                <a:cs typeface="Verdana"/>
              </a:rPr>
              <a:t>vista. </a:t>
            </a:r>
            <a:r>
              <a:rPr sz="900" dirty="0">
                <a:latin typeface="Verdana"/>
                <a:cs typeface="Verdana"/>
              </a:rPr>
              <a:t>E li interrogarono: </a:t>
            </a:r>
            <a:r>
              <a:rPr sz="900" spc="-5" dirty="0">
                <a:latin typeface="Verdana"/>
                <a:cs typeface="Verdana"/>
              </a:rPr>
              <a:t>«E' </a:t>
            </a:r>
            <a:r>
              <a:rPr sz="900" dirty="0">
                <a:latin typeface="Verdana"/>
                <a:cs typeface="Verdana"/>
              </a:rPr>
              <a:t>questo il vostro </a:t>
            </a:r>
            <a:r>
              <a:rPr sz="900" spc="-5" dirty="0">
                <a:latin typeface="Verdana"/>
                <a:cs typeface="Verdana"/>
              </a:rPr>
              <a:t>figlio, che voi </a:t>
            </a:r>
            <a:r>
              <a:rPr sz="900" dirty="0">
                <a:latin typeface="Verdana"/>
                <a:cs typeface="Verdana"/>
              </a:rPr>
              <a:t>dite </a:t>
            </a:r>
            <a:r>
              <a:rPr sz="900" spc="-5" dirty="0">
                <a:latin typeface="Verdana"/>
                <a:cs typeface="Verdana"/>
              </a:rPr>
              <a:t>esser  nato </a:t>
            </a:r>
            <a:r>
              <a:rPr sz="900" dirty="0">
                <a:latin typeface="Verdana"/>
                <a:cs typeface="Verdana"/>
              </a:rPr>
              <a:t>cieco? </a:t>
            </a:r>
            <a:r>
              <a:rPr sz="900" spc="-5" dirty="0">
                <a:latin typeface="Verdana"/>
                <a:cs typeface="Verdana"/>
              </a:rPr>
              <a:t>Come </a:t>
            </a:r>
            <a:r>
              <a:rPr sz="900" dirty="0">
                <a:latin typeface="Verdana"/>
                <a:cs typeface="Verdana"/>
              </a:rPr>
              <a:t>mai ora ci </a:t>
            </a:r>
            <a:r>
              <a:rPr sz="900" spc="-5" dirty="0">
                <a:latin typeface="Verdana"/>
                <a:cs typeface="Verdana"/>
              </a:rPr>
              <a:t>vede?». </a:t>
            </a:r>
            <a:r>
              <a:rPr sz="900" dirty="0">
                <a:latin typeface="Verdana"/>
                <a:cs typeface="Verdana"/>
              </a:rPr>
              <a:t>I genitori risposero: «Sappiamo che questo è il </a:t>
            </a:r>
            <a:r>
              <a:rPr sz="900" spc="-5" dirty="0">
                <a:latin typeface="Verdana"/>
                <a:cs typeface="Verdana"/>
              </a:rPr>
              <a:t>nostro figlio </a:t>
            </a:r>
            <a:r>
              <a:rPr sz="900" dirty="0">
                <a:latin typeface="Verdana"/>
                <a:cs typeface="Verdana"/>
              </a:rPr>
              <a:t>e che è </a:t>
            </a:r>
            <a:r>
              <a:rPr sz="900" spc="-5" dirty="0">
                <a:latin typeface="Verdana"/>
                <a:cs typeface="Verdana"/>
              </a:rPr>
              <a:t>nato  </a:t>
            </a:r>
            <a:r>
              <a:rPr sz="900" dirty="0">
                <a:latin typeface="Verdana"/>
                <a:cs typeface="Verdana"/>
              </a:rPr>
              <a:t>cieco; </a:t>
            </a:r>
            <a:r>
              <a:rPr sz="900" spc="-5" dirty="0">
                <a:latin typeface="Verdana"/>
                <a:cs typeface="Verdana"/>
              </a:rPr>
              <a:t>come poi </a:t>
            </a:r>
            <a:r>
              <a:rPr sz="900" dirty="0">
                <a:latin typeface="Verdana"/>
                <a:cs typeface="Verdana"/>
              </a:rPr>
              <a:t>ora ci </a:t>
            </a:r>
            <a:r>
              <a:rPr sz="900" spc="-5" dirty="0">
                <a:latin typeface="Verdana"/>
                <a:cs typeface="Verdana"/>
              </a:rPr>
              <a:t>veda, </a:t>
            </a:r>
            <a:r>
              <a:rPr sz="900" dirty="0">
                <a:latin typeface="Verdana"/>
                <a:cs typeface="Verdana"/>
              </a:rPr>
              <a:t>non lo sappiamo, né sappiamo </a:t>
            </a:r>
            <a:r>
              <a:rPr sz="900" spc="-5" dirty="0">
                <a:latin typeface="Verdana"/>
                <a:cs typeface="Verdana"/>
              </a:rPr>
              <a:t>chi </a:t>
            </a:r>
            <a:r>
              <a:rPr sz="900" dirty="0">
                <a:latin typeface="Verdana"/>
                <a:cs typeface="Verdana"/>
              </a:rPr>
              <a:t>gli ha aperto </a:t>
            </a:r>
            <a:r>
              <a:rPr sz="900" spc="-5" dirty="0">
                <a:latin typeface="Verdana"/>
                <a:cs typeface="Verdana"/>
              </a:rPr>
              <a:t>gli occhi; chiedetelo </a:t>
            </a:r>
            <a:r>
              <a:rPr sz="900" dirty="0">
                <a:latin typeface="Verdana"/>
                <a:cs typeface="Verdana"/>
              </a:rPr>
              <a:t>a lui, </a:t>
            </a:r>
            <a:r>
              <a:rPr sz="900" spc="-15" dirty="0">
                <a:latin typeface="Verdana"/>
                <a:cs typeface="Verdana"/>
              </a:rPr>
              <a:t>ha </a:t>
            </a:r>
            <a:r>
              <a:rPr sz="900" dirty="0">
                <a:latin typeface="Verdana"/>
                <a:cs typeface="Verdana"/>
              </a:rPr>
              <a:t>l'età,  parlerà lui di se</a:t>
            </a:r>
            <a:r>
              <a:rPr sz="900" spc="-2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stesso».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5591" y="903731"/>
            <a:ext cx="2159508" cy="1469135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55741"/>
            <a:ext cx="6580505" cy="380047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356485" marR="6985" algn="just">
              <a:lnSpc>
                <a:spcPct val="101099"/>
              </a:lnSpc>
              <a:spcBef>
                <a:spcPts val="85"/>
              </a:spcBef>
            </a:pPr>
            <a:r>
              <a:rPr sz="900" spc="-5" dirty="0">
                <a:latin typeface="Verdana"/>
                <a:cs typeface="Verdana"/>
              </a:rPr>
              <a:t>Questo dissero </a:t>
            </a:r>
            <a:r>
              <a:rPr sz="900" dirty="0">
                <a:latin typeface="Verdana"/>
                <a:cs typeface="Verdana"/>
              </a:rPr>
              <a:t>i </a:t>
            </a:r>
            <a:r>
              <a:rPr sz="900" spc="-5" dirty="0">
                <a:latin typeface="Verdana"/>
                <a:cs typeface="Verdana"/>
              </a:rPr>
              <a:t>suoi genitori, </a:t>
            </a:r>
            <a:r>
              <a:rPr sz="900" dirty="0">
                <a:latin typeface="Verdana"/>
                <a:cs typeface="Verdana"/>
              </a:rPr>
              <a:t>perché </a:t>
            </a:r>
            <a:r>
              <a:rPr sz="900" spc="-5" dirty="0">
                <a:latin typeface="Verdana"/>
                <a:cs typeface="Verdana"/>
              </a:rPr>
              <a:t>avevano paura </a:t>
            </a:r>
            <a:r>
              <a:rPr sz="900" dirty="0">
                <a:latin typeface="Verdana"/>
                <a:cs typeface="Verdana"/>
              </a:rPr>
              <a:t>dei </a:t>
            </a:r>
            <a:r>
              <a:rPr sz="900" spc="-5" dirty="0">
                <a:latin typeface="Verdana"/>
                <a:cs typeface="Verdana"/>
              </a:rPr>
              <a:t>Giudei; </a:t>
            </a:r>
            <a:r>
              <a:rPr sz="900" dirty="0">
                <a:latin typeface="Verdana"/>
                <a:cs typeface="Verdana"/>
              </a:rPr>
              <a:t>infatti i  Giudei </a:t>
            </a:r>
            <a:r>
              <a:rPr sz="900" spc="-5" dirty="0">
                <a:latin typeface="Verdana"/>
                <a:cs typeface="Verdana"/>
              </a:rPr>
              <a:t>avevano </a:t>
            </a:r>
            <a:r>
              <a:rPr sz="900" dirty="0">
                <a:latin typeface="Verdana"/>
                <a:cs typeface="Verdana"/>
              </a:rPr>
              <a:t>già </a:t>
            </a:r>
            <a:r>
              <a:rPr sz="900" spc="-5" dirty="0">
                <a:latin typeface="Verdana"/>
                <a:cs typeface="Verdana"/>
              </a:rPr>
              <a:t>stabilito che, </a:t>
            </a:r>
            <a:r>
              <a:rPr sz="900" dirty="0">
                <a:latin typeface="Verdana"/>
                <a:cs typeface="Verdana"/>
              </a:rPr>
              <a:t>se </a:t>
            </a:r>
            <a:r>
              <a:rPr sz="900" spc="-5" dirty="0">
                <a:latin typeface="Verdana"/>
                <a:cs typeface="Verdana"/>
              </a:rPr>
              <a:t>uno </a:t>
            </a:r>
            <a:r>
              <a:rPr sz="900" dirty="0">
                <a:latin typeface="Verdana"/>
                <a:cs typeface="Verdana"/>
              </a:rPr>
              <a:t>lo avesse riconosciuto come il  Cristo, </a:t>
            </a:r>
            <a:r>
              <a:rPr sz="900" spc="-5" dirty="0">
                <a:latin typeface="Verdana"/>
                <a:cs typeface="Verdana"/>
              </a:rPr>
              <a:t>venisse </a:t>
            </a:r>
            <a:r>
              <a:rPr sz="900" dirty="0">
                <a:latin typeface="Verdana"/>
                <a:cs typeface="Verdana"/>
              </a:rPr>
              <a:t>espulso dalla sinagoga. </a:t>
            </a:r>
            <a:r>
              <a:rPr sz="900" spc="-5" dirty="0">
                <a:latin typeface="Verdana"/>
                <a:cs typeface="Verdana"/>
              </a:rPr>
              <a:t>Per </a:t>
            </a:r>
            <a:r>
              <a:rPr sz="900" dirty="0">
                <a:latin typeface="Verdana"/>
                <a:cs typeface="Verdana"/>
              </a:rPr>
              <a:t>questo i </a:t>
            </a:r>
            <a:r>
              <a:rPr sz="900" spc="-5" dirty="0">
                <a:latin typeface="Verdana"/>
                <a:cs typeface="Verdana"/>
              </a:rPr>
              <a:t>suoi genitori</a:t>
            </a:r>
            <a:r>
              <a:rPr sz="900" spc="7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dissero:</a:t>
            </a:r>
            <a:endParaRPr sz="900">
              <a:latin typeface="Verdana"/>
              <a:cs typeface="Verdana"/>
            </a:endParaRPr>
          </a:p>
          <a:p>
            <a:pPr marL="2356485" algn="just">
              <a:lnSpc>
                <a:spcPct val="100000"/>
              </a:lnSpc>
              <a:spcBef>
                <a:spcPts val="15"/>
              </a:spcBef>
            </a:pPr>
            <a:r>
              <a:rPr sz="900" spc="-5" dirty="0">
                <a:latin typeface="Verdana"/>
                <a:cs typeface="Verdana"/>
              </a:rPr>
              <a:t>«Ha </a:t>
            </a:r>
            <a:r>
              <a:rPr sz="900" dirty="0">
                <a:latin typeface="Verdana"/>
                <a:cs typeface="Verdana"/>
              </a:rPr>
              <a:t>l'età, chiedetelo a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lui!».</a:t>
            </a:r>
            <a:endParaRPr sz="900">
              <a:latin typeface="Verdana"/>
              <a:cs typeface="Verdana"/>
            </a:endParaRPr>
          </a:p>
          <a:p>
            <a:pPr marL="2356485" marR="5715" algn="just">
              <a:lnSpc>
                <a:spcPct val="1012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Allora </a:t>
            </a:r>
            <a:r>
              <a:rPr sz="900" spc="-5" dirty="0">
                <a:latin typeface="Verdana"/>
                <a:cs typeface="Verdana"/>
              </a:rPr>
              <a:t>chiamarono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nuovo </a:t>
            </a:r>
            <a:r>
              <a:rPr sz="900" dirty="0">
                <a:latin typeface="Verdana"/>
                <a:cs typeface="Verdana"/>
              </a:rPr>
              <a:t>l'uomo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era stato </a:t>
            </a:r>
            <a:r>
              <a:rPr sz="900" spc="-5" dirty="0">
                <a:latin typeface="Verdana"/>
                <a:cs typeface="Verdana"/>
              </a:rPr>
              <a:t>cieco </a:t>
            </a:r>
            <a:r>
              <a:rPr sz="900" dirty="0">
                <a:latin typeface="Verdana"/>
                <a:cs typeface="Verdana"/>
              </a:rPr>
              <a:t>e gli dissero: «Dà  gloria a Dio! Noi sappiamo che </a:t>
            </a:r>
            <a:r>
              <a:rPr sz="900" spc="-5" dirty="0">
                <a:latin typeface="Verdana"/>
                <a:cs typeface="Verdana"/>
              </a:rPr>
              <a:t>quest'uomo </a:t>
            </a:r>
            <a:r>
              <a:rPr sz="900" dirty="0">
                <a:latin typeface="Verdana"/>
                <a:cs typeface="Verdana"/>
              </a:rPr>
              <a:t>è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peccatore». Quegli  rispose: «Se sia un peccatore,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lo so;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cosa </a:t>
            </a:r>
            <a:r>
              <a:rPr sz="900" spc="5" dirty="0">
                <a:latin typeface="Verdana"/>
                <a:cs typeface="Verdana"/>
              </a:rPr>
              <a:t>so: </a:t>
            </a:r>
            <a:r>
              <a:rPr sz="900" dirty="0">
                <a:latin typeface="Verdana"/>
                <a:cs typeface="Verdana"/>
              </a:rPr>
              <a:t>prima ero </a:t>
            </a:r>
            <a:r>
              <a:rPr sz="900" spc="-5" dirty="0">
                <a:latin typeface="Verdana"/>
                <a:cs typeface="Verdana"/>
              </a:rPr>
              <a:t>cieco </a:t>
            </a:r>
            <a:r>
              <a:rPr sz="900" dirty="0">
                <a:latin typeface="Verdana"/>
                <a:cs typeface="Verdana"/>
              </a:rPr>
              <a:t>e  ora ci </a:t>
            </a:r>
            <a:r>
              <a:rPr sz="900" spc="-5" dirty="0">
                <a:latin typeface="Verdana"/>
                <a:cs typeface="Verdana"/>
              </a:rPr>
              <a:t>vedo». </a:t>
            </a:r>
            <a:r>
              <a:rPr sz="900" dirty="0">
                <a:latin typeface="Verdana"/>
                <a:cs typeface="Verdana"/>
              </a:rPr>
              <a:t>Allora </a:t>
            </a:r>
            <a:r>
              <a:rPr sz="900" spc="-5" dirty="0">
                <a:latin typeface="Verdana"/>
                <a:cs typeface="Verdana"/>
              </a:rPr>
              <a:t>gli dissero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nuovo: «Che </a:t>
            </a:r>
            <a:r>
              <a:rPr sz="900" dirty="0">
                <a:latin typeface="Verdana"/>
                <a:cs typeface="Verdana"/>
              </a:rPr>
              <a:t>cosa ti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spc="-5" dirty="0">
                <a:latin typeface="Verdana"/>
                <a:cs typeface="Verdana"/>
              </a:rPr>
              <a:t>fatto? Come </a:t>
            </a:r>
            <a:r>
              <a:rPr sz="900" dirty="0">
                <a:latin typeface="Verdana"/>
                <a:cs typeface="Verdana"/>
              </a:rPr>
              <a:t>ti  ha aperto gli </a:t>
            </a:r>
            <a:r>
              <a:rPr sz="900" spc="-5" dirty="0">
                <a:latin typeface="Verdana"/>
                <a:cs typeface="Verdana"/>
              </a:rPr>
              <a:t>occhi?». </a:t>
            </a:r>
            <a:r>
              <a:rPr sz="900" dirty="0">
                <a:latin typeface="Verdana"/>
                <a:cs typeface="Verdana"/>
              </a:rPr>
              <a:t>Rispose </a:t>
            </a:r>
            <a:r>
              <a:rPr sz="900" spc="-5" dirty="0">
                <a:latin typeface="Verdana"/>
                <a:cs typeface="Verdana"/>
              </a:rPr>
              <a:t>loro: </a:t>
            </a:r>
            <a:r>
              <a:rPr sz="900" dirty="0">
                <a:latin typeface="Verdana"/>
                <a:cs typeface="Verdana"/>
              </a:rPr>
              <a:t>«Ve </a:t>
            </a:r>
            <a:r>
              <a:rPr sz="900" spc="-5" dirty="0">
                <a:latin typeface="Verdana"/>
                <a:cs typeface="Verdana"/>
              </a:rPr>
              <a:t>l'ho </a:t>
            </a:r>
            <a:r>
              <a:rPr sz="900" dirty="0">
                <a:latin typeface="Verdana"/>
                <a:cs typeface="Verdana"/>
              </a:rPr>
              <a:t>già detto e non mi avete  ascoltato; perché volete udirlo di </a:t>
            </a:r>
            <a:r>
              <a:rPr sz="900" spc="-5" dirty="0">
                <a:latin typeface="Verdana"/>
                <a:cs typeface="Verdana"/>
              </a:rPr>
              <a:t>nuovo? </a:t>
            </a:r>
            <a:r>
              <a:rPr sz="900" dirty="0">
                <a:latin typeface="Verdana"/>
                <a:cs typeface="Verdana"/>
              </a:rPr>
              <a:t>Volete forse diventare </a:t>
            </a:r>
            <a:r>
              <a:rPr sz="900" spc="-5" dirty="0">
                <a:latin typeface="Verdana"/>
                <a:cs typeface="Verdana"/>
              </a:rPr>
              <a:t>anche  </a:t>
            </a:r>
            <a:r>
              <a:rPr sz="900" dirty="0">
                <a:latin typeface="Verdana"/>
                <a:cs typeface="Verdana"/>
              </a:rPr>
              <a:t>voi</a:t>
            </a:r>
            <a:r>
              <a:rPr sz="900" spc="2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suoi</a:t>
            </a:r>
            <a:r>
              <a:rPr sz="900" spc="2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discepoli?».</a:t>
            </a:r>
            <a:r>
              <a:rPr sz="900" spc="114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Allora</a:t>
            </a:r>
            <a:r>
              <a:rPr sz="900" spc="2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lo</a:t>
            </a:r>
            <a:r>
              <a:rPr sz="900" spc="22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insultarono</a:t>
            </a:r>
            <a:r>
              <a:rPr sz="900" spc="2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</a:t>
            </a:r>
            <a:r>
              <a:rPr sz="900" spc="22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gli</a:t>
            </a:r>
            <a:r>
              <a:rPr sz="900" spc="2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dissero:</a:t>
            </a:r>
            <a:r>
              <a:rPr sz="900" spc="22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«Tu</a:t>
            </a:r>
            <a:r>
              <a:rPr sz="900" spc="2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sei</a:t>
            </a:r>
            <a:r>
              <a:rPr sz="900" spc="229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suo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  <a:spcBef>
                <a:spcPts val="15"/>
              </a:spcBef>
            </a:pPr>
            <a:r>
              <a:rPr sz="900" dirty="0">
                <a:latin typeface="Verdana"/>
                <a:cs typeface="Verdana"/>
              </a:rPr>
              <a:t>discepolo, </a:t>
            </a:r>
            <a:r>
              <a:rPr sz="900" spc="-5" dirty="0">
                <a:latin typeface="Verdana"/>
                <a:cs typeface="Verdana"/>
              </a:rPr>
              <a:t>noi siamo </a:t>
            </a:r>
            <a:r>
              <a:rPr sz="900" dirty="0">
                <a:latin typeface="Verdana"/>
                <a:cs typeface="Verdana"/>
              </a:rPr>
              <a:t>discepoli di </a:t>
            </a:r>
            <a:r>
              <a:rPr sz="900" spc="-5" dirty="0">
                <a:latin typeface="Verdana"/>
                <a:cs typeface="Verdana"/>
              </a:rPr>
              <a:t>Mosè! </a:t>
            </a:r>
            <a:r>
              <a:rPr sz="900" dirty="0">
                <a:latin typeface="Verdana"/>
                <a:cs typeface="Verdana"/>
              </a:rPr>
              <a:t>Noi sappiamo infatti che a Mosè ha parlato </a:t>
            </a:r>
            <a:r>
              <a:rPr sz="900" spc="-5" dirty="0">
                <a:latin typeface="Verdana"/>
                <a:cs typeface="Verdana"/>
              </a:rPr>
              <a:t>Dio; </a:t>
            </a:r>
            <a:r>
              <a:rPr sz="900" dirty="0">
                <a:latin typeface="Verdana"/>
                <a:cs typeface="Verdana"/>
              </a:rPr>
              <a:t>ma costui </a:t>
            </a:r>
            <a:r>
              <a:rPr sz="900" spc="-5" dirty="0">
                <a:latin typeface="Verdana"/>
                <a:cs typeface="Verdana"/>
              </a:rPr>
              <a:t>non sappiamo  </a:t>
            </a:r>
            <a:r>
              <a:rPr sz="900" dirty="0">
                <a:latin typeface="Verdana"/>
                <a:cs typeface="Verdana"/>
              </a:rPr>
              <a:t>di dove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sia».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Rispose </a:t>
            </a:r>
            <a:r>
              <a:rPr sz="900" spc="-5" dirty="0">
                <a:latin typeface="Verdana"/>
                <a:cs typeface="Verdana"/>
              </a:rPr>
              <a:t>loro quell'uomo: «Proprio questo </a:t>
            </a:r>
            <a:r>
              <a:rPr sz="900" dirty="0">
                <a:latin typeface="Verdana"/>
                <a:cs typeface="Verdana"/>
              </a:rPr>
              <a:t>è strano, </a:t>
            </a:r>
            <a:r>
              <a:rPr sz="900" spc="-5" dirty="0">
                <a:latin typeface="Verdana"/>
                <a:cs typeface="Verdana"/>
              </a:rPr>
              <a:t>che voi </a:t>
            </a:r>
            <a:r>
              <a:rPr sz="900" dirty="0">
                <a:latin typeface="Verdana"/>
                <a:cs typeface="Verdana"/>
              </a:rPr>
              <a:t>non sapete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dove </a:t>
            </a:r>
            <a:r>
              <a:rPr sz="900" dirty="0">
                <a:latin typeface="Verdana"/>
                <a:cs typeface="Verdana"/>
              </a:rPr>
              <a:t>sia, </a:t>
            </a:r>
            <a:r>
              <a:rPr sz="900" spc="-5" dirty="0">
                <a:latin typeface="Verdana"/>
                <a:cs typeface="Verdana"/>
              </a:rPr>
              <a:t>eppure </a:t>
            </a:r>
            <a:r>
              <a:rPr sz="900" dirty="0">
                <a:latin typeface="Verdana"/>
                <a:cs typeface="Verdana"/>
              </a:rPr>
              <a:t>mi ha </a:t>
            </a:r>
            <a:r>
              <a:rPr sz="900" spc="-5" dirty="0">
                <a:latin typeface="Verdana"/>
                <a:cs typeface="Verdana"/>
              </a:rPr>
              <a:t>aperto gli </a:t>
            </a:r>
            <a:r>
              <a:rPr sz="900" dirty="0">
                <a:latin typeface="Verdana"/>
                <a:cs typeface="Verdana"/>
              </a:rPr>
              <a:t>occhi.  Ora, noi sappiamo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Dio non ascolta i peccatori, ma se uno è timorato di Dio e </a:t>
            </a:r>
            <a:r>
              <a:rPr sz="900" spc="-10" dirty="0">
                <a:latin typeface="Verdana"/>
                <a:cs typeface="Verdana"/>
              </a:rPr>
              <a:t>fa </a:t>
            </a:r>
            <a:r>
              <a:rPr sz="900" dirty="0">
                <a:latin typeface="Verdana"/>
                <a:cs typeface="Verdana"/>
              </a:rPr>
              <a:t>la sua volontà, egli lo  ascolta. Da che mondo è mondo, non s'è mai sentito </a:t>
            </a:r>
            <a:r>
              <a:rPr sz="900" spc="-5" dirty="0">
                <a:latin typeface="Verdana"/>
                <a:cs typeface="Verdana"/>
              </a:rPr>
              <a:t>dire </a:t>
            </a:r>
            <a:r>
              <a:rPr sz="900" dirty="0">
                <a:latin typeface="Verdana"/>
                <a:cs typeface="Verdana"/>
              </a:rPr>
              <a:t>che uno abbia aperto </a:t>
            </a:r>
            <a:r>
              <a:rPr sz="900" spc="-5" dirty="0">
                <a:latin typeface="Verdana"/>
                <a:cs typeface="Verdana"/>
              </a:rPr>
              <a:t>gli occhi </a:t>
            </a:r>
            <a:r>
              <a:rPr sz="900" dirty="0">
                <a:latin typeface="Verdana"/>
                <a:cs typeface="Verdana"/>
              </a:rPr>
              <a:t>a un cieco nato. Se  </a:t>
            </a:r>
            <a:r>
              <a:rPr sz="900" spc="-5" dirty="0">
                <a:latin typeface="Verdana"/>
                <a:cs typeface="Verdana"/>
              </a:rPr>
              <a:t>costui non </a:t>
            </a:r>
            <a:r>
              <a:rPr sz="900" dirty="0">
                <a:latin typeface="Verdana"/>
                <a:cs typeface="Verdana"/>
              </a:rPr>
              <a:t>fosse da Dio, non avrebbe </a:t>
            </a:r>
            <a:r>
              <a:rPr sz="900" spc="-5" dirty="0">
                <a:latin typeface="Verdana"/>
                <a:cs typeface="Verdana"/>
              </a:rPr>
              <a:t>potuto </a:t>
            </a:r>
            <a:r>
              <a:rPr sz="900" dirty="0">
                <a:latin typeface="Verdana"/>
                <a:cs typeface="Verdana"/>
              </a:rPr>
              <a:t>far</a:t>
            </a:r>
            <a:r>
              <a:rPr sz="900" spc="-1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nulla».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4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Gli replicarono: «Sei </a:t>
            </a:r>
            <a:r>
              <a:rPr sz="900" spc="-5" dirty="0">
                <a:latin typeface="Verdana"/>
                <a:cs typeface="Verdana"/>
              </a:rPr>
              <a:t>nato </a:t>
            </a:r>
            <a:r>
              <a:rPr sz="900" dirty="0">
                <a:latin typeface="Verdana"/>
                <a:cs typeface="Verdana"/>
              </a:rPr>
              <a:t>tutto </a:t>
            </a:r>
            <a:r>
              <a:rPr sz="900" spc="-10" dirty="0">
                <a:latin typeface="Verdana"/>
                <a:cs typeface="Verdana"/>
              </a:rPr>
              <a:t>nei </a:t>
            </a:r>
            <a:r>
              <a:rPr sz="900" dirty="0">
                <a:latin typeface="Verdana"/>
                <a:cs typeface="Verdana"/>
              </a:rPr>
              <a:t>peccati e </a:t>
            </a:r>
            <a:r>
              <a:rPr sz="900" spc="-5" dirty="0">
                <a:latin typeface="Verdana"/>
                <a:cs typeface="Verdana"/>
              </a:rPr>
              <a:t>vuoi insegnare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noi?». </a:t>
            </a:r>
            <a:r>
              <a:rPr sz="900" dirty="0">
                <a:latin typeface="Verdana"/>
                <a:cs typeface="Verdana"/>
              </a:rPr>
              <a:t>E lo cacciarono </a:t>
            </a:r>
            <a:r>
              <a:rPr sz="900" spc="-5" dirty="0">
                <a:latin typeface="Verdana"/>
                <a:cs typeface="Verdana"/>
              </a:rPr>
              <a:t>fuori. </a:t>
            </a:r>
            <a:r>
              <a:rPr sz="900" dirty="0">
                <a:latin typeface="Verdana"/>
                <a:cs typeface="Verdana"/>
              </a:rPr>
              <a:t>Gesù seppe che  </a:t>
            </a:r>
            <a:r>
              <a:rPr sz="900" spc="-5" dirty="0">
                <a:latin typeface="Verdana"/>
                <a:cs typeface="Verdana"/>
              </a:rPr>
              <a:t>l'avevano </a:t>
            </a:r>
            <a:r>
              <a:rPr sz="900" dirty="0">
                <a:latin typeface="Verdana"/>
                <a:cs typeface="Verdana"/>
              </a:rPr>
              <a:t>cacciato </a:t>
            </a:r>
            <a:r>
              <a:rPr sz="900" spc="-5" dirty="0">
                <a:latin typeface="Verdana"/>
                <a:cs typeface="Verdana"/>
              </a:rPr>
              <a:t>fuori, </a:t>
            </a:r>
            <a:r>
              <a:rPr sz="900" dirty="0">
                <a:latin typeface="Verdana"/>
                <a:cs typeface="Verdana"/>
              </a:rPr>
              <a:t>e incontratolo gli disse: </a:t>
            </a:r>
            <a:r>
              <a:rPr sz="900" spc="-5" dirty="0">
                <a:latin typeface="Verdana"/>
                <a:cs typeface="Verdana"/>
              </a:rPr>
              <a:t>«Tu </a:t>
            </a:r>
            <a:r>
              <a:rPr sz="900" dirty="0">
                <a:latin typeface="Verdana"/>
                <a:cs typeface="Verdana"/>
              </a:rPr>
              <a:t>credi </a:t>
            </a:r>
            <a:r>
              <a:rPr sz="900" spc="-5" dirty="0">
                <a:latin typeface="Verdana"/>
                <a:cs typeface="Verdana"/>
              </a:rPr>
              <a:t>nel Figlio dell'uomo?». </a:t>
            </a:r>
            <a:r>
              <a:rPr sz="900" dirty="0">
                <a:latin typeface="Verdana"/>
                <a:cs typeface="Verdana"/>
              </a:rPr>
              <a:t>Egli rispose: «E </a:t>
            </a:r>
            <a:r>
              <a:rPr sz="900" spc="-5" dirty="0">
                <a:latin typeface="Verdana"/>
                <a:cs typeface="Verdana"/>
              </a:rPr>
              <a:t>chi </a:t>
            </a:r>
            <a:r>
              <a:rPr sz="900" dirty="0">
                <a:latin typeface="Verdana"/>
                <a:cs typeface="Verdana"/>
              </a:rPr>
              <a:t>è, </a:t>
            </a:r>
            <a:r>
              <a:rPr sz="900" spc="-5" dirty="0">
                <a:latin typeface="Verdana"/>
                <a:cs typeface="Verdana"/>
              </a:rPr>
              <a:t>Signore,  </a:t>
            </a:r>
            <a:r>
              <a:rPr sz="900" dirty="0">
                <a:latin typeface="Verdana"/>
                <a:cs typeface="Verdana"/>
              </a:rPr>
              <a:t>perché io creda in </a:t>
            </a:r>
            <a:r>
              <a:rPr sz="900" spc="-5" dirty="0">
                <a:latin typeface="Verdana"/>
                <a:cs typeface="Verdana"/>
              </a:rPr>
              <a:t>lui?». </a:t>
            </a:r>
            <a:r>
              <a:rPr sz="900" dirty="0">
                <a:latin typeface="Verdana"/>
                <a:cs typeface="Verdana"/>
              </a:rPr>
              <a:t>Gli disse </a:t>
            </a:r>
            <a:r>
              <a:rPr sz="900" spc="-5" dirty="0">
                <a:latin typeface="Verdana"/>
                <a:cs typeface="Verdana"/>
              </a:rPr>
              <a:t>Gesù: «Tu l'hai </a:t>
            </a:r>
            <a:r>
              <a:rPr sz="900" dirty="0">
                <a:latin typeface="Verdana"/>
                <a:cs typeface="Verdana"/>
              </a:rPr>
              <a:t>visto: </a:t>
            </a:r>
            <a:r>
              <a:rPr sz="900" spc="-5" dirty="0">
                <a:latin typeface="Verdana"/>
                <a:cs typeface="Verdana"/>
              </a:rPr>
              <a:t>colui </a:t>
            </a:r>
            <a:r>
              <a:rPr sz="900" dirty="0">
                <a:latin typeface="Verdana"/>
                <a:cs typeface="Verdana"/>
              </a:rPr>
              <a:t>che parla con te è proprio lui». Ed egli disse: «Io  credo, </a:t>
            </a:r>
            <a:r>
              <a:rPr sz="900" spc="-5" dirty="0">
                <a:latin typeface="Verdana"/>
                <a:cs typeface="Verdana"/>
              </a:rPr>
              <a:t>Signore!». </a:t>
            </a:r>
            <a:r>
              <a:rPr sz="900" dirty="0">
                <a:latin typeface="Verdana"/>
                <a:cs typeface="Verdana"/>
              </a:rPr>
              <a:t>E gli si prostrò</a:t>
            </a:r>
            <a:r>
              <a:rPr sz="900" spc="-4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innanzi.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Gesù allora disse: </a:t>
            </a:r>
            <a:r>
              <a:rPr sz="900" spc="-5" dirty="0">
                <a:latin typeface="Verdana"/>
                <a:cs typeface="Verdana"/>
              </a:rPr>
              <a:t>«Io </a:t>
            </a:r>
            <a:r>
              <a:rPr sz="900" dirty="0">
                <a:latin typeface="Verdana"/>
                <a:cs typeface="Verdana"/>
              </a:rPr>
              <a:t>sono </a:t>
            </a:r>
            <a:r>
              <a:rPr sz="900" spc="-5" dirty="0">
                <a:latin typeface="Verdana"/>
                <a:cs typeface="Verdana"/>
              </a:rPr>
              <a:t>venuto </a:t>
            </a:r>
            <a:r>
              <a:rPr sz="900" dirty="0">
                <a:latin typeface="Verdana"/>
                <a:cs typeface="Verdana"/>
              </a:rPr>
              <a:t>in </a:t>
            </a:r>
            <a:r>
              <a:rPr sz="900" spc="-5" dirty="0">
                <a:latin typeface="Verdana"/>
                <a:cs typeface="Verdana"/>
              </a:rPr>
              <a:t>questo </a:t>
            </a:r>
            <a:r>
              <a:rPr sz="900" dirty="0">
                <a:latin typeface="Verdana"/>
                <a:cs typeface="Verdana"/>
              </a:rPr>
              <a:t>mondo per giudicare, perché </a:t>
            </a:r>
            <a:r>
              <a:rPr sz="900" spc="-5" dirty="0">
                <a:latin typeface="Verdana"/>
                <a:cs typeface="Verdana"/>
              </a:rPr>
              <a:t>coloro </a:t>
            </a:r>
            <a:r>
              <a:rPr sz="900" dirty="0">
                <a:latin typeface="Verdana"/>
                <a:cs typeface="Verdana"/>
              </a:rPr>
              <a:t>che non vedono vedano e quelli  che </a:t>
            </a:r>
            <a:r>
              <a:rPr sz="900" spc="-5" dirty="0">
                <a:latin typeface="Verdana"/>
                <a:cs typeface="Verdana"/>
              </a:rPr>
              <a:t>vedono </a:t>
            </a:r>
            <a:r>
              <a:rPr sz="900" dirty="0">
                <a:latin typeface="Verdana"/>
                <a:cs typeface="Verdana"/>
              </a:rPr>
              <a:t>diventino ciechi». </a:t>
            </a:r>
            <a:r>
              <a:rPr sz="900" spc="-5" dirty="0">
                <a:latin typeface="Verdana"/>
                <a:cs typeface="Verdana"/>
              </a:rPr>
              <a:t>Alcuni </a:t>
            </a:r>
            <a:r>
              <a:rPr sz="900" dirty="0">
                <a:latin typeface="Verdana"/>
                <a:cs typeface="Verdana"/>
              </a:rPr>
              <a:t>dei </a:t>
            </a:r>
            <a:r>
              <a:rPr sz="900" spc="-5" dirty="0">
                <a:latin typeface="Verdana"/>
                <a:cs typeface="Verdana"/>
              </a:rPr>
              <a:t>farisei </a:t>
            </a:r>
            <a:r>
              <a:rPr sz="900" dirty="0">
                <a:latin typeface="Verdana"/>
                <a:cs typeface="Verdana"/>
              </a:rPr>
              <a:t>che erano con lui </a:t>
            </a:r>
            <a:r>
              <a:rPr sz="900" spc="-5" dirty="0">
                <a:latin typeface="Verdana"/>
                <a:cs typeface="Verdana"/>
              </a:rPr>
              <a:t>udirono </a:t>
            </a:r>
            <a:r>
              <a:rPr sz="900" dirty="0">
                <a:latin typeface="Verdana"/>
                <a:cs typeface="Verdana"/>
              </a:rPr>
              <a:t>queste </a:t>
            </a:r>
            <a:r>
              <a:rPr sz="900" spc="-5" dirty="0">
                <a:latin typeface="Verdana"/>
                <a:cs typeface="Verdana"/>
              </a:rPr>
              <a:t>parole </a:t>
            </a:r>
            <a:r>
              <a:rPr sz="900" dirty="0">
                <a:latin typeface="Verdana"/>
                <a:cs typeface="Verdana"/>
              </a:rPr>
              <a:t>e gli dissero: «Siamo  forse </a:t>
            </a:r>
            <a:r>
              <a:rPr sz="900" spc="-5" dirty="0">
                <a:latin typeface="Verdana"/>
                <a:cs typeface="Verdana"/>
              </a:rPr>
              <a:t>ciechi anche noi?». </a:t>
            </a:r>
            <a:r>
              <a:rPr sz="900" dirty="0">
                <a:latin typeface="Verdana"/>
                <a:cs typeface="Verdana"/>
              </a:rPr>
              <a:t>Gesù rispose </a:t>
            </a:r>
            <a:r>
              <a:rPr sz="900" spc="-5" dirty="0">
                <a:latin typeface="Verdana"/>
                <a:cs typeface="Verdana"/>
              </a:rPr>
              <a:t>loro: «Se </a:t>
            </a:r>
            <a:r>
              <a:rPr sz="900" dirty="0">
                <a:latin typeface="Verdana"/>
                <a:cs typeface="Verdana"/>
              </a:rPr>
              <a:t>foste ciechi, non </a:t>
            </a:r>
            <a:r>
              <a:rPr sz="900" spc="-5" dirty="0">
                <a:latin typeface="Verdana"/>
                <a:cs typeface="Verdana"/>
              </a:rPr>
              <a:t>avreste </a:t>
            </a:r>
            <a:r>
              <a:rPr sz="900" dirty="0">
                <a:latin typeface="Verdana"/>
                <a:cs typeface="Verdana"/>
              </a:rPr>
              <a:t>alcun peccato; ma siccome </a:t>
            </a:r>
            <a:r>
              <a:rPr sz="900" spc="-5" dirty="0">
                <a:latin typeface="Verdana"/>
                <a:cs typeface="Verdana"/>
              </a:rPr>
              <a:t>dite: ‘Noi  </a:t>
            </a:r>
            <a:r>
              <a:rPr sz="900" dirty="0">
                <a:latin typeface="Verdana"/>
                <a:cs typeface="Verdana"/>
              </a:rPr>
              <a:t>vediamo’, il </a:t>
            </a:r>
            <a:r>
              <a:rPr sz="900" spc="-5" dirty="0">
                <a:latin typeface="Verdana"/>
                <a:cs typeface="Verdana"/>
              </a:rPr>
              <a:t>vostro </a:t>
            </a:r>
            <a:r>
              <a:rPr sz="900" dirty="0">
                <a:latin typeface="Verdana"/>
                <a:cs typeface="Verdana"/>
              </a:rPr>
              <a:t>peccato</a:t>
            </a:r>
            <a:r>
              <a:rPr sz="900" spc="-2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rimane».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1124" y="665987"/>
            <a:ext cx="2161032" cy="1467612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85598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I due</a:t>
            </a:r>
            <a:r>
              <a:rPr sz="1400" b="1" spc="-9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ciechi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418079" y="848349"/>
            <a:ext cx="4653915" cy="113538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algn="just">
              <a:lnSpc>
                <a:spcPct val="101099"/>
              </a:lnSpc>
              <a:spcBef>
                <a:spcPts val="85"/>
              </a:spcBef>
            </a:pPr>
            <a:r>
              <a:rPr sz="900" spc="-5" dirty="0">
                <a:latin typeface="Verdana"/>
                <a:cs typeface="Verdana"/>
              </a:rPr>
              <a:t>Mentre uscivano </a:t>
            </a:r>
            <a:r>
              <a:rPr sz="900" dirty="0">
                <a:latin typeface="Verdana"/>
                <a:cs typeface="Verdana"/>
              </a:rPr>
              <a:t>dalla </a:t>
            </a:r>
            <a:r>
              <a:rPr sz="900" spc="-5" dirty="0">
                <a:latin typeface="Verdana"/>
                <a:cs typeface="Verdana"/>
              </a:rPr>
              <a:t>città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Gèrico, una gran </a:t>
            </a:r>
            <a:r>
              <a:rPr sz="900" dirty="0">
                <a:latin typeface="Verdana"/>
                <a:cs typeface="Verdana"/>
              </a:rPr>
              <a:t>folla </a:t>
            </a:r>
            <a:r>
              <a:rPr sz="900" spc="-5" dirty="0">
                <a:latin typeface="Verdana"/>
                <a:cs typeface="Verdana"/>
              </a:rPr>
              <a:t>seguiva Gesù. </a:t>
            </a:r>
            <a:r>
              <a:rPr sz="900" spc="-10" dirty="0">
                <a:latin typeface="Verdana"/>
                <a:cs typeface="Verdana"/>
              </a:rPr>
              <a:t>Ed </a:t>
            </a:r>
            <a:r>
              <a:rPr sz="900" dirty="0">
                <a:latin typeface="Verdana"/>
                <a:cs typeface="Verdana"/>
              </a:rPr>
              <a:t>ecco </a:t>
            </a:r>
            <a:r>
              <a:rPr sz="900" spc="-5" dirty="0">
                <a:latin typeface="Verdana"/>
                <a:cs typeface="Verdana"/>
              </a:rPr>
              <a:t>che  due </a:t>
            </a:r>
            <a:r>
              <a:rPr sz="900" dirty="0">
                <a:latin typeface="Verdana"/>
                <a:cs typeface="Verdana"/>
              </a:rPr>
              <a:t>ciechi, </a:t>
            </a:r>
            <a:r>
              <a:rPr sz="900" spc="-5" dirty="0">
                <a:latin typeface="Verdana"/>
                <a:cs typeface="Verdana"/>
              </a:rPr>
              <a:t>seduti lungo </a:t>
            </a:r>
            <a:r>
              <a:rPr sz="900" dirty="0">
                <a:latin typeface="Verdana"/>
                <a:cs typeface="Verdana"/>
              </a:rPr>
              <a:t>la strada, sentendo che </a:t>
            </a:r>
            <a:r>
              <a:rPr sz="900" spc="-5" dirty="0">
                <a:latin typeface="Verdana"/>
                <a:cs typeface="Verdana"/>
              </a:rPr>
              <a:t>passava, </a:t>
            </a:r>
            <a:r>
              <a:rPr sz="900" dirty="0">
                <a:latin typeface="Verdana"/>
                <a:cs typeface="Verdana"/>
              </a:rPr>
              <a:t>si misero a</a:t>
            </a:r>
            <a:r>
              <a:rPr sz="900" spc="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gridare: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  <a:spcBef>
                <a:spcPts val="15"/>
              </a:spcBef>
            </a:pPr>
            <a:r>
              <a:rPr sz="900" dirty="0">
                <a:latin typeface="Verdana"/>
                <a:cs typeface="Verdana"/>
              </a:rPr>
              <a:t>«Signore, figlio di </a:t>
            </a:r>
            <a:r>
              <a:rPr sz="900" spc="-5" dirty="0">
                <a:latin typeface="Verdana"/>
                <a:cs typeface="Verdana"/>
              </a:rPr>
              <a:t>Davide, </a:t>
            </a:r>
            <a:r>
              <a:rPr sz="900" dirty="0">
                <a:latin typeface="Verdana"/>
                <a:cs typeface="Verdana"/>
              </a:rPr>
              <a:t>abbi pietà di noi!». La gente li </a:t>
            </a:r>
            <a:r>
              <a:rPr sz="900" spc="-5" dirty="0">
                <a:latin typeface="Verdana"/>
                <a:cs typeface="Verdana"/>
              </a:rPr>
              <a:t>sgridava </a:t>
            </a:r>
            <a:r>
              <a:rPr sz="900" dirty="0">
                <a:latin typeface="Verdana"/>
                <a:cs typeface="Verdana"/>
              </a:rPr>
              <a:t>per </a:t>
            </a:r>
            <a:r>
              <a:rPr sz="900" spc="-5" dirty="0">
                <a:latin typeface="Verdana"/>
                <a:cs typeface="Verdana"/>
              </a:rPr>
              <a:t>farli  </a:t>
            </a:r>
            <a:r>
              <a:rPr sz="900" dirty="0">
                <a:latin typeface="Verdana"/>
                <a:cs typeface="Verdana"/>
              </a:rPr>
              <a:t>tacere, ma quelli </a:t>
            </a:r>
            <a:r>
              <a:rPr sz="900" spc="-5" dirty="0">
                <a:latin typeface="Verdana"/>
                <a:cs typeface="Verdana"/>
              </a:rPr>
              <a:t>gridavano ancora </a:t>
            </a:r>
            <a:r>
              <a:rPr sz="900" dirty="0">
                <a:latin typeface="Verdana"/>
                <a:cs typeface="Verdana"/>
              </a:rPr>
              <a:t>più </a:t>
            </a:r>
            <a:r>
              <a:rPr sz="900" spc="-5" dirty="0">
                <a:latin typeface="Verdana"/>
                <a:cs typeface="Verdana"/>
              </a:rPr>
              <a:t>forte: </a:t>
            </a:r>
            <a:r>
              <a:rPr sz="900" dirty="0">
                <a:latin typeface="Verdana"/>
                <a:cs typeface="Verdana"/>
              </a:rPr>
              <a:t>«Signore, figlio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dirty="0">
                <a:latin typeface="Verdana"/>
                <a:cs typeface="Verdana"/>
              </a:rPr>
              <a:t>Davide, </a:t>
            </a:r>
            <a:r>
              <a:rPr sz="900" spc="-5" dirty="0">
                <a:latin typeface="Verdana"/>
                <a:cs typeface="Verdana"/>
              </a:rPr>
              <a:t>abbi  </a:t>
            </a:r>
            <a:r>
              <a:rPr sz="900" dirty="0">
                <a:latin typeface="Verdana"/>
                <a:cs typeface="Verdana"/>
              </a:rPr>
              <a:t>pietà di noi!». </a:t>
            </a:r>
            <a:r>
              <a:rPr sz="900" spc="-5" dirty="0">
                <a:latin typeface="Verdana"/>
                <a:cs typeface="Verdana"/>
              </a:rPr>
              <a:t>Gesù, </a:t>
            </a:r>
            <a:r>
              <a:rPr sz="900" dirty="0">
                <a:latin typeface="Verdana"/>
                <a:cs typeface="Verdana"/>
              </a:rPr>
              <a:t>fermatosi, li </a:t>
            </a:r>
            <a:r>
              <a:rPr sz="900" spc="-5" dirty="0">
                <a:latin typeface="Verdana"/>
                <a:cs typeface="Verdana"/>
              </a:rPr>
              <a:t>chiamò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disse: «Che </a:t>
            </a:r>
            <a:r>
              <a:rPr sz="900" dirty="0">
                <a:latin typeface="Verdana"/>
                <a:cs typeface="Verdana"/>
              </a:rPr>
              <a:t>cosa volete che io </a:t>
            </a:r>
            <a:r>
              <a:rPr sz="900" spc="-5" dirty="0">
                <a:latin typeface="Verdana"/>
                <a:cs typeface="Verdana"/>
              </a:rPr>
              <a:t>faccia  </a:t>
            </a:r>
            <a:r>
              <a:rPr sz="900" dirty="0">
                <a:latin typeface="Verdana"/>
                <a:cs typeface="Verdana"/>
              </a:rPr>
              <a:t>per voi?». Quelli </a:t>
            </a:r>
            <a:r>
              <a:rPr sz="900" spc="-5" dirty="0">
                <a:latin typeface="Verdana"/>
                <a:cs typeface="Verdana"/>
              </a:rPr>
              <a:t>risposero: </a:t>
            </a:r>
            <a:r>
              <a:rPr sz="900" dirty="0">
                <a:latin typeface="Verdana"/>
                <a:cs typeface="Verdana"/>
              </a:rPr>
              <a:t>«Signore, fa’ che i nostri </a:t>
            </a:r>
            <a:r>
              <a:rPr sz="900" spc="-5" dirty="0">
                <a:latin typeface="Verdana"/>
                <a:cs typeface="Verdana"/>
              </a:rPr>
              <a:t>occhi possano vedere!».  </a:t>
            </a:r>
            <a:r>
              <a:rPr sz="900" dirty="0">
                <a:latin typeface="Verdana"/>
                <a:cs typeface="Verdana"/>
              </a:rPr>
              <a:t>Gesù si commosse, toccò loro gli </a:t>
            </a:r>
            <a:r>
              <a:rPr sz="900" spc="-5" dirty="0">
                <a:latin typeface="Verdana"/>
                <a:cs typeface="Verdana"/>
              </a:rPr>
              <a:t>occhi </a:t>
            </a:r>
            <a:r>
              <a:rPr sz="900" dirty="0">
                <a:latin typeface="Verdana"/>
                <a:cs typeface="Verdana"/>
              </a:rPr>
              <a:t>e subito ricuperarono la </a:t>
            </a:r>
            <a:r>
              <a:rPr sz="900" spc="-5" dirty="0">
                <a:latin typeface="Verdana"/>
                <a:cs typeface="Verdana"/>
              </a:rPr>
              <a:t>vista </a:t>
            </a:r>
            <a:r>
              <a:rPr sz="900" dirty="0">
                <a:latin typeface="Verdana"/>
                <a:cs typeface="Verdana"/>
              </a:rPr>
              <a:t>e lo  seguirono.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5591" y="861060"/>
            <a:ext cx="1760220" cy="2314955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38493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Il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ragazzo</a:t>
            </a:r>
            <a:r>
              <a:rPr sz="1400" b="1" spc="-5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invasato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440939" y="848349"/>
            <a:ext cx="4630420" cy="127571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algn="just">
              <a:lnSpc>
                <a:spcPct val="101400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avvicinò </a:t>
            </a:r>
            <a:r>
              <a:rPr sz="900" dirty="0">
                <a:latin typeface="Verdana"/>
                <a:cs typeface="Verdana"/>
              </a:rPr>
              <a:t>a Gesù un uomo </a:t>
            </a:r>
            <a:r>
              <a:rPr sz="900" spc="-5" dirty="0">
                <a:latin typeface="Verdana"/>
                <a:cs typeface="Verdana"/>
              </a:rPr>
              <a:t>che, </a:t>
            </a:r>
            <a:r>
              <a:rPr sz="900" dirty="0">
                <a:latin typeface="Verdana"/>
                <a:cs typeface="Verdana"/>
              </a:rPr>
              <a:t>gettatosi in </a:t>
            </a:r>
            <a:r>
              <a:rPr sz="900" spc="-5" dirty="0">
                <a:latin typeface="Verdana"/>
                <a:cs typeface="Verdana"/>
              </a:rPr>
              <a:t>ginocchio, </a:t>
            </a:r>
            <a:r>
              <a:rPr sz="900" dirty="0">
                <a:latin typeface="Verdana"/>
                <a:cs typeface="Verdana"/>
              </a:rPr>
              <a:t>gli disse: – Signore,  abbi pietà di </a:t>
            </a:r>
            <a:r>
              <a:rPr sz="900" spc="-5" dirty="0">
                <a:latin typeface="Verdana"/>
                <a:cs typeface="Verdana"/>
              </a:rPr>
              <a:t>mio </a:t>
            </a:r>
            <a:r>
              <a:rPr sz="900" dirty="0">
                <a:latin typeface="Verdana"/>
                <a:cs typeface="Verdana"/>
              </a:rPr>
              <a:t>figlio. </a:t>
            </a:r>
            <a:r>
              <a:rPr sz="900" spc="-5" dirty="0">
                <a:latin typeface="Verdana"/>
                <a:cs typeface="Verdana"/>
              </a:rPr>
              <a:t>Egli </a:t>
            </a:r>
            <a:r>
              <a:rPr sz="900" dirty="0">
                <a:latin typeface="Verdana"/>
                <a:cs typeface="Verdana"/>
              </a:rPr>
              <a:t>è </a:t>
            </a:r>
            <a:r>
              <a:rPr sz="900" spc="-5" dirty="0">
                <a:latin typeface="Verdana"/>
                <a:cs typeface="Verdana"/>
              </a:rPr>
              <a:t>epilettico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10" dirty="0">
                <a:latin typeface="Verdana"/>
                <a:cs typeface="Verdana"/>
              </a:rPr>
              <a:t>soffre </a:t>
            </a:r>
            <a:r>
              <a:rPr sz="900" dirty="0">
                <a:latin typeface="Verdana"/>
                <a:cs typeface="Verdana"/>
              </a:rPr>
              <a:t>molto.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ha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crisi  spesso cade </a:t>
            </a:r>
            <a:r>
              <a:rPr sz="900" spc="-5" dirty="0">
                <a:latin typeface="Verdana"/>
                <a:cs typeface="Verdana"/>
              </a:rPr>
              <a:t>nel </a:t>
            </a:r>
            <a:r>
              <a:rPr sz="900" dirty="0">
                <a:latin typeface="Verdana"/>
                <a:cs typeface="Verdana"/>
              </a:rPr>
              <a:t>fuoco o </a:t>
            </a:r>
            <a:r>
              <a:rPr sz="900" spc="-5" dirty="0">
                <a:latin typeface="Verdana"/>
                <a:cs typeface="Verdana"/>
              </a:rPr>
              <a:t>nell’acqua. L’ho </a:t>
            </a:r>
            <a:r>
              <a:rPr sz="900" dirty="0">
                <a:latin typeface="Verdana"/>
                <a:cs typeface="Verdana"/>
              </a:rPr>
              <a:t>fatto </a:t>
            </a:r>
            <a:r>
              <a:rPr sz="900" spc="-5" dirty="0">
                <a:latin typeface="Verdana"/>
                <a:cs typeface="Verdana"/>
              </a:rPr>
              <a:t>vedere </a:t>
            </a:r>
            <a:r>
              <a:rPr sz="900" dirty="0">
                <a:latin typeface="Verdana"/>
                <a:cs typeface="Verdana"/>
              </a:rPr>
              <a:t>ai tuoi </a:t>
            </a:r>
            <a:r>
              <a:rPr sz="900" spc="-5" dirty="0">
                <a:latin typeface="Verdana"/>
                <a:cs typeface="Verdana"/>
              </a:rPr>
              <a:t>discepoli, </a:t>
            </a:r>
            <a:r>
              <a:rPr sz="900" dirty="0">
                <a:latin typeface="Verdana"/>
                <a:cs typeface="Verdana"/>
              </a:rPr>
              <a:t>ma </a:t>
            </a:r>
            <a:r>
              <a:rPr sz="900" spc="-5" dirty="0">
                <a:latin typeface="Verdana"/>
                <a:cs typeface="Verdana"/>
              </a:rPr>
              <a:t>non  </a:t>
            </a:r>
            <a:r>
              <a:rPr sz="900" dirty="0">
                <a:latin typeface="Verdana"/>
                <a:cs typeface="Verdana"/>
              </a:rPr>
              <a:t>sono riusciti a guarirlo. Gesù rispose: «Portatemi </a:t>
            </a:r>
            <a:r>
              <a:rPr sz="900" spc="-5" dirty="0">
                <a:latin typeface="Verdana"/>
                <a:cs typeface="Verdana"/>
              </a:rPr>
              <a:t>qui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ragazzo». </a:t>
            </a:r>
            <a:r>
              <a:rPr sz="900" dirty="0">
                <a:latin typeface="Verdana"/>
                <a:cs typeface="Verdana"/>
              </a:rPr>
              <a:t>Gesù allora  minacciò il demonio: </a:t>
            </a:r>
            <a:r>
              <a:rPr sz="900" spc="-5" dirty="0">
                <a:latin typeface="Verdana"/>
                <a:cs typeface="Verdana"/>
              </a:rPr>
              <a:t>quello uscì </a:t>
            </a:r>
            <a:r>
              <a:rPr sz="900" dirty="0">
                <a:latin typeface="Verdana"/>
                <a:cs typeface="Verdana"/>
              </a:rPr>
              <a:t>dal ragazzo, e da </a:t>
            </a:r>
            <a:r>
              <a:rPr sz="900" spc="-5" dirty="0">
                <a:latin typeface="Verdana"/>
                <a:cs typeface="Verdana"/>
              </a:rPr>
              <a:t>quel </a:t>
            </a:r>
            <a:r>
              <a:rPr sz="900" dirty="0">
                <a:latin typeface="Verdana"/>
                <a:cs typeface="Verdana"/>
              </a:rPr>
              <a:t>momento il </a:t>
            </a:r>
            <a:r>
              <a:rPr sz="900" spc="-5" dirty="0">
                <a:latin typeface="Verdana"/>
                <a:cs typeface="Verdana"/>
              </a:rPr>
              <a:t>ragazzo </a:t>
            </a:r>
            <a:r>
              <a:rPr sz="900" dirty="0">
                <a:latin typeface="Verdana"/>
                <a:cs typeface="Verdana"/>
              </a:rPr>
              <a:t>fu  guarito. </a:t>
            </a:r>
            <a:r>
              <a:rPr sz="900" spc="-5" dirty="0">
                <a:latin typeface="Verdana"/>
                <a:cs typeface="Verdana"/>
              </a:rPr>
              <a:t>Allora </a:t>
            </a:r>
            <a:r>
              <a:rPr sz="900" dirty="0">
                <a:latin typeface="Verdana"/>
                <a:cs typeface="Verdana"/>
              </a:rPr>
              <a:t>i discepoli, </a:t>
            </a:r>
            <a:r>
              <a:rPr sz="900" spc="-5" dirty="0">
                <a:latin typeface="Verdana"/>
                <a:cs typeface="Verdana"/>
              </a:rPr>
              <a:t>accostatisi </a:t>
            </a:r>
            <a:r>
              <a:rPr sz="900" dirty="0">
                <a:latin typeface="Verdana"/>
                <a:cs typeface="Verdana"/>
              </a:rPr>
              <a:t>a Gesù in disparte, gli </a:t>
            </a:r>
            <a:r>
              <a:rPr sz="900" spc="-5" dirty="0">
                <a:latin typeface="Verdana"/>
                <a:cs typeface="Verdana"/>
              </a:rPr>
              <a:t>chiesero: «Perché  </a:t>
            </a:r>
            <a:r>
              <a:rPr sz="900" dirty="0">
                <a:latin typeface="Verdana"/>
                <a:cs typeface="Verdana"/>
              </a:rPr>
              <a:t>noi non siamo stati </a:t>
            </a:r>
            <a:r>
              <a:rPr sz="900" spc="-5" dirty="0">
                <a:latin typeface="Verdana"/>
                <a:cs typeface="Verdana"/>
              </a:rPr>
              <a:t>capaci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scacciare quel </a:t>
            </a:r>
            <a:r>
              <a:rPr sz="900" dirty="0">
                <a:latin typeface="Verdana"/>
                <a:cs typeface="Verdana"/>
              </a:rPr>
              <a:t>demonio?».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rispose: </a:t>
            </a:r>
            <a:r>
              <a:rPr sz="900" spc="-5" dirty="0">
                <a:latin typeface="Verdana"/>
                <a:cs typeface="Verdana"/>
              </a:rPr>
              <a:t>«Per </a:t>
            </a:r>
            <a:r>
              <a:rPr sz="900" dirty="0">
                <a:latin typeface="Verdana"/>
                <a:cs typeface="Verdana"/>
              </a:rPr>
              <a:t>la  vostra poca </a:t>
            </a:r>
            <a:r>
              <a:rPr sz="900" spc="-5" dirty="0">
                <a:latin typeface="Verdana"/>
                <a:cs typeface="Verdana"/>
              </a:rPr>
              <a:t>fede! Questa razza </a:t>
            </a:r>
            <a:r>
              <a:rPr sz="900" dirty="0">
                <a:latin typeface="Verdana"/>
                <a:cs typeface="Verdana"/>
              </a:rPr>
              <a:t>di demoni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si scaccia, se non con la  preghiera e il </a:t>
            </a:r>
            <a:r>
              <a:rPr sz="900" spc="-5" dirty="0">
                <a:latin typeface="Verdana"/>
                <a:cs typeface="Verdana"/>
              </a:rPr>
              <a:t>digiuno,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solo </a:t>
            </a:r>
            <a:r>
              <a:rPr sz="900" dirty="0">
                <a:latin typeface="Verdana"/>
                <a:cs typeface="Verdana"/>
              </a:rPr>
              <a:t>con l’aiuto di</a:t>
            </a:r>
            <a:r>
              <a:rPr sz="900" spc="-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Dio».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4068" y="946404"/>
            <a:ext cx="1796795" cy="2135097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266700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Guarigione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del figlio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del</a:t>
            </a:r>
            <a:r>
              <a:rPr sz="1400" b="1" spc="-1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funzionario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07480" cy="240030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848610" marR="5080" algn="just">
              <a:lnSpc>
                <a:spcPct val="101299"/>
              </a:lnSpc>
              <a:spcBef>
                <a:spcPts val="85"/>
              </a:spcBef>
            </a:pPr>
            <a:r>
              <a:rPr sz="900" spc="-5" dirty="0">
                <a:latin typeface="Verdana"/>
                <a:cs typeface="Verdana"/>
              </a:rPr>
              <a:t>Andò dunque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nuovo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Cana </a:t>
            </a:r>
            <a:r>
              <a:rPr sz="900" dirty="0">
                <a:latin typeface="Verdana"/>
                <a:cs typeface="Verdana"/>
              </a:rPr>
              <a:t>di Galilea, dove </a:t>
            </a:r>
            <a:r>
              <a:rPr sz="900" spc="-5" dirty="0">
                <a:latin typeface="Verdana"/>
                <a:cs typeface="Verdana"/>
              </a:rPr>
              <a:t>aveva </a:t>
            </a:r>
            <a:r>
              <a:rPr sz="900" dirty="0">
                <a:latin typeface="Verdana"/>
                <a:cs typeface="Verdana"/>
              </a:rPr>
              <a:t>cambiato  l'acqua in </a:t>
            </a:r>
            <a:r>
              <a:rPr sz="900" spc="-5" dirty="0">
                <a:latin typeface="Verdana"/>
                <a:cs typeface="Verdana"/>
              </a:rPr>
              <a:t>vino. </a:t>
            </a:r>
            <a:r>
              <a:rPr sz="900" dirty="0">
                <a:latin typeface="Verdana"/>
                <a:cs typeface="Verdana"/>
              </a:rPr>
              <a:t>Vi era un </a:t>
            </a:r>
            <a:r>
              <a:rPr sz="900" spc="-5" dirty="0">
                <a:latin typeface="Verdana"/>
                <a:cs typeface="Verdana"/>
              </a:rPr>
              <a:t>funzionario </a:t>
            </a:r>
            <a:r>
              <a:rPr sz="900" dirty="0">
                <a:latin typeface="Verdana"/>
                <a:cs typeface="Verdana"/>
              </a:rPr>
              <a:t>del re, che aveva un figlio  malato a </a:t>
            </a:r>
            <a:r>
              <a:rPr sz="900" spc="-5" dirty="0">
                <a:latin typeface="Verdana"/>
                <a:cs typeface="Verdana"/>
              </a:rPr>
              <a:t>Cafàrnao. </a:t>
            </a:r>
            <a:r>
              <a:rPr sz="900" dirty="0">
                <a:latin typeface="Verdana"/>
                <a:cs typeface="Verdana"/>
              </a:rPr>
              <a:t>Costui, udito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Gesù era </a:t>
            </a:r>
            <a:r>
              <a:rPr sz="900" spc="-5" dirty="0">
                <a:latin typeface="Verdana"/>
                <a:cs typeface="Verdana"/>
              </a:rPr>
              <a:t>venuto </a:t>
            </a:r>
            <a:r>
              <a:rPr sz="900" dirty="0">
                <a:latin typeface="Verdana"/>
                <a:cs typeface="Verdana"/>
              </a:rPr>
              <a:t>dalla  Giudea in Galilea, si </a:t>
            </a:r>
            <a:r>
              <a:rPr sz="900" spc="-5" dirty="0">
                <a:latin typeface="Verdana"/>
                <a:cs typeface="Verdana"/>
              </a:rPr>
              <a:t>recò </a:t>
            </a:r>
            <a:r>
              <a:rPr sz="900" dirty="0">
                <a:latin typeface="Verdana"/>
                <a:cs typeface="Verdana"/>
              </a:rPr>
              <a:t>da </a:t>
            </a:r>
            <a:r>
              <a:rPr sz="900" spc="-5" dirty="0">
                <a:latin typeface="Verdana"/>
                <a:cs typeface="Verdana"/>
              </a:rPr>
              <a:t>lui </a:t>
            </a:r>
            <a:r>
              <a:rPr sz="900" dirty="0">
                <a:latin typeface="Verdana"/>
                <a:cs typeface="Verdana"/>
              </a:rPr>
              <a:t>e gli chiedeva di </a:t>
            </a:r>
            <a:r>
              <a:rPr sz="900" spc="-5" dirty="0">
                <a:latin typeface="Verdana"/>
                <a:cs typeface="Verdana"/>
              </a:rPr>
              <a:t>scendere </a:t>
            </a:r>
            <a:r>
              <a:rPr sz="900" dirty="0">
                <a:latin typeface="Verdana"/>
                <a:cs typeface="Verdana"/>
              </a:rPr>
              <a:t>a  </a:t>
            </a:r>
            <a:r>
              <a:rPr sz="900" spc="-5" dirty="0">
                <a:latin typeface="Verdana"/>
                <a:cs typeface="Verdana"/>
              </a:rPr>
              <a:t>guarire </a:t>
            </a:r>
            <a:r>
              <a:rPr sz="900" dirty="0">
                <a:latin typeface="Verdana"/>
                <a:cs typeface="Verdana"/>
              </a:rPr>
              <a:t>suo figlio, perché </a:t>
            </a:r>
            <a:r>
              <a:rPr sz="900" spc="-5" dirty="0">
                <a:latin typeface="Verdana"/>
                <a:cs typeface="Verdana"/>
              </a:rPr>
              <a:t>stava </a:t>
            </a:r>
            <a:r>
              <a:rPr sz="900" dirty="0">
                <a:latin typeface="Verdana"/>
                <a:cs typeface="Verdana"/>
              </a:rPr>
              <a:t>per morire. Gesù gli disse: «Se  non vedete segni e </a:t>
            </a:r>
            <a:r>
              <a:rPr sz="900" spc="-5" dirty="0">
                <a:latin typeface="Verdana"/>
                <a:cs typeface="Verdana"/>
              </a:rPr>
              <a:t>prodigi, voi </a:t>
            </a:r>
            <a:r>
              <a:rPr sz="900" dirty="0">
                <a:latin typeface="Verdana"/>
                <a:cs typeface="Verdana"/>
              </a:rPr>
              <a:t>non</a:t>
            </a:r>
            <a:r>
              <a:rPr sz="900" spc="-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credete».</a:t>
            </a:r>
            <a:endParaRPr sz="900">
              <a:latin typeface="Verdana"/>
              <a:cs typeface="Verdana"/>
            </a:endParaRPr>
          </a:p>
          <a:p>
            <a:pPr marL="2848610" marR="5080" algn="just">
              <a:lnSpc>
                <a:spcPct val="101499"/>
              </a:lnSpc>
              <a:spcBef>
                <a:spcPts val="595"/>
              </a:spcBef>
            </a:pPr>
            <a:r>
              <a:rPr sz="900" spc="-5" dirty="0">
                <a:latin typeface="Verdana"/>
                <a:cs typeface="Verdana"/>
              </a:rPr>
              <a:t>Il funzionario </a:t>
            </a:r>
            <a:r>
              <a:rPr sz="900" dirty="0">
                <a:latin typeface="Verdana"/>
                <a:cs typeface="Verdana"/>
              </a:rPr>
              <a:t>del re gli disse: </a:t>
            </a:r>
            <a:r>
              <a:rPr sz="900" spc="-5" dirty="0">
                <a:latin typeface="Verdana"/>
                <a:cs typeface="Verdana"/>
              </a:rPr>
              <a:t>«Signore, </a:t>
            </a:r>
            <a:r>
              <a:rPr sz="900" dirty="0">
                <a:latin typeface="Verdana"/>
                <a:cs typeface="Verdana"/>
              </a:rPr>
              <a:t>scendi prima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il mio  bambino </a:t>
            </a:r>
            <a:r>
              <a:rPr sz="900" spc="-5" dirty="0">
                <a:latin typeface="Verdana"/>
                <a:cs typeface="Verdana"/>
              </a:rPr>
              <a:t>muoia». Gesù </a:t>
            </a:r>
            <a:r>
              <a:rPr sz="900" dirty="0">
                <a:latin typeface="Verdana"/>
                <a:cs typeface="Verdana"/>
              </a:rPr>
              <a:t>gli </a:t>
            </a:r>
            <a:r>
              <a:rPr sz="900" spc="-5" dirty="0">
                <a:latin typeface="Verdana"/>
                <a:cs typeface="Verdana"/>
              </a:rPr>
              <a:t>rispose: «Va', tuo </a:t>
            </a:r>
            <a:r>
              <a:rPr sz="900" dirty="0">
                <a:latin typeface="Verdana"/>
                <a:cs typeface="Verdana"/>
              </a:rPr>
              <a:t>figlio vive».  Quell'uomo credette alla parola che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gli aveva detto e si  mise in</a:t>
            </a:r>
            <a:r>
              <a:rPr sz="900" spc="-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cammino.</a:t>
            </a:r>
            <a:endParaRPr sz="900">
              <a:latin typeface="Verdana"/>
              <a:cs typeface="Verdana"/>
            </a:endParaRPr>
          </a:p>
          <a:p>
            <a:pPr marL="2848610" marR="5080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Proprio </a:t>
            </a:r>
            <a:r>
              <a:rPr sz="900" spc="-5" dirty="0">
                <a:latin typeface="Verdana"/>
                <a:cs typeface="Verdana"/>
              </a:rPr>
              <a:t>mentre </a:t>
            </a:r>
            <a:r>
              <a:rPr sz="900" dirty="0">
                <a:latin typeface="Verdana"/>
                <a:cs typeface="Verdana"/>
              </a:rPr>
              <a:t>scendeva, gli </a:t>
            </a:r>
            <a:r>
              <a:rPr sz="900" spc="-5" dirty="0">
                <a:latin typeface="Verdana"/>
                <a:cs typeface="Verdana"/>
              </a:rPr>
              <a:t>vennero incontro </a:t>
            </a:r>
            <a:r>
              <a:rPr sz="900" dirty="0">
                <a:latin typeface="Verdana"/>
                <a:cs typeface="Verdana"/>
              </a:rPr>
              <a:t>i suoi servi a  dirgli: </a:t>
            </a:r>
            <a:r>
              <a:rPr sz="900" spc="-5" dirty="0">
                <a:latin typeface="Verdana"/>
                <a:cs typeface="Verdana"/>
              </a:rPr>
              <a:t>«Tuo </a:t>
            </a:r>
            <a:r>
              <a:rPr sz="900" dirty="0">
                <a:latin typeface="Verdana"/>
                <a:cs typeface="Verdana"/>
              </a:rPr>
              <a:t>figlio </a:t>
            </a:r>
            <a:r>
              <a:rPr sz="900" spc="-5" dirty="0">
                <a:latin typeface="Verdana"/>
                <a:cs typeface="Verdana"/>
              </a:rPr>
              <a:t>vive!». </a:t>
            </a:r>
            <a:r>
              <a:rPr sz="900" dirty="0">
                <a:latin typeface="Verdana"/>
                <a:cs typeface="Verdana"/>
              </a:rPr>
              <a:t>Volle sapere da loro a che ora </a:t>
            </a:r>
            <a:r>
              <a:rPr sz="900" spc="-5" dirty="0">
                <a:latin typeface="Verdana"/>
                <a:cs typeface="Verdana"/>
              </a:rPr>
              <a:t>avesse  </a:t>
            </a:r>
            <a:r>
              <a:rPr sz="900" dirty="0">
                <a:latin typeface="Verdana"/>
                <a:cs typeface="Verdana"/>
              </a:rPr>
              <a:t>cominciato a star </a:t>
            </a:r>
            <a:r>
              <a:rPr sz="900" spc="-5" dirty="0">
                <a:latin typeface="Verdana"/>
                <a:cs typeface="Verdana"/>
              </a:rPr>
              <a:t>meglio. </a:t>
            </a:r>
            <a:r>
              <a:rPr sz="900" dirty="0">
                <a:latin typeface="Verdana"/>
                <a:cs typeface="Verdana"/>
              </a:rPr>
              <a:t>Gli </a:t>
            </a:r>
            <a:r>
              <a:rPr sz="900" spc="-5" dirty="0">
                <a:latin typeface="Verdana"/>
                <a:cs typeface="Verdana"/>
              </a:rPr>
              <a:t>dissero: </a:t>
            </a:r>
            <a:r>
              <a:rPr sz="900" dirty="0">
                <a:latin typeface="Verdana"/>
                <a:cs typeface="Verdana"/>
              </a:rPr>
              <a:t>«Ieri, </a:t>
            </a:r>
            <a:r>
              <a:rPr sz="900" spc="-5" dirty="0">
                <a:latin typeface="Verdana"/>
                <a:cs typeface="Verdana"/>
              </a:rPr>
              <a:t>un'ora </a:t>
            </a:r>
            <a:r>
              <a:rPr sz="900" dirty="0">
                <a:latin typeface="Verdana"/>
                <a:cs typeface="Verdana"/>
              </a:rPr>
              <a:t>dopo  mezzogiorno,</a:t>
            </a:r>
            <a:r>
              <a:rPr sz="900" spc="5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la</a:t>
            </a:r>
            <a:r>
              <a:rPr sz="900" spc="6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febbre</a:t>
            </a:r>
            <a:r>
              <a:rPr sz="900" spc="6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lo</a:t>
            </a:r>
            <a:r>
              <a:rPr sz="900" spc="65" dirty="0">
                <a:latin typeface="Verdana"/>
                <a:cs typeface="Verdana"/>
              </a:rPr>
              <a:t> </a:t>
            </a:r>
            <a:r>
              <a:rPr sz="900" spc="-10" dirty="0">
                <a:latin typeface="Verdana"/>
                <a:cs typeface="Verdana"/>
              </a:rPr>
              <a:t>ha</a:t>
            </a:r>
            <a:r>
              <a:rPr sz="900" spc="6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lasciato».</a:t>
            </a:r>
            <a:r>
              <a:rPr sz="900" spc="5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Il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padre</a:t>
            </a:r>
            <a:r>
              <a:rPr sz="900" spc="6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riconobbe</a:t>
            </a:r>
            <a:r>
              <a:rPr sz="900" spc="6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che</a:t>
            </a:r>
            <a:endParaRPr sz="900">
              <a:latin typeface="Verdana"/>
              <a:cs typeface="Verdana"/>
            </a:endParaRPr>
          </a:p>
          <a:p>
            <a:pPr marL="12700" marR="7620" algn="just">
              <a:lnSpc>
                <a:spcPts val="1100"/>
              </a:lnSpc>
              <a:spcBef>
                <a:spcPts val="30"/>
              </a:spcBef>
            </a:pPr>
            <a:r>
              <a:rPr sz="900" dirty="0">
                <a:latin typeface="Verdana"/>
                <a:cs typeface="Verdana"/>
              </a:rPr>
              <a:t>proprio a quell'ora </a:t>
            </a:r>
            <a:r>
              <a:rPr sz="900" spc="-5" dirty="0">
                <a:latin typeface="Verdana"/>
                <a:cs typeface="Verdana"/>
              </a:rPr>
              <a:t>Gesù gli aveva </a:t>
            </a:r>
            <a:r>
              <a:rPr sz="900" dirty="0">
                <a:latin typeface="Verdana"/>
                <a:cs typeface="Verdana"/>
              </a:rPr>
              <a:t>detto: </a:t>
            </a:r>
            <a:r>
              <a:rPr sz="900" spc="-10" dirty="0">
                <a:latin typeface="Verdana"/>
                <a:cs typeface="Verdana"/>
              </a:rPr>
              <a:t>«Tuo </a:t>
            </a:r>
            <a:r>
              <a:rPr sz="900" dirty="0">
                <a:latin typeface="Verdana"/>
                <a:cs typeface="Verdana"/>
              </a:rPr>
              <a:t>figlio </a:t>
            </a:r>
            <a:r>
              <a:rPr sz="900" spc="-5" dirty="0">
                <a:latin typeface="Verdana"/>
                <a:cs typeface="Verdana"/>
              </a:rPr>
              <a:t>vive», </a:t>
            </a:r>
            <a:r>
              <a:rPr sz="900" dirty="0">
                <a:latin typeface="Verdana"/>
                <a:cs typeface="Verdana"/>
              </a:rPr>
              <a:t>e credette </a:t>
            </a:r>
            <a:r>
              <a:rPr sz="900" spc="-5" dirty="0">
                <a:latin typeface="Verdana"/>
                <a:cs typeface="Verdana"/>
              </a:rPr>
              <a:t>lui </a:t>
            </a:r>
            <a:r>
              <a:rPr sz="900" dirty="0">
                <a:latin typeface="Verdana"/>
                <a:cs typeface="Verdana"/>
              </a:rPr>
              <a:t>con </a:t>
            </a:r>
            <a:r>
              <a:rPr sz="900" spc="-5" dirty="0">
                <a:latin typeface="Verdana"/>
                <a:cs typeface="Verdana"/>
              </a:rPr>
              <a:t>tutta </a:t>
            </a:r>
            <a:r>
              <a:rPr sz="900" dirty="0">
                <a:latin typeface="Verdana"/>
                <a:cs typeface="Verdana"/>
              </a:rPr>
              <a:t>la sua famiglia. </a:t>
            </a:r>
            <a:r>
              <a:rPr sz="900" spc="-5" dirty="0">
                <a:latin typeface="Verdana"/>
                <a:cs typeface="Verdana"/>
              </a:rPr>
              <a:t>Questo </a:t>
            </a:r>
            <a:r>
              <a:rPr sz="900" dirty="0">
                <a:latin typeface="Verdana"/>
                <a:cs typeface="Verdana"/>
              </a:rPr>
              <a:t>fu il  secondo segno, che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fece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tornò dalla </a:t>
            </a:r>
            <a:r>
              <a:rPr sz="900" spc="-5" dirty="0">
                <a:latin typeface="Verdana"/>
                <a:cs typeface="Verdana"/>
              </a:rPr>
              <a:t>Giudea </a:t>
            </a:r>
            <a:r>
              <a:rPr sz="900" dirty="0">
                <a:latin typeface="Verdana"/>
                <a:cs typeface="Verdana"/>
              </a:rPr>
              <a:t>in</a:t>
            </a:r>
            <a:r>
              <a:rPr sz="900" spc="-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Galilea.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56260" y="944880"/>
            <a:ext cx="2741675" cy="1886712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252412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Guarigione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della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suocera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di</a:t>
            </a:r>
            <a:r>
              <a:rPr sz="1400" b="1" spc="-6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Pietro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042919" y="848349"/>
            <a:ext cx="4028440" cy="99631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algn="just">
              <a:lnSpc>
                <a:spcPct val="101299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Poi Gesù entrò nella casa di Pietro. La suocera di Pietro era a letto  con la </a:t>
            </a:r>
            <a:r>
              <a:rPr sz="900" spc="-5" dirty="0">
                <a:latin typeface="Verdana"/>
                <a:cs typeface="Verdana"/>
              </a:rPr>
              <a:t>febbre. </a:t>
            </a:r>
            <a:r>
              <a:rPr sz="900" dirty="0">
                <a:latin typeface="Verdana"/>
                <a:cs typeface="Verdana"/>
              </a:rPr>
              <a:t>Gesù la vide, toccò la </a:t>
            </a:r>
            <a:r>
              <a:rPr sz="900" spc="-5" dirty="0">
                <a:latin typeface="Verdana"/>
                <a:cs typeface="Verdana"/>
              </a:rPr>
              <a:t>sua </a:t>
            </a:r>
            <a:r>
              <a:rPr sz="900" dirty="0">
                <a:latin typeface="Verdana"/>
                <a:cs typeface="Verdana"/>
              </a:rPr>
              <a:t>mano e la </a:t>
            </a:r>
            <a:r>
              <a:rPr sz="900" spc="-5" dirty="0">
                <a:latin typeface="Verdana"/>
                <a:cs typeface="Verdana"/>
              </a:rPr>
              <a:t>febbre </a:t>
            </a:r>
            <a:r>
              <a:rPr sz="900" dirty="0">
                <a:latin typeface="Verdana"/>
                <a:cs typeface="Verdana"/>
              </a:rPr>
              <a:t>sparì.  Allora la donna si alzò e si mise a servirlo.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fu sera, portarono  a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molte </a:t>
            </a:r>
            <a:r>
              <a:rPr sz="900" spc="-5" dirty="0">
                <a:latin typeface="Verdana"/>
                <a:cs typeface="Verdana"/>
              </a:rPr>
              <a:t>persone </a:t>
            </a:r>
            <a:r>
              <a:rPr sz="900" dirty="0">
                <a:latin typeface="Verdana"/>
                <a:cs typeface="Verdana"/>
              </a:rPr>
              <a:t>indemoniate. Con la </a:t>
            </a:r>
            <a:r>
              <a:rPr sz="900" spc="-5" dirty="0">
                <a:latin typeface="Verdana"/>
                <a:cs typeface="Verdana"/>
              </a:rPr>
              <a:t>sua </a:t>
            </a:r>
            <a:r>
              <a:rPr sz="900" dirty="0">
                <a:latin typeface="Verdana"/>
                <a:cs typeface="Verdana"/>
              </a:rPr>
              <a:t>parola, egli </a:t>
            </a:r>
            <a:r>
              <a:rPr sz="900" spc="-5" dirty="0">
                <a:latin typeface="Verdana"/>
                <a:cs typeface="Verdana"/>
              </a:rPr>
              <a:t>scacciò </a:t>
            </a:r>
            <a:r>
              <a:rPr sz="900" dirty="0">
                <a:latin typeface="Verdana"/>
                <a:cs typeface="Verdana"/>
              </a:rPr>
              <a:t>gli  spiriti maligni e </a:t>
            </a:r>
            <a:r>
              <a:rPr sz="900" spc="-5" dirty="0">
                <a:latin typeface="Verdana"/>
                <a:cs typeface="Verdana"/>
              </a:rPr>
              <a:t>guarì </a:t>
            </a:r>
            <a:r>
              <a:rPr sz="900" dirty="0">
                <a:latin typeface="Verdana"/>
                <a:cs typeface="Verdana"/>
              </a:rPr>
              <a:t>tutti i malati. </a:t>
            </a:r>
            <a:r>
              <a:rPr sz="900" spc="-5" dirty="0">
                <a:latin typeface="Verdana"/>
                <a:cs typeface="Verdana"/>
              </a:rPr>
              <a:t>Così </a:t>
            </a:r>
            <a:r>
              <a:rPr sz="900" dirty="0">
                <a:latin typeface="Verdana"/>
                <a:cs typeface="Verdana"/>
              </a:rPr>
              <a:t>si realizzò </a:t>
            </a:r>
            <a:r>
              <a:rPr sz="900" spc="-5" dirty="0">
                <a:latin typeface="Verdana"/>
                <a:cs typeface="Verdana"/>
              </a:rPr>
              <a:t>quel </a:t>
            </a:r>
            <a:r>
              <a:rPr sz="900" dirty="0">
                <a:latin typeface="Verdana"/>
                <a:cs typeface="Verdana"/>
              </a:rPr>
              <a:t>che Dio  </a:t>
            </a:r>
            <a:r>
              <a:rPr sz="900" spc="-5" dirty="0">
                <a:latin typeface="Verdana"/>
                <a:cs typeface="Verdana"/>
              </a:rPr>
              <a:t>aveva </a:t>
            </a:r>
            <a:r>
              <a:rPr sz="900" dirty="0">
                <a:latin typeface="Verdana"/>
                <a:cs typeface="Verdana"/>
              </a:rPr>
              <a:t>detto per </a:t>
            </a:r>
            <a:r>
              <a:rPr sz="900" spc="-5" dirty="0">
                <a:latin typeface="Verdana"/>
                <a:cs typeface="Verdana"/>
              </a:rPr>
              <a:t>mezzo </a:t>
            </a:r>
            <a:r>
              <a:rPr sz="900" spc="5" dirty="0">
                <a:latin typeface="Verdana"/>
                <a:cs typeface="Verdana"/>
              </a:rPr>
              <a:t>del </a:t>
            </a:r>
            <a:r>
              <a:rPr sz="900" dirty="0">
                <a:latin typeface="Verdana"/>
                <a:cs typeface="Verdana"/>
              </a:rPr>
              <a:t>profeta </a:t>
            </a:r>
            <a:r>
              <a:rPr sz="900" spc="-5" dirty="0">
                <a:latin typeface="Verdana"/>
                <a:cs typeface="Verdana"/>
              </a:rPr>
              <a:t>Isaia: </a:t>
            </a:r>
            <a:r>
              <a:rPr sz="900" dirty="0">
                <a:latin typeface="Verdana"/>
                <a:cs typeface="Verdana"/>
              </a:rPr>
              <a:t>Egli ha preso su di sé le  nostre </a:t>
            </a:r>
            <a:r>
              <a:rPr sz="900" spc="-5" dirty="0">
                <a:latin typeface="Verdana"/>
                <a:cs typeface="Verdana"/>
              </a:rPr>
              <a:t>debolezze, </a:t>
            </a:r>
            <a:r>
              <a:rPr sz="900" dirty="0">
                <a:latin typeface="Verdana"/>
                <a:cs typeface="Verdana"/>
              </a:rPr>
              <a:t>si è caricato di </a:t>
            </a:r>
            <a:r>
              <a:rPr sz="900" spc="-5" dirty="0">
                <a:latin typeface="Verdana"/>
                <a:cs typeface="Verdana"/>
              </a:rPr>
              <a:t>tutte </a:t>
            </a:r>
            <a:r>
              <a:rPr sz="900" dirty="0">
                <a:latin typeface="Verdana"/>
                <a:cs typeface="Verdana"/>
              </a:rPr>
              <a:t>le </a:t>
            </a:r>
            <a:r>
              <a:rPr sz="900" spc="-5" dirty="0">
                <a:latin typeface="Verdana"/>
                <a:cs typeface="Verdana"/>
              </a:rPr>
              <a:t>nostre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sofferenze.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2543" y="862584"/>
            <a:ext cx="2398775" cy="1744979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6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543675" cy="15786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Guarigione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di dieci</a:t>
            </a:r>
            <a:r>
              <a:rPr sz="1400" b="1" spc="-1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lebbrosi</a:t>
            </a:r>
            <a:endParaRPr sz="1400">
              <a:latin typeface="Calibri"/>
              <a:cs typeface="Calibri"/>
            </a:endParaRPr>
          </a:p>
          <a:p>
            <a:pPr marL="1708785" marR="5080" algn="just">
              <a:lnSpc>
                <a:spcPct val="101400"/>
              </a:lnSpc>
              <a:spcBef>
                <a:spcPts val="685"/>
              </a:spcBef>
            </a:pPr>
            <a:r>
              <a:rPr sz="900" spc="-5" dirty="0">
                <a:latin typeface="Verdana"/>
                <a:cs typeface="Verdana"/>
              </a:rPr>
              <a:t>Durante </a:t>
            </a:r>
            <a:r>
              <a:rPr sz="900" dirty="0">
                <a:latin typeface="Verdana"/>
                <a:cs typeface="Verdana"/>
              </a:rPr>
              <a:t>il viaggio </a:t>
            </a:r>
            <a:r>
              <a:rPr sz="900" spc="-5" dirty="0">
                <a:latin typeface="Verdana"/>
                <a:cs typeface="Verdana"/>
              </a:rPr>
              <a:t>verso </a:t>
            </a:r>
            <a:r>
              <a:rPr sz="900" dirty="0">
                <a:latin typeface="Verdana"/>
                <a:cs typeface="Verdana"/>
              </a:rPr>
              <a:t>Gerusalemme, Gesù entrò in un villaggio e gli </a:t>
            </a:r>
            <a:r>
              <a:rPr sz="900" spc="-5" dirty="0">
                <a:latin typeface="Verdana"/>
                <a:cs typeface="Verdana"/>
              </a:rPr>
              <a:t>vennero  incontro </a:t>
            </a:r>
            <a:r>
              <a:rPr sz="900" dirty="0">
                <a:latin typeface="Verdana"/>
                <a:cs typeface="Verdana"/>
              </a:rPr>
              <a:t>dieci </a:t>
            </a:r>
            <a:r>
              <a:rPr sz="900" spc="-5" dirty="0">
                <a:latin typeface="Verdana"/>
                <a:cs typeface="Verdana"/>
              </a:rPr>
              <a:t>lebbrosi </a:t>
            </a:r>
            <a:r>
              <a:rPr sz="900" dirty="0">
                <a:latin typeface="Verdana"/>
                <a:cs typeface="Verdana"/>
              </a:rPr>
              <a:t>i quali, fermatisi a </a:t>
            </a:r>
            <a:r>
              <a:rPr sz="900" spc="-5" dirty="0">
                <a:latin typeface="Verdana"/>
                <a:cs typeface="Verdana"/>
              </a:rPr>
              <a:t>distanza, alzarono </a:t>
            </a:r>
            <a:r>
              <a:rPr sz="900" dirty="0">
                <a:latin typeface="Verdana"/>
                <a:cs typeface="Verdana"/>
              </a:rPr>
              <a:t>la voce dicendo: «Gesù  maestro, abbi pietà di </a:t>
            </a:r>
            <a:r>
              <a:rPr sz="900" spc="-5" dirty="0">
                <a:latin typeface="Verdana"/>
                <a:cs typeface="Verdana"/>
              </a:rPr>
              <a:t>noi!». </a:t>
            </a:r>
            <a:r>
              <a:rPr sz="900" dirty="0">
                <a:latin typeface="Verdana"/>
                <a:cs typeface="Verdana"/>
              </a:rPr>
              <a:t>Appena li vide,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disse: «Andate a presentarvi ai  sacerdoti». E mentre essi </a:t>
            </a:r>
            <a:r>
              <a:rPr sz="900" spc="-5" dirty="0">
                <a:latin typeface="Verdana"/>
                <a:cs typeface="Verdana"/>
              </a:rPr>
              <a:t>andavano, furono </a:t>
            </a:r>
            <a:r>
              <a:rPr sz="900" dirty="0">
                <a:latin typeface="Verdana"/>
                <a:cs typeface="Verdana"/>
              </a:rPr>
              <a:t>sanati. </a:t>
            </a:r>
            <a:r>
              <a:rPr sz="900" spc="-5" dirty="0">
                <a:latin typeface="Verdana"/>
                <a:cs typeface="Verdana"/>
              </a:rPr>
              <a:t>Uno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loro, appena </a:t>
            </a:r>
            <a:r>
              <a:rPr sz="900" dirty="0">
                <a:latin typeface="Verdana"/>
                <a:cs typeface="Verdana"/>
              </a:rPr>
              <a:t>si accorse  di essere guarito, tornò indietro e lodava Dio con </a:t>
            </a:r>
            <a:r>
              <a:rPr sz="900" spc="-5" dirty="0">
                <a:latin typeface="Verdana"/>
                <a:cs typeface="Verdana"/>
              </a:rPr>
              <a:t>tutta </a:t>
            </a:r>
            <a:r>
              <a:rPr sz="900" dirty="0">
                <a:latin typeface="Verdana"/>
                <a:cs typeface="Verdana"/>
              </a:rPr>
              <a:t>la voce </a:t>
            </a:r>
            <a:r>
              <a:rPr sz="900" spc="-5" dirty="0">
                <a:latin typeface="Verdana"/>
                <a:cs typeface="Verdana"/>
              </a:rPr>
              <a:t>che aveva. </a:t>
            </a:r>
            <a:r>
              <a:rPr sz="900" spc="5" dirty="0">
                <a:latin typeface="Verdana"/>
                <a:cs typeface="Verdana"/>
              </a:rPr>
              <a:t>Poi </a:t>
            </a:r>
            <a:r>
              <a:rPr sz="900" dirty="0">
                <a:latin typeface="Verdana"/>
                <a:cs typeface="Verdana"/>
              </a:rPr>
              <a:t>si  gettò ai piedi di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per ringraziarlo. </a:t>
            </a:r>
            <a:r>
              <a:rPr sz="900" spc="-5" dirty="0">
                <a:latin typeface="Verdana"/>
                <a:cs typeface="Verdana"/>
              </a:rPr>
              <a:t>Era </a:t>
            </a:r>
            <a:r>
              <a:rPr sz="900" dirty="0">
                <a:latin typeface="Verdana"/>
                <a:cs typeface="Verdana"/>
              </a:rPr>
              <a:t>un Samaritano. Ma Gesù </a:t>
            </a:r>
            <a:r>
              <a:rPr sz="900" spc="-5" dirty="0">
                <a:latin typeface="Verdana"/>
                <a:cs typeface="Verdana"/>
              </a:rPr>
              <a:t>osservò: </a:t>
            </a:r>
            <a:r>
              <a:rPr sz="900" dirty="0">
                <a:latin typeface="Verdana"/>
                <a:cs typeface="Verdana"/>
              </a:rPr>
              <a:t>«Non  sono stati </a:t>
            </a:r>
            <a:r>
              <a:rPr sz="900" spc="-5" dirty="0">
                <a:latin typeface="Verdana"/>
                <a:cs typeface="Verdana"/>
              </a:rPr>
              <a:t>guariti tutti </a:t>
            </a:r>
            <a:r>
              <a:rPr sz="900" dirty="0">
                <a:latin typeface="Verdana"/>
                <a:cs typeface="Verdana"/>
              </a:rPr>
              <a:t>e dieci? E </a:t>
            </a:r>
            <a:r>
              <a:rPr sz="900" spc="-5" dirty="0">
                <a:latin typeface="Verdana"/>
                <a:cs typeface="Verdana"/>
              </a:rPr>
              <a:t>gli altri </a:t>
            </a:r>
            <a:r>
              <a:rPr sz="900" dirty="0">
                <a:latin typeface="Verdana"/>
                <a:cs typeface="Verdana"/>
              </a:rPr>
              <a:t>dove </a:t>
            </a:r>
            <a:r>
              <a:rPr sz="900" spc="-5" dirty="0">
                <a:latin typeface="Verdana"/>
                <a:cs typeface="Verdana"/>
              </a:rPr>
              <a:t>sono? </a:t>
            </a:r>
            <a:r>
              <a:rPr sz="900" dirty="0">
                <a:latin typeface="Verdana"/>
                <a:cs typeface="Verdana"/>
              </a:rPr>
              <a:t>Perché non sono tornati  </a:t>
            </a:r>
            <a:r>
              <a:rPr sz="900" spc="-5" dirty="0">
                <a:latin typeface="Verdana"/>
                <a:cs typeface="Verdana"/>
              </a:rPr>
              <a:t>indietro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ringraziare </a:t>
            </a:r>
            <a:r>
              <a:rPr sz="900" dirty="0">
                <a:latin typeface="Verdana"/>
                <a:cs typeface="Verdana"/>
              </a:rPr>
              <a:t>Dio? </a:t>
            </a:r>
            <a:r>
              <a:rPr sz="900" spc="-5" dirty="0">
                <a:latin typeface="Verdana"/>
                <a:cs typeface="Verdana"/>
              </a:rPr>
              <a:t>Nessuno </a:t>
            </a:r>
            <a:r>
              <a:rPr sz="900" dirty="0">
                <a:latin typeface="Verdana"/>
                <a:cs typeface="Verdana"/>
              </a:rPr>
              <a:t>lo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dirty="0">
                <a:latin typeface="Verdana"/>
                <a:cs typeface="Verdana"/>
              </a:rPr>
              <a:t>fatto, eccetto </a:t>
            </a:r>
            <a:r>
              <a:rPr sz="900" spc="-5" dirty="0">
                <a:latin typeface="Verdana"/>
                <a:cs typeface="Verdana"/>
              </a:rPr>
              <a:t>quest’uomo </a:t>
            </a:r>
            <a:r>
              <a:rPr sz="900" spc="-10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è  straniero». Poi Gesù gli </a:t>
            </a:r>
            <a:r>
              <a:rPr sz="900" spc="-5" dirty="0">
                <a:latin typeface="Verdana"/>
                <a:cs typeface="Verdana"/>
              </a:rPr>
              <a:t>disse: «Alzati,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va’!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tua </a:t>
            </a:r>
            <a:r>
              <a:rPr sz="900" dirty="0">
                <a:latin typeface="Verdana"/>
                <a:cs typeface="Verdana"/>
              </a:rPr>
              <a:t>fede ti ha</a:t>
            </a:r>
            <a:r>
              <a:rPr sz="900" spc="-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salvato!».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7031" y="909827"/>
            <a:ext cx="1485900" cy="2061971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7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54495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Il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muto</a:t>
            </a:r>
            <a:r>
              <a:rPr sz="1400" b="1" spc="-3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indemoniato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113279" y="848349"/>
            <a:ext cx="4959985" cy="58039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 algn="just">
              <a:lnSpc>
                <a:spcPct val="101499"/>
              </a:lnSpc>
              <a:spcBef>
                <a:spcPts val="80"/>
              </a:spcBef>
            </a:pPr>
            <a:r>
              <a:rPr sz="900" dirty="0">
                <a:latin typeface="Verdana"/>
                <a:cs typeface="Verdana"/>
              </a:rPr>
              <a:t>Portarono a Gesù un uomo, un muto indemoniato, che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poteva parlare a </a:t>
            </a:r>
            <a:r>
              <a:rPr sz="900" spc="-5" dirty="0">
                <a:latin typeface="Verdana"/>
                <a:cs typeface="Verdana"/>
              </a:rPr>
              <a:t>causa </a:t>
            </a:r>
            <a:r>
              <a:rPr sz="900" dirty="0">
                <a:latin typeface="Verdana"/>
                <a:cs typeface="Verdana"/>
              </a:rPr>
              <a:t>di  </a:t>
            </a:r>
            <a:r>
              <a:rPr sz="900" spc="-5" dirty="0">
                <a:latin typeface="Verdana"/>
                <a:cs typeface="Verdana"/>
              </a:rPr>
              <a:t>uno </a:t>
            </a:r>
            <a:r>
              <a:rPr sz="900" dirty="0">
                <a:latin typeface="Verdana"/>
                <a:cs typeface="Verdana"/>
              </a:rPr>
              <a:t>spirito maligno.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Gesù </a:t>
            </a:r>
            <a:r>
              <a:rPr sz="900" spc="-5" dirty="0">
                <a:latin typeface="Verdana"/>
                <a:cs typeface="Verdana"/>
              </a:rPr>
              <a:t>scacciò </a:t>
            </a:r>
            <a:r>
              <a:rPr sz="900" dirty="0">
                <a:latin typeface="Verdana"/>
                <a:cs typeface="Verdana"/>
              </a:rPr>
              <a:t>questo spirito, </a:t>
            </a:r>
            <a:r>
              <a:rPr sz="900" spc="-5" dirty="0">
                <a:latin typeface="Verdana"/>
                <a:cs typeface="Verdana"/>
              </a:rPr>
              <a:t>quel muto cominciò </a:t>
            </a:r>
            <a:r>
              <a:rPr sz="900" dirty="0">
                <a:latin typeface="Verdana"/>
                <a:cs typeface="Verdana"/>
              </a:rPr>
              <a:t>a  parlare e la folla presa </a:t>
            </a:r>
            <a:r>
              <a:rPr sz="900" spc="-10" dirty="0">
                <a:latin typeface="Verdana"/>
                <a:cs typeface="Verdana"/>
              </a:rPr>
              <a:t>da </a:t>
            </a:r>
            <a:r>
              <a:rPr sz="900" spc="-5" dirty="0">
                <a:latin typeface="Verdana"/>
                <a:cs typeface="Verdana"/>
              </a:rPr>
              <a:t>stupore </a:t>
            </a:r>
            <a:r>
              <a:rPr sz="900" dirty="0">
                <a:latin typeface="Verdana"/>
                <a:cs typeface="Verdana"/>
              </a:rPr>
              <a:t>diceva: </a:t>
            </a:r>
            <a:r>
              <a:rPr sz="900" spc="-5" dirty="0">
                <a:latin typeface="Verdana"/>
                <a:cs typeface="Verdana"/>
              </a:rPr>
              <a:t>«Non </a:t>
            </a:r>
            <a:r>
              <a:rPr sz="900" dirty="0">
                <a:latin typeface="Verdana"/>
                <a:cs typeface="Verdana"/>
              </a:rPr>
              <a:t>si è mai vista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cosa </a:t>
            </a:r>
            <a:r>
              <a:rPr sz="900" spc="5" dirty="0">
                <a:latin typeface="Verdana"/>
                <a:cs typeface="Verdana"/>
              </a:rPr>
              <a:t>simile </a:t>
            </a:r>
            <a:r>
              <a:rPr sz="900" dirty="0">
                <a:latin typeface="Verdana"/>
                <a:cs typeface="Verdana"/>
              </a:rPr>
              <a:t>in  Israele! 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3691" y="963168"/>
            <a:ext cx="1426463" cy="1760220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8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543040" cy="21469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L'indemoniato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della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Sinagoga di</a:t>
            </a:r>
            <a:r>
              <a:rPr sz="1400" b="1" spc="-2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Cafarnao</a:t>
            </a:r>
            <a:endParaRPr sz="1400">
              <a:latin typeface="Calibri"/>
              <a:cs typeface="Calibri"/>
            </a:endParaRPr>
          </a:p>
          <a:p>
            <a:pPr marL="2336165" marR="8255" algn="just">
              <a:lnSpc>
                <a:spcPct val="101699"/>
              </a:lnSpc>
              <a:spcBef>
                <a:spcPts val="685"/>
              </a:spcBef>
            </a:pPr>
            <a:r>
              <a:rPr sz="900" dirty="0">
                <a:latin typeface="Verdana"/>
                <a:cs typeface="Verdana"/>
              </a:rPr>
              <a:t>Allora Gesù </a:t>
            </a:r>
            <a:r>
              <a:rPr sz="900" spc="-5" dirty="0">
                <a:latin typeface="Verdana"/>
                <a:cs typeface="Verdana"/>
              </a:rPr>
              <a:t>andò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Cafàrnao, </a:t>
            </a:r>
            <a:r>
              <a:rPr sz="900" dirty="0">
                <a:latin typeface="Verdana"/>
                <a:cs typeface="Verdana"/>
              </a:rPr>
              <a:t>un'altra città della </a:t>
            </a:r>
            <a:r>
              <a:rPr sz="900" spc="-5" dirty="0">
                <a:latin typeface="Verdana"/>
                <a:cs typeface="Verdana"/>
              </a:rPr>
              <a:t>Galilea. Anche </a:t>
            </a:r>
            <a:r>
              <a:rPr sz="900" spc="5" dirty="0">
                <a:latin typeface="Verdana"/>
                <a:cs typeface="Verdana"/>
              </a:rPr>
              <a:t>qui, </a:t>
            </a:r>
            <a:r>
              <a:rPr sz="900" dirty="0">
                <a:latin typeface="Verdana"/>
                <a:cs typeface="Verdana"/>
              </a:rPr>
              <a:t>in  giorno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dirty="0">
                <a:latin typeface="Verdana"/>
                <a:cs typeface="Verdana"/>
              </a:rPr>
              <a:t>sabato, </a:t>
            </a:r>
            <a:r>
              <a:rPr sz="900" spc="-5" dirty="0">
                <a:latin typeface="Verdana"/>
                <a:cs typeface="Verdana"/>
              </a:rPr>
              <a:t>insegnava </a:t>
            </a:r>
            <a:r>
              <a:rPr sz="900" dirty="0">
                <a:latin typeface="Verdana"/>
                <a:cs typeface="Verdana"/>
              </a:rPr>
              <a:t>alla gente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si era </a:t>
            </a:r>
            <a:r>
              <a:rPr sz="900" spc="-5" dirty="0">
                <a:latin typeface="Verdana"/>
                <a:cs typeface="Verdana"/>
              </a:rPr>
              <a:t>radunata </a:t>
            </a:r>
            <a:r>
              <a:rPr sz="900" dirty="0">
                <a:latin typeface="Verdana"/>
                <a:cs typeface="Verdana"/>
              </a:rPr>
              <a:t>nella  sinagoga.</a:t>
            </a:r>
            <a:endParaRPr sz="900">
              <a:latin typeface="Verdana"/>
              <a:cs typeface="Verdana"/>
            </a:endParaRPr>
          </a:p>
          <a:p>
            <a:pPr marL="2336165" marR="5080" algn="just">
              <a:lnSpc>
                <a:spcPct val="101099"/>
              </a:lnSpc>
              <a:spcBef>
                <a:spcPts val="600"/>
              </a:spcBef>
            </a:pPr>
            <a:r>
              <a:rPr sz="900" spc="-5" dirty="0">
                <a:latin typeface="Verdana"/>
                <a:cs typeface="Verdana"/>
              </a:rPr>
              <a:t>Chi </a:t>
            </a:r>
            <a:r>
              <a:rPr sz="900" dirty="0">
                <a:latin typeface="Verdana"/>
                <a:cs typeface="Verdana"/>
              </a:rPr>
              <a:t>lo </a:t>
            </a:r>
            <a:r>
              <a:rPr sz="900" spc="-5" dirty="0">
                <a:latin typeface="Verdana"/>
                <a:cs typeface="Verdana"/>
              </a:rPr>
              <a:t>ascoltava </a:t>
            </a:r>
            <a:r>
              <a:rPr sz="900" dirty="0">
                <a:latin typeface="Verdana"/>
                <a:cs typeface="Verdana"/>
              </a:rPr>
              <a:t>si meravigliava </a:t>
            </a:r>
            <a:r>
              <a:rPr sz="900" spc="-5" dirty="0">
                <a:latin typeface="Verdana"/>
                <a:cs typeface="Verdana"/>
              </a:rPr>
              <a:t>del </a:t>
            </a:r>
            <a:r>
              <a:rPr sz="900" dirty="0">
                <a:latin typeface="Verdana"/>
                <a:cs typeface="Verdana"/>
              </a:rPr>
              <a:t>suo </a:t>
            </a:r>
            <a:r>
              <a:rPr sz="900" spc="-5" dirty="0">
                <a:latin typeface="Verdana"/>
                <a:cs typeface="Verdana"/>
              </a:rPr>
              <a:t>insegnamento </a:t>
            </a:r>
            <a:r>
              <a:rPr sz="900" dirty="0">
                <a:latin typeface="Verdana"/>
                <a:cs typeface="Verdana"/>
              </a:rPr>
              <a:t>perché parlava  con autorità. In quella </a:t>
            </a:r>
            <a:r>
              <a:rPr sz="900" spc="-5" dirty="0">
                <a:latin typeface="Verdana"/>
                <a:cs typeface="Verdana"/>
              </a:rPr>
              <a:t>sinagoga c'era </a:t>
            </a:r>
            <a:r>
              <a:rPr sz="900" dirty="0">
                <a:latin typeface="Verdana"/>
                <a:cs typeface="Verdana"/>
              </a:rPr>
              <a:t>un uomo </a:t>
            </a:r>
            <a:r>
              <a:rPr sz="900" spc="-5" dirty="0">
                <a:latin typeface="Verdana"/>
                <a:cs typeface="Verdana"/>
              </a:rPr>
              <a:t>posseduto </a:t>
            </a:r>
            <a:r>
              <a:rPr sz="900" dirty="0">
                <a:latin typeface="Verdana"/>
                <a:cs typeface="Verdana"/>
              </a:rPr>
              <a:t>da </a:t>
            </a:r>
            <a:r>
              <a:rPr sz="900" spc="-5" dirty="0">
                <a:latin typeface="Verdana"/>
                <a:cs typeface="Verdana"/>
              </a:rPr>
              <a:t>uno spirito  </a:t>
            </a:r>
            <a:r>
              <a:rPr sz="900" dirty="0">
                <a:latin typeface="Verdana"/>
                <a:cs typeface="Verdana"/>
              </a:rPr>
              <a:t>maligno e </a:t>
            </a:r>
            <a:r>
              <a:rPr sz="900" spc="-5" dirty="0">
                <a:latin typeface="Verdana"/>
                <a:cs typeface="Verdana"/>
              </a:rPr>
              <a:t>si </a:t>
            </a:r>
            <a:r>
              <a:rPr sz="900" dirty="0">
                <a:latin typeface="Verdana"/>
                <a:cs typeface="Verdana"/>
              </a:rPr>
              <a:t>mise a </a:t>
            </a:r>
            <a:r>
              <a:rPr sz="900" spc="-5" dirty="0">
                <a:latin typeface="Verdana"/>
                <a:cs typeface="Verdana"/>
              </a:rPr>
              <a:t>urlare: 'Che </a:t>
            </a:r>
            <a:r>
              <a:rPr sz="900" dirty="0">
                <a:latin typeface="Verdana"/>
                <a:cs typeface="Verdana"/>
              </a:rPr>
              <a:t>vuoi da noi,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di Nàzaret? Sei </a:t>
            </a:r>
            <a:r>
              <a:rPr sz="900" spc="-5" dirty="0">
                <a:latin typeface="Verdana"/>
                <a:cs typeface="Verdana"/>
              </a:rPr>
              <a:t>forse  venuto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rovinarci? Io </a:t>
            </a:r>
            <a:r>
              <a:rPr sz="900" dirty="0">
                <a:latin typeface="Verdana"/>
                <a:cs typeface="Verdana"/>
              </a:rPr>
              <a:t>so chi sei: tu sei il </a:t>
            </a:r>
            <a:r>
              <a:rPr sz="900" spc="-5" dirty="0">
                <a:latin typeface="Verdana"/>
                <a:cs typeface="Verdana"/>
              </a:rPr>
              <a:t>Santo </a:t>
            </a:r>
            <a:r>
              <a:rPr sz="900" dirty="0">
                <a:latin typeface="Verdana"/>
                <a:cs typeface="Verdana"/>
              </a:rPr>
              <a:t>mandato da</a:t>
            </a:r>
            <a:r>
              <a:rPr sz="900" spc="-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Dio'.</a:t>
            </a:r>
            <a:endParaRPr sz="900">
              <a:latin typeface="Verdana"/>
              <a:cs typeface="Verdana"/>
            </a:endParaRPr>
          </a:p>
          <a:p>
            <a:pPr marL="2336165" marR="6350" algn="just">
              <a:lnSpc>
                <a:spcPct val="101699"/>
              </a:lnSpc>
              <a:spcBef>
                <a:spcPts val="590"/>
              </a:spcBef>
            </a:pPr>
            <a:r>
              <a:rPr sz="900" dirty="0">
                <a:latin typeface="Verdana"/>
                <a:cs typeface="Verdana"/>
              </a:rPr>
              <a:t>Ma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gli ordinò severamente: </a:t>
            </a:r>
            <a:r>
              <a:rPr sz="900" spc="-5" dirty="0">
                <a:latin typeface="Verdana"/>
                <a:cs typeface="Verdana"/>
              </a:rPr>
              <a:t>'Taci </a:t>
            </a:r>
            <a:r>
              <a:rPr sz="900" dirty="0">
                <a:latin typeface="Verdana"/>
                <a:cs typeface="Verdana"/>
              </a:rPr>
              <a:t>ed esci da quest'uomo'. Allora lo  spirito maligno gettò a </a:t>
            </a:r>
            <a:r>
              <a:rPr sz="900" spc="-5" dirty="0">
                <a:latin typeface="Verdana"/>
                <a:cs typeface="Verdana"/>
              </a:rPr>
              <a:t>terra </a:t>
            </a:r>
            <a:r>
              <a:rPr sz="900" dirty="0">
                <a:latin typeface="Verdana"/>
                <a:cs typeface="Verdana"/>
              </a:rPr>
              <a:t>quel pover'uomo davanti a tutti e alla </a:t>
            </a:r>
            <a:r>
              <a:rPr sz="900" spc="-5" dirty="0">
                <a:latin typeface="Verdana"/>
                <a:cs typeface="Verdana"/>
              </a:rPr>
              <a:t>fine  uscì</a:t>
            </a:r>
            <a:r>
              <a:rPr sz="900" spc="9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da</a:t>
            </a:r>
            <a:r>
              <a:rPr sz="900" spc="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lui</a:t>
            </a:r>
            <a:r>
              <a:rPr sz="900" spc="8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senza</a:t>
            </a:r>
            <a:r>
              <a:rPr sz="900" spc="8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fargli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più</a:t>
            </a:r>
            <a:r>
              <a:rPr sz="900" spc="7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alcun</a:t>
            </a:r>
            <a:r>
              <a:rPr sz="900" spc="7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male.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Tutti</a:t>
            </a:r>
            <a:r>
              <a:rPr sz="900" spc="9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presenti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rimasero</a:t>
            </a:r>
            <a:endParaRPr sz="900">
              <a:latin typeface="Verdana"/>
              <a:cs typeface="Verdana"/>
            </a:endParaRPr>
          </a:p>
          <a:p>
            <a:pPr marL="48895" marR="5080" algn="just">
              <a:lnSpc>
                <a:spcPct val="101099"/>
              </a:lnSpc>
            </a:pPr>
            <a:r>
              <a:rPr sz="900" dirty="0">
                <a:latin typeface="Verdana"/>
                <a:cs typeface="Verdana"/>
              </a:rPr>
              <a:t>sbalorditi e dicevano </a:t>
            </a:r>
            <a:r>
              <a:rPr sz="900" spc="-5" dirty="0">
                <a:latin typeface="Verdana"/>
                <a:cs typeface="Verdana"/>
              </a:rPr>
              <a:t>tra </a:t>
            </a:r>
            <a:r>
              <a:rPr sz="900" dirty="0">
                <a:latin typeface="Verdana"/>
                <a:cs typeface="Verdana"/>
              </a:rPr>
              <a:t>loro: </a:t>
            </a:r>
            <a:r>
              <a:rPr sz="900" spc="-5" dirty="0">
                <a:latin typeface="Verdana"/>
                <a:cs typeface="Verdana"/>
              </a:rPr>
              <a:t>'Che </a:t>
            </a:r>
            <a:r>
              <a:rPr sz="900" dirty="0">
                <a:latin typeface="Verdana"/>
                <a:cs typeface="Verdana"/>
              </a:rPr>
              <a:t>modo di parlare è questo? Egli </a:t>
            </a:r>
            <a:r>
              <a:rPr sz="900" spc="-5" dirty="0">
                <a:latin typeface="Verdana"/>
                <a:cs typeface="Verdana"/>
              </a:rPr>
              <a:t>comanda </a:t>
            </a:r>
            <a:r>
              <a:rPr sz="900" dirty="0">
                <a:latin typeface="Verdana"/>
                <a:cs typeface="Verdana"/>
              </a:rPr>
              <a:t>perfino agli spiriti maligni con  irresistibile autorità ed </a:t>
            </a:r>
            <a:r>
              <a:rPr sz="900" spc="-5" dirty="0">
                <a:latin typeface="Verdana"/>
                <a:cs typeface="Verdana"/>
              </a:rPr>
              <a:t>essi </a:t>
            </a:r>
            <a:r>
              <a:rPr sz="900" dirty="0">
                <a:latin typeface="Verdana"/>
                <a:cs typeface="Verdana"/>
              </a:rPr>
              <a:t>se </a:t>
            </a:r>
            <a:r>
              <a:rPr sz="900" spc="-10" dirty="0">
                <a:latin typeface="Verdana"/>
                <a:cs typeface="Verdana"/>
              </a:rPr>
              <a:t>ne </a:t>
            </a:r>
            <a:r>
              <a:rPr sz="900" spc="-5" dirty="0">
                <a:latin typeface="Verdana"/>
                <a:cs typeface="Verdana"/>
              </a:rPr>
              <a:t>vanno'. Ormai </a:t>
            </a:r>
            <a:r>
              <a:rPr sz="900" dirty="0">
                <a:latin typeface="Verdana"/>
                <a:cs typeface="Verdana"/>
              </a:rPr>
              <a:t>si parlava di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in tutta quella</a:t>
            </a:r>
            <a:r>
              <a:rPr sz="900" spc="-5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regione.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91312" y="944880"/>
            <a:ext cx="2159507" cy="1432559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9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544309" cy="15786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Guarigione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di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un</a:t>
            </a:r>
            <a:r>
              <a:rPr sz="1400" b="1" spc="-1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sordomuto</a:t>
            </a:r>
            <a:endParaRPr sz="1400">
              <a:latin typeface="Calibri"/>
              <a:cs typeface="Calibri"/>
            </a:endParaRPr>
          </a:p>
          <a:p>
            <a:pPr marL="1659889" marR="5080" algn="just">
              <a:lnSpc>
                <a:spcPct val="101400"/>
              </a:lnSpc>
              <a:spcBef>
                <a:spcPts val="685"/>
              </a:spcBef>
            </a:pPr>
            <a:r>
              <a:rPr sz="900" dirty="0">
                <a:latin typeface="Verdana"/>
                <a:cs typeface="Verdana"/>
              </a:rPr>
              <a:t>Gli </a:t>
            </a:r>
            <a:r>
              <a:rPr sz="900" spc="-5" dirty="0">
                <a:latin typeface="Verdana"/>
                <a:cs typeface="Verdana"/>
              </a:rPr>
              <a:t>portarono </a:t>
            </a:r>
            <a:r>
              <a:rPr sz="900" dirty="0">
                <a:latin typeface="Verdana"/>
                <a:cs typeface="Verdana"/>
              </a:rPr>
              <a:t>un uomo </a:t>
            </a:r>
            <a:r>
              <a:rPr sz="900" spc="-10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era </a:t>
            </a:r>
            <a:r>
              <a:rPr sz="900" spc="-5" dirty="0">
                <a:latin typeface="Verdana"/>
                <a:cs typeface="Verdana"/>
              </a:rPr>
              <a:t>sordomuto </a:t>
            </a:r>
            <a:r>
              <a:rPr sz="900" dirty="0">
                <a:latin typeface="Verdana"/>
                <a:cs typeface="Verdana"/>
              </a:rPr>
              <a:t>e lo </a:t>
            </a:r>
            <a:r>
              <a:rPr sz="900" spc="-5" dirty="0">
                <a:latin typeface="Verdana"/>
                <a:cs typeface="Verdana"/>
              </a:rPr>
              <a:t>pregarono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imporgli </a:t>
            </a:r>
            <a:r>
              <a:rPr sz="900" dirty="0">
                <a:latin typeface="Verdana"/>
                <a:cs typeface="Verdana"/>
              </a:rPr>
              <a:t>le </a:t>
            </a:r>
            <a:r>
              <a:rPr sz="900" spc="-5" dirty="0">
                <a:latin typeface="Verdana"/>
                <a:cs typeface="Verdana"/>
              </a:rPr>
              <a:t>mani </a:t>
            </a:r>
            <a:r>
              <a:rPr sz="900" dirty="0">
                <a:latin typeface="Verdana"/>
                <a:cs typeface="Verdana"/>
              </a:rPr>
              <a:t>sopra  di lui. Allora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lo prese da </a:t>
            </a:r>
            <a:r>
              <a:rPr sz="900" spc="-5" dirty="0">
                <a:latin typeface="Verdana"/>
                <a:cs typeface="Verdana"/>
              </a:rPr>
              <a:t>parte, </a:t>
            </a:r>
            <a:r>
              <a:rPr sz="900" dirty="0">
                <a:latin typeface="Verdana"/>
                <a:cs typeface="Verdana"/>
              </a:rPr>
              <a:t>lontano dalla </a:t>
            </a:r>
            <a:r>
              <a:rPr sz="900" spc="-5" dirty="0">
                <a:latin typeface="Verdana"/>
                <a:cs typeface="Verdana"/>
              </a:rPr>
              <a:t>folla, </a:t>
            </a:r>
            <a:r>
              <a:rPr sz="900" dirty="0">
                <a:latin typeface="Verdana"/>
                <a:cs typeface="Verdana"/>
              </a:rPr>
              <a:t>gli mise le dita </a:t>
            </a:r>
            <a:r>
              <a:rPr sz="900" spc="-5" dirty="0">
                <a:latin typeface="Verdana"/>
                <a:cs typeface="Verdana"/>
              </a:rPr>
              <a:t>negli orecchi,  sputò </a:t>
            </a:r>
            <a:r>
              <a:rPr sz="900" dirty="0">
                <a:latin typeface="Verdana"/>
                <a:cs typeface="Verdana"/>
              </a:rPr>
              <a:t>e gli toccò la lingua con la saliva. Poi alzò gli occhi al cielo, fece un sospiro e  disse a quell’uomo: «Effatà!»,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significa: «Apriti!». E subito gli si </a:t>
            </a:r>
            <a:r>
              <a:rPr sz="900" spc="-5" dirty="0">
                <a:latin typeface="Verdana"/>
                <a:cs typeface="Verdana"/>
              </a:rPr>
              <a:t>aprirono </a:t>
            </a:r>
            <a:r>
              <a:rPr sz="900" dirty="0">
                <a:latin typeface="Verdana"/>
                <a:cs typeface="Verdana"/>
              </a:rPr>
              <a:t>gli  orecchi, si </a:t>
            </a:r>
            <a:r>
              <a:rPr sz="900" spc="-5" dirty="0">
                <a:latin typeface="Verdana"/>
                <a:cs typeface="Verdana"/>
              </a:rPr>
              <a:t>sciolse </a:t>
            </a:r>
            <a:r>
              <a:rPr sz="900" dirty="0">
                <a:latin typeface="Verdana"/>
                <a:cs typeface="Verdana"/>
              </a:rPr>
              <a:t>il nodo della </a:t>
            </a:r>
            <a:r>
              <a:rPr sz="900" spc="-5" dirty="0">
                <a:latin typeface="Verdana"/>
                <a:cs typeface="Verdana"/>
              </a:rPr>
              <a:t>sua </a:t>
            </a:r>
            <a:r>
              <a:rPr sz="900" dirty="0">
                <a:latin typeface="Verdana"/>
                <a:cs typeface="Verdana"/>
              </a:rPr>
              <a:t>lingua e parlava correttamente. Gesù </a:t>
            </a:r>
            <a:r>
              <a:rPr sz="900" spc="-5" dirty="0">
                <a:latin typeface="Verdana"/>
                <a:cs typeface="Verdana"/>
              </a:rPr>
              <a:t>ordinò </a:t>
            </a:r>
            <a:r>
              <a:rPr sz="900" dirty="0">
                <a:latin typeface="Verdana"/>
                <a:cs typeface="Verdana"/>
              </a:rPr>
              <a:t>di  non dire niente a nessuno, ma più </a:t>
            </a:r>
            <a:r>
              <a:rPr sz="900" spc="-5" dirty="0">
                <a:latin typeface="Verdana"/>
                <a:cs typeface="Verdana"/>
              </a:rPr>
              <a:t>comandava </a:t>
            </a:r>
            <a:r>
              <a:rPr sz="900" dirty="0">
                <a:latin typeface="Verdana"/>
                <a:cs typeface="Verdana"/>
              </a:rPr>
              <a:t>di tacere, più la gente </a:t>
            </a:r>
            <a:r>
              <a:rPr sz="900" spc="-10" dirty="0">
                <a:latin typeface="Verdana"/>
                <a:cs typeface="Verdana"/>
              </a:rPr>
              <a:t>ne </a:t>
            </a:r>
            <a:r>
              <a:rPr sz="900" spc="-5" dirty="0">
                <a:latin typeface="Verdana"/>
                <a:cs typeface="Verdana"/>
              </a:rPr>
              <a:t>parlava  pubblicamente. </a:t>
            </a:r>
            <a:r>
              <a:rPr sz="900" dirty="0">
                <a:latin typeface="Verdana"/>
                <a:cs typeface="Verdana"/>
              </a:rPr>
              <a:t>Tutti erano molto </a:t>
            </a:r>
            <a:r>
              <a:rPr sz="900" spc="-5" dirty="0">
                <a:latin typeface="Verdana"/>
                <a:cs typeface="Verdana"/>
              </a:rPr>
              <a:t>meravigliati </a:t>
            </a:r>
            <a:r>
              <a:rPr sz="900" dirty="0">
                <a:latin typeface="Verdana"/>
                <a:cs typeface="Verdana"/>
              </a:rPr>
              <a:t>e dicevano: «È straordinario! Fa  sentire i sordi e fa </a:t>
            </a:r>
            <a:r>
              <a:rPr sz="900" spc="-5" dirty="0">
                <a:latin typeface="Verdana"/>
                <a:cs typeface="Verdana"/>
              </a:rPr>
              <a:t>parlare </a:t>
            </a:r>
            <a:r>
              <a:rPr sz="900" dirty="0">
                <a:latin typeface="Verdana"/>
                <a:cs typeface="Verdana"/>
              </a:rPr>
              <a:t>i muti!». </a:t>
            </a:r>
            <a:r>
              <a:rPr sz="900" spc="-5" dirty="0">
                <a:latin typeface="Verdana"/>
                <a:cs typeface="Verdana"/>
              </a:rPr>
              <a:t>Era </a:t>
            </a:r>
            <a:r>
              <a:rPr sz="900" dirty="0">
                <a:latin typeface="Verdana"/>
                <a:cs typeface="Verdana"/>
              </a:rPr>
              <a:t>la potenza del Signore a fargli compiere  guarigioni.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4275" y="912875"/>
            <a:ext cx="1373124" cy="1688591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13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543675" cy="277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L’ annunciazione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della nascita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di</a:t>
            </a:r>
            <a:r>
              <a:rPr sz="1400" b="1" spc="-1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Gesù</a:t>
            </a:r>
            <a:endParaRPr sz="1400">
              <a:latin typeface="Calibri"/>
              <a:cs typeface="Calibri"/>
            </a:endParaRPr>
          </a:p>
          <a:p>
            <a:pPr marL="2007235" marR="5080" algn="just">
              <a:lnSpc>
                <a:spcPct val="101299"/>
              </a:lnSpc>
              <a:spcBef>
                <a:spcPts val="690"/>
              </a:spcBef>
            </a:pP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Elisabetta fu al </a:t>
            </a:r>
            <a:r>
              <a:rPr sz="900" spc="-5" dirty="0">
                <a:latin typeface="Verdana"/>
                <a:cs typeface="Verdana"/>
              </a:rPr>
              <a:t>sesto </a:t>
            </a:r>
            <a:r>
              <a:rPr sz="900" dirty="0">
                <a:latin typeface="Verdana"/>
                <a:cs typeface="Verdana"/>
              </a:rPr>
              <a:t>mese Dio </a:t>
            </a:r>
            <a:r>
              <a:rPr sz="900" spc="-5" dirty="0">
                <a:latin typeface="Verdana"/>
                <a:cs typeface="Verdana"/>
              </a:rPr>
              <a:t>mandò l’angelo Gabriele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Nazareth,  </a:t>
            </a:r>
            <a:r>
              <a:rPr sz="900" dirty="0">
                <a:latin typeface="Verdana"/>
                <a:cs typeface="Verdana"/>
              </a:rPr>
              <a:t>un villaggio della </a:t>
            </a:r>
            <a:r>
              <a:rPr sz="900" spc="-5" dirty="0">
                <a:latin typeface="Verdana"/>
                <a:cs typeface="Verdana"/>
              </a:rPr>
              <a:t>Galilea, </a:t>
            </a:r>
            <a:r>
              <a:rPr sz="900" dirty="0">
                <a:latin typeface="Verdana"/>
                <a:cs typeface="Verdana"/>
              </a:rPr>
              <a:t>da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ragazza che si chiamava Maria, </a:t>
            </a:r>
            <a:r>
              <a:rPr sz="900" spc="-5" dirty="0">
                <a:latin typeface="Verdana"/>
                <a:cs typeface="Verdana"/>
              </a:rPr>
              <a:t>fidanzata  </a:t>
            </a:r>
            <a:r>
              <a:rPr sz="900" dirty="0">
                <a:latin typeface="Verdana"/>
                <a:cs typeface="Verdana"/>
              </a:rPr>
              <a:t>con un certo Giuseppe discendente della famiglia del re Davide. L’angelo  </a:t>
            </a:r>
            <a:r>
              <a:rPr sz="900" spc="-5" dirty="0">
                <a:latin typeface="Verdana"/>
                <a:cs typeface="Verdana"/>
              </a:rPr>
              <a:t>entrando </a:t>
            </a:r>
            <a:r>
              <a:rPr sz="900" dirty="0">
                <a:latin typeface="Verdana"/>
                <a:cs typeface="Verdana"/>
              </a:rPr>
              <a:t>in casa da lei, disse: </a:t>
            </a:r>
            <a:r>
              <a:rPr sz="900" spc="-5" dirty="0">
                <a:latin typeface="Verdana"/>
                <a:cs typeface="Verdana"/>
              </a:rPr>
              <a:t>«Ti </a:t>
            </a:r>
            <a:r>
              <a:rPr sz="900" dirty="0">
                <a:latin typeface="Verdana"/>
                <a:cs typeface="Verdana"/>
              </a:rPr>
              <a:t>saluto, </a:t>
            </a:r>
            <a:r>
              <a:rPr sz="900" spc="-5" dirty="0">
                <a:latin typeface="Verdana"/>
                <a:cs typeface="Verdana"/>
              </a:rPr>
              <a:t>Maria, </a:t>
            </a:r>
            <a:r>
              <a:rPr sz="900" dirty="0">
                <a:latin typeface="Verdana"/>
                <a:cs typeface="Verdana"/>
              </a:rPr>
              <a:t>o piena di </a:t>
            </a:r>
            <a:r>
              <a:rPr sz="900" spc="-5" dirty="0">
                <a:latin typeface="Verdana"/>
                <a:cs typeface="Verdana"/>
              </a:rPr>
              <a:t>grazia, </a:t>
            </a:r>
            <a:r>
              <a:rPr sz="900" dirty="0">
                <a:latin typeface="Verdana"/>
                <a:cs typeface="Verdana"/>
              </a:rPr>
              <a:t>sii gioiosa,  il </a:t>
            </a:r>
            <a:r>
              <a:rPr sz="900" spc="-5" dirty="0">
                <a:latin typeface="Verdana"/>
                <a:cs typeface="Verdana"/>
              </a:rPr>
              <a:t>Signore </a:t>
            </a:r>
            <a:r>
              <a:rPr sz="900" dirty="0">
                <a:latin typeface="Verdana"/>
                <a:cs typeface="Verdana"/>
              </a:rPr>
              <a:t>è </a:t>
            </a:r>
            <a:r>
              <a:rPr sz="900" spc="-5" dirty="0">
                <a:latin typeface="Verdana"/>
                <a:cs typeface="Verdana"/>
              </a:rPr>
              <a:t>con </a:t>
            </a:r>
            <a:r>
              <a:rPr sz="900" dirty="0">
                <a:latin typeface="Verdana"/>
                <a:cs typeface="Verdana"/>
              </a:rPr>
              <a:t>te». A queste </a:t>
            </a:r>
            <a:r>
              <a:rPr sz="900" spc="-5" dirty="0">
                <a:latin typeface="Verdana"/>
                <a:cs typeface="Verdana"/>
              </a:rPr>
              <a:t>parole </a:t>
            </a:r>
            <a:r>
              <a:rPr sz="900" dirty="0">
                <a:latin typeface="Verdana"/>
                <a:cs typeface="Verdana"/>
              </a:rPr>
              <a:t>ella rimase turbata e si </a:t>
            </a:r>
            <a:r>
              <a:rPr sz="900" spc="-5" dirty="0">
                <a:latin typeface="Verdana"/>
                <a:cs typeface="Verdana"/>
              </a:rPr>
              <a:t>domandava </a:t>
            </a:r>
            <a:r>
              <a:rPr sz="900" dirty="0">
                <a:latin typeface="Verdana"/>
                <a:cs typeface="Verdana"/>
              </a:rPr>
              <a:t>che  senso </a:t>
            </a:r>
            <a:r>
              <a:rPr sz="900" spc="-5" dirty="0">
                <a:latin typeface="Verdana"/>
                <a:cs typeface="Verdana"/>
              </a:rPr>
              <a:t>avesse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tale</a:t>
            </a:r>
            <a:r>
              <a:rPr sz="900" spc="1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saluto.</a:t>
            </a:r>
            <a:endParaRPr sz="900">
              <a:latin typeface="Verdana"/>
              <a:cs typeface="Verdana"/>
            </a:endParaRPr>
          </a:p>
          <a:p>
            <a:pPr marL="2007235" marR="5080" algn="just">
              <a:lnSpc>
                <a:spcPct val="101699"/>
              </a:lnSpc>
              <a:spcBef>
                <a:spcPts val="590"/>
              </a:spcBef>
            </a:pPr>
            <a:r>
              <a:rPr sz="900" dirty="0">
                <a:latin typeface="Verdana"/>
                <a:cs typeface="Verdana"/>
              </a:rPr>
              <a:t>L’angelo le disse: «Non </a:t>
            </a:r>
            <a:r>
              <a:rPr sz="900" spc="-5" dirty="0">
                <a:latin typeface="Verdana"/>
                <a:cs typeface="Verdana"/>
              </a:rPr>
              <a:t>temere, </a:t>
            </a:r>
            <a:r>
              <a:rPr sz="900" dirty="0">
                <a:latin typeface="Verdana"/>
                <a:cs typeface="Verdana"/>
              </a:rPr>
              <a:t>Maria, perché </a:t>
            </a:r>
            <a:r>
              <a:rPr sz="900" spc="-5" dirty="0">
                <a:latin typeface="Verdana"/>
                <a:cs typeface="Verdana"/>
              </a:rPr>
              <a:t>hai trovato grazia presso Dio.  </a:t>
            </a:r>
            <a:r>
              <a:rPr sz="900" dirty="0">
                <a:latin typeface="Verdana"/>
                <a:cs typeface="Verdana"/>
              </a:rPr>
              <a:t>Ecco, concepirai e partorirai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figlio, e lo </a:t>
            </a:r>
            <a:r>
              <a:rPr sz="900" spc="-5" dirty="0">
                <a:latin typeface="Verdana"/>
                <a:cs typeface="Verdana"/>
              </a:rPr>
              <a:t>chiamerai Gesù. </a:t>
            </a:r>
            <a:r>
              <a:rPr sz="900" dirty="0">
                <a:latin typeface="Verdana"/>
                <a:cs typeface="Verdana"/>
              </a:rPr>
              <a:t>Questi sarà  </a:t>
            </a:r>
            <a:r>
              <a:rPr sz="900" spc="-5" dirty="0">
                <a:latin typeface="Verdana"/>
                <a:cs typeface="Verdana"/>
              </a:rPr>
              <a:t>grande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chiamato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Figlio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dell’Altissimo.</a:t>
            </a:r>
            <a:r>
              <a:rPr sz="900" spc="6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Il</a:t>
            </a:r>
            <a:r>
              <a:rPr sz="900" spc="6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Signore</a:t>
            </a:r>
            <a:r>
              <a:rPr sz="900" spc="7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Dio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lo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farà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re,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egli</a:t>
            </a:r>
            <a:r>
              <a:rPr sz="900" spc="6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regnerà</a:t>
            </a:r>
            <a:endParaRPr sz="900">
              <a:latin typeface="Verdana"/>
              <a:cs typeface="Verdana"/>
            </a:endParaRPr>
          </a:p>
          <a:p>
            <a:pPr marL="48895" algn="just">
              <a:lnSpc>
                <a:spcPct val="100000"/>
              </a:lnSpc>
              <a:spcBef>
                <a:spcPts val="15"/>
              </a:spcBef>
            </a:pPr>
            <a:r>
              <a:rPr sz="900" dirty="0">
                <a:latin typeface="Verdana"/>
                <a:cs typeface="Verdana"/>
              </a:rPr>
              <a:t>per </a:t>
            </a:r>
            <a:r>
              <a:rPr sz="900" spc="-5" dirty="0">
                <a:latin typeface="Verdana"/>
                <a:cs typeface="Verdana"/>
              </a:rPr>
              <a:t>sempre </a:t>
            </a:r>
            <a:r>
              <a:rPr sz="900" dirty="0">
                <a:latin typeface="Verdana"/>
                <a:cs typeface="Verdana"/>
              </a:rPr>
              <a:t>sul popolo </a:t>
            </a:r>
            <a:r>
              <a:rPr sz="900" spc="-5" dirty="0">
                <a:latin typeface="Verdana"/>
                <a:cs typeface="Verdana"/>
              </a:rPr>
              <a:t>d’Israele </a:t>
            </a:r>
            <a:r>
              <a:rPr sz="900" dirty="0">
                <a:latin typeface="Verdana"/>
                <a:cs typeface="Verdana"/>
              </a:rPr>
              <a:t>ed </a:t>
            </a:r>
            <a:r>
              <a:rPr sz="900" spc="-10" dirty="0">
                <a:latin typeface="Verdana"/>
                <a:cs typeface="Verdana"/>
              </a:rPr>
              <a:t>il </a:t>
            </a:r>
            <a:r>
              <a:rPr sz="900" dirty="0">
                <a:latin typeface="Verdana"/>
                <a:cs typeface="Verdana"/>
              </a:rPr>
              <a:t>suo </a:t>
            </a:r>
            <a:r>
              <a:rPr sz="900" spc="-5" dirty="0">
                <a:latin typeface="Verdana"/>
                <a:cs typeface="Verdana"/>
              </a:rPr>
              <a:t>regno non avrà</a:t>
            </a:r>
            <a:r>
              <a:rPr sz="900" spc="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fine».</a:t>
            </a:r>
            <a:endParaRPr sz="900">
              <a:latin typeface="Verdana"/>
              <a:cs typeface="Verdana"/>
            </a:endParaRPr>
          </a:p>
          <a:p>
            <a:pPr marL="48895" marR="5080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Allora </a:t>
            </a:r>
            <a:r>
              <a:rPr sz="900" spc="-5" dirty="0">
                <a:latin typeface="Verdana"/>
                <a:cs typeface="Verdana"/>
              </a:rPr>
              <a:t>Maria </a:t>
            </a:r>
            <a:r>
              <a:rPr sz="900" dirty="0">
                <a:latin typeface="Verdana"/>
                <a:cs typeface="Verdana"/>
              </a:rPr>
              <a:t>disse all’angelo: «Come </a:t>
            </a:r>
            <a:r>
              <a:rPr sz="900" spc="-5" dirty="0">
                <a:latin typeface="Verdana"/>
                <a:cs typeface="Verdana"/>
              </a:rPr>
              <a:t>sarà </a:t>
            </a:r>
            <a:r>
              <a:rPr sz="900" dirty="0">
                <a:latin typeface="Verdana"/>
                <a:cs typeface="Verdana"/>
              </a:rPr>
              <a:t>questo possibile a me? Poiché non mi ha conosciuto alcun uomo». Le  rispose </a:t>
            </a:r>
            <a:r>
              <a:rPr sz="900" spc="-5" dirty="0">
                <a:latin typeface="Verdana"/>
                <a:cs typeface="Verdana"/>
              </a:rPr>
              <a:t>l’angelo: «Lo </a:t>
            </a:r>
            <a:r>
              <a:rPr sz="900" dirty="0">
                <a:latin typeface="Verdana"/>
                <a:cs typeface="Verdana"/>
              </a:rPr>
              <a:t>Spirito </a:t>
            </a:r>
            <a:r>
              <a:rPr sz="900" spc="-5" dirty="0">
                <a:latin typeface="Verdana"/>
                <a:cs typeface="Verdana"/>
              </a:rPr>
              <a:t>Santo </a:t>
            </a:r>
            <a:r>
              <a:rPr sz="900" dirty="0">
                <a:latin typeface="Verdana"/>
                <a:cs typeface="Verdana"/>
              </a:rPr>
              <a:t>scenderà su di </a:t>
            </a:r>
            <a:r>
              <a:rPr sz="900" spc="5" dirty="0">
                <a:latin typeface="Verdana"/>
                <a:cs typeface="Verdana"/>
              </a:rPr>
              <a:t>te, </a:t>
            </a:r>
            <a:r>
              <a:rPr sz="900" dirty="0">
                <a:latin typeface="Verdana"/>
                <a:cs typeface="Verdana"/>
              </a:rPr>
              <a:t>e l’Onnipotente Dio, come </a:t>
            </a:r>
            <a:r>
              <a:rPr sz="900" spc="-5" dirty="0">
                <a:latin typeface="Verdana"/>
                <a:cs typeface="Verdana"/>
              </a:rPr>
              <a:t>una nube, </a:t>
            </a:r>
            <a:r>
              <a:rPr sz="900" dirty="0">
                <a:latin typeface="Verdana"/>
                <a:cs typeface="Verdana"/>
              </a:rPr>
              <a:t>ti avvolgerà. Per  questo il bambino </a:t>
            </a:r>
            <a:r>
              <a:rPr sz="900" spc="-5" dirty="0">
                <a:latin typeface="Verdana"/>
                <a:cs typeface="Verdana"/>
              </a:rPr>
              <a:t>che nascerà </a:t>
            </a:r>
            <a:r>
              <a:rPr sz="900" dirty="0">
                <a:latin typeface="Verdana"/>
                <a:cs typeface="Verdana"/>
              </a:rPr>
              <a:t>sarà </a:t>
            </a:r>
            <a:r>
              <a:rPr sz="900" spc="-5" dirty="0">
                <a:latin typeface="Verdana"/>
                <a:cs typeface="Verdana"/>
              </a:rPr>
              <a:t>dunque santo, </a:t>
            </a:r>
            <a:r>
              <a:rPr sz="900" dirty="0">
                <a:latin typeface="Verdana"/>
                <a:cs typeface="Verdana"/>
              </a:rPr>
              <a:t>e chiamato Figlio di Dio. Vedi: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Elisabetta, tua parente,  nella </a:t>
            </a:r>
            <a:r>
              <a:rPr sz="900" spc="-5" dirty="0">
                <a:latin typeface="Verdana"/>
                <a:cs typeface="Verdana"/>
              </a:rPr>
              <a:t>sua vecchiaia, </a:t>
            </a:r>
            <a:r>
              <a:rPr sz="900" dirty="0">
                <a:latin typeface="Verdana"/>
                <a:cs typeface="Verdana"/>
              </a:rPr>
              <a:t>ha concepito un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figlio.</a:t>
            </a:r>
            <a:endParaRPr sz="900">
              <a:latin typeface="Verdana"/>
              <a:cs typeface="Verdana"/>
            </a:endParaRPr>
          </a:p>
          <a:p>
            <a:pPr marL="48895" marR="5080" algn="just">
              <a:lnSpc>
                <a:spcPct val="102200"/>
              </a:lnSpc>
              <a:spcBef>
                <a:spcPts val="585"/>
              </a:spcBef>
            </a:pPr>
            <a:r>
              <a:rPr sz="900" dirty="0">
                <a:latin typeface="Verdana"/>
                <a:cs typeface="Verdana"/>
              </a:rPr>
              <a:t>Tutti </a:t>
            </a:r>
            <a:r>
              <a:rPr sz="900" spc="-5" dirty="0">
                <a:latin typeface="Verdana"/>
                <a:cs typeface="Verdana"/>
              </a:rPr>
              <a:t>pensavano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potesse </a:t>
            </a:r>
            <a:r>
              <a:rPr sz="900" spc="-5" dirty="0">
                <a:latin typeface="Verdana"/>
                <a:cs typeface="Verdana"/>
              </a:rPr>
              <a:t>avere </a:t>
            </a:r>
            <a:r>
              <a:rPr sz="900" dirty="0">
                <a:latin typeface="Verdana"/>
                <a:cs typeface="Verdana"/>
              </a:rPr>
              <a:t>bambini, </a:t>
            </a:r>
            <a:r>
              <a:rPr sz="900" spc="-10" dirty="0">
                <a:latin typeface="Verdana"/>
                <a:cs typeface="Verdana"/>
              </a:rPr>
              <a:t>eppure </a:t>
            </a:r>
            <a:r>
              <a:rPr sz="900" dirty="0">
                <a:latin typeface="Verdana"/>
                <a:cs typeface="Verdana"/>
              </a:rPr>
              <a:t>è già al </a:t>
            </a:r>
            <a:r>
              <a:rPr sz="900" spc="-5" dirty="0">
                <a:latin typeface="Verdana"/>
                <a:cs typeface="Verdana"/>
              </a:rPr>
              <a:t>sesto mese: ‘Nulla </a:t>
            </a:r>
            <a:r>
              <a:rPr sz="900" dirty="0">
                <a:latin typeface="Verdana"/>
                <a:cs typeface="Verdana"/>
              </a:rPr>
              <a:t>è impossibile a </a:t>
            </a:r>
            <a:r>
              <a:rPr sz="900" spc="-5" dirty="0">
                <a:latin typeface="Verdana"/>
                <a:cs typeface="Verdana"/>
              </a:rPr>
              <a:t>Dio’». </a:t>
            </a:r>
            <a:r>
              <a:rPr sz="900" dirty="0">
                <a:latin typeface="Verdana"/>
                <a:cs typeface="Verdana"/>
              </a:rPr>
              <a:t>Allora  </a:t>
            </a:r>
            <a:r>
              <a:rPr sz="900" spc="-5" dirty="0">
                <a:latin typeface="Verdana"/>
                <a:cs typeface="Verdana"/>
              </a:rPr>
              <a:t>Maria </a:t>
            </a:r>
            <a:r>
              <a:rPr sz="900" dirty="0">
                <a:latin typeface="Verdana"/>
                <a:cs typeface="Verdana"/>
              </a:rPr>
              <a:t>disse: «Eccomi, sono la serva del Signore, </a:t>
            </a:r>
            <a:r>
              <a:rPr sz="900" spc="-5" dirty="0">
                <a:latin typeface="Verdana"/>
                <a:cs typeface="Verdana"/>
              </a:rPr>
              <a:t>avvenga </a:t>
            </a:r>
            <a:r>
              <a:rPr sz="900" dirty="0">
                <a:latin typeface="Verdana"/>
                <a:cs typeface="Verdana"/>
              </a:rPr>
              <a:t>di me quello che </a:t>
            </a:r>
            <a:r>
              <a:rPr sz="900" spc="-5" dirty="0">
                <a:latin typeface="Verdana"/>
                <a:cs typeface="Verdana"/>
              </a:rPr>
              <a:t>hai </a:t>
            </a:r>
            <a:r>
              <a:rPr sz="900" dirty="0">
                <a:latin typeface="Verdana"/>
                <a:cs typeface="Verdana"/>
              </a:rPr>
              <a:t>detto». Poi </a:t>
            </a:r>
            <a:r>
              <a:rPr sz="900" spc="-5" dirty="0">
                <a:latin typeface="Verdana"/>
                <a:cs typeface="Verdana"/>
              </a:rPr>
              <a:t>l’angelo </a:t>
            </a:r>
            <a:r>
              <a:rPr sz="900" dirty="0">
                <a:latin typeface="Verdana"/>
                <a:cs typeface="Verdana"/>
              </a:rPr>
              <a:t>la</a:t>
            </a:r>
            <a:r>
              <a:rPr sz="900" spc="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lasciò.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3504" y="888491"/>
            <a:ext cx="1818132" cy="1274063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0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544945" cy="20707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Guarigione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 dell'emorragica</a:t>
            </a:r>
            <a:endParaRPr sz="1400">
              <a:latin typeface="Calibri"/>
              <a:cs typeface="Calibri"/>
            </a:endParaRPr>
          </a:p>
          <a:p>
            <a:pPr marL="1651000" marR="5080" algn="just">
              <a:lnSpc>
                <a:spcPct val="101299"/>
              </a:lnSpc>
              <a:spcBef>
                <a:spcPts val="690"/>
              </a:spcBef>
            </a:pPr>
            <a:r>
              <a:rPr sz="900" dirty="0">
                <a:latin typeface="Verdana"/>
                <a:cs typeface="Verdana"/>
              </a:rPr>
              <a:t>Or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donna, che da dodici </a:t>
            </a:r>
            <a:r>
              <a:rPr sz="900" spc="-5" dirty="0">
                <a:latin typeface="Verdana"/>
                <a:cs typeface="Verdana"/>
              </a:rPr>
              <a:t>anni </a:t>
            </a:r>
            <a:r>
              <a:rPr sz="900" dirty="0">
                <a:latin typeface="Verdana"/>
                <a:cs typeface="Verdana"/>
              </a:rPr>
              <a:t>era affetta da emorragia e </a:t>
            </a:r>
            <a:r>
              <a:rPr sz="900" spc="-5" dirty="0">
                <a:latin typeface="Verdana"/>
                <a:cs typeface="Verdana"/>
              </a:rPr>
              <a:t>aveva </a:t>
            </a:r>
            <a:r>
              <a:rPr sz="900" dirty="0">
                <a:latin typeface="Verdana"/>
                <a:cs typeface="Verdana"/>
              </a:rPr>
              <a:t>molto </a:t>
            </a:r>
            <a:r>
              <a:rPr sz="900" spc="-5" dirty="0">
                <a:latin typeface="Verdana"/>
                <a:cs typeface="Verdana"/>
              </a:rPr>
              <a:t>sofferto  </a:t>
            </a:r>
            <a:r>
              <a:rPr sz="900" dirty="0">
                <a:latin typeface="Verdana"/>
                <a:cs typeface="Verdana"/>
              </a:rPr>
              <a:t>per </a:t>
            </a:r>
            <a:r>
              <a:rPr sz="900" spc="-5" dirty="0">
                <a:latin typeface="Verdana"/>
                <a:cs typeface="Verdana"/>
              </a:rPr>
              <a:t>opera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molti </a:t>
            </a:r>
            <a:r>
              <a:rPr sz="900" dirty="0">
                <a:latin typeface="Verdana"/>
                <a:cs typeface="Verdana"/>
              </a:rPr>
              <a:t>medici, spendendo </a:t>
            </a:r>
            <a:r>
              <a:rPr sz="900" spc="-5" dirty="0">
                <a:latin typeface="Verdana"/>
                <a:cs typeface="Verdana"/>
              </a:rPr>
              <a:t>tutti </a:t>
            </a:r>
            <a:r>
              <a:rPr sz="900" dirty="0">
                <a:latin typeface="Verdana"/>
                <a:cs typeface="Verdana"/>
              </a:rPr>
              <a:t>i </a:t>
            </a:r>
            <a:r>
              <a:rPr sz="900" spc="-5" dirty="0">
                <a:latin typeface="Verdana"/>
                <a:cs typeface="Verdana"/>
              </a:rPr>
              <a:t>suoi averi senza nessun </a:t>
            </a:r>
            <a:r>
              <a:rPr sz="900" dirty="0">
                <a:latin typeface="Verdana"/>
                <a:cs typeface="Verdana"/>
              </a:rPr>
              <a:t>vantaggio, </a:t>
            </a:r>
            <a:r>
              <a:rPr sz="900" spc="-5" dirty="0">
                <a:latin typeface="Verdana"/>
                <a:cs typeface="Verdana"/>
              </a:rPr>
              <a:t>anzi  peggiorando, udito </a:t>
            </a:r>
            <a:r>
              <a:rPr sz="900" dirty="0">
                <a:latin typeface="Verdana"/>
                <a:cs typeface="Verdana"/>
              </a:rPr>
              <a:t>parlare di </a:t>
            </a:r>
            <a:r>
              <a:rPr sz="900" spc="-5" dirty="0">
                <a:latin typeface="Verdana"/>
                <a:cs typeface="Verdana"/>
              </a:rPr>
              <a:t>Gesù, venne tra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folla, </a:t>
            </a:r>
            <a:r>
              <a:rPr sz="900" dirty="0">
                <a:latin typeface="Verdana"/>
                <a:cs typeface="Verdana"/>
              </a:rPr>
              <a:t>alle sue spalle, e gli </a:t>
            </a:r>
            <a:r>
              <a:rPr sz="900" spc="-5" dirty="0">
                <a:latin typeface="Verdana"/>
                <a:cs typeface="Verdana"/>
              </a:rPr>
              <a:t>toccò </a:t>
            </a:r>
            <a:r>
              <a:rPr sz="900" dirty="0">
                <a:latin typeface="Verdana"/>
                <a:cs typeface="Verdana"/>
              </a:rPr>
              <a:t>il  mantello. Diceva </a:t>
            </a:r>
            <a:r>
              <a:rPr sz="900" spc="-5" dirty="0">
                <a:latin typeface="Verdana"/>
                <a:cs typeface="Verdana"/>
              </a:rPr>
              <a:t>infatti: </a:t>
            </a:r>
            <a:r>
              <a:rPr sz="900" dirty="0">
                <a:latin typeface="Verdana"/>
                <a:cs typeface="Verdana"/>
              </a:rPr>
              <a:t>«Se riuscirò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solo a toccare il </a:t>
            </a:r>
            <a:r>
              <a:rPr sz="900" spc="-5" dirty="0">
                <a:latin typeface="Verdana"/>
                <a:cs typeface="Verdana"/>
              </a:rPr>
              <a:t>suo mantello, </a:t>
            </a:r>
            <a:r>
              <a:rPr sz="900" dirty="0">
                <a:latin typeface="Verdana"/>
                <a:cs typeface="Verdana"/>
              </a:rPr>
              <a:t>sarò  guarita». E subito le si </a:t>
            </a:r>
            <a:r>
              <a:rPr sz="900" spc="-5" dirty="0">
                <a:latin typeface="Verdana"/>
                <a:cs typeface="Verdana"/>
              </a:rPr>
              <a:t>fermò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flusso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sangue,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sentì nel suo corpo </a:t>
            </a:r>
            <a:r>
              <a:rPr sz="900" dirty="0">
                <a:latin typeface="Verdana"/>
                <a:cs typeface="Verdana"/>
              </a:rPr>
              <a:t>che era stata  guarita da </a:t>
            </a:r>
            <a:r>
              <a:rPr sz="900" spc="-5" dirty="0">
                <a:latin typeface="Verdana"/>
                <a:cs typeface="Verdana"/>
              </a:rPr>
              <a:t>quel</a:t>
            </a:r>
            <a:r>
              <a:rPr sz="900" dirty="0">
                <a:latin typeface="Verdana"/>
                <a:cs typeface="Verdana"/>
              </a:rPr>
              <a:t> male.</a:t>
            </a:r>
            <a:endParaRPr sz="900">
              <a:latin typeface="Verdana"/>
              <a:cs typeface="Verdana"/>
            </a:endParaRPr>
          </a:p>
          <a:p>
            <a:pPr marL="1651000" algn="just">
              <a:lnSpc>
                <a:spcPct val="100000"/>
              </a:lnSpc>
              <a:spcBef>
                <a:spcPts val="610"/>
              </a:spcBef>
            </a:pPr>
            <a:r>
              <a:rPr sz="900" dirty="0">
                <a:latin typeface="Verdana"/>
                <a:cs typeface="Verdana"/>
              </a:rPr>
              <a:t>Ma subito </a:t>
            </a:r>
            <a:r>
              <a:rPr sz="900" spc="-5" dirty="0">
                <a:latin typeface="Verdana"/>
                <a:cs typeface="Verdana"/>
              </a:rPr>
              <a:t>Gesù, </a:t>
            </a:r>
            <a:r>
              <a:rPr sz="900" dirty="0">
                <a:latin typeface="Verdana"/>
                <a:cs typeface="Verdana"/>
              </a:rPr>
              <a:t>avvertita la potenza che era uscita da lui, si voltò </a:t>
            </a:r>
            <a:r>
              <a:rPr sz="900" spc="-5" dirty="0">
                <a:latin typeface="Verdana"/>
                <a:cs typeface="Verdana"/>
              </a:rPr>
              <a:t>alla </a:t>
            </a:r>
            <a:r>
              <a:rPr sz="900" dirty="0">
                <a:latin typeface="Verdana"/>
                <a:cs typeface="Verdana"/>
              </a:rPr>
              <a:t>folla</a:t>
            </a:r>
            <a:r>
              <a:rPr sz="900" spc="7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dicendo:</a:t>
            </a:r>
            <a:endParaRPr sz="900">
              <a:latin typeface="Verdana"/>
              <a:cs typeface="Verdana"/>
            </a:endParaRPr>
          </a:p>
          <a:p>
            <a:pPr marL="1651000" algn="just">
              <a:lnSpc>
                <a:spcPct val="100000"/>
              </a:lnSpc>
              <a:spcBef>
                <a:spcPts val="10"/>
              </a:spcBef>
            </a:pPr>
            <a:r>
              <a:rPr sz="900" spc="-5" dirty="0">
                <a:latin typeface="Verdana"/>
                <a:cs typeface="Verdana"/>
              </a:rPr>
              <a:t>«Chi</a:t>
            </a:r>
            <a:r>
              <a:rPr sz="900" spc="114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mi</a:t>
            </a:r>
            <a:r>
              <a:rPr sz="900" spc="1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ha</a:t>
            </a:r>
            <a:r>
              <a:rPr sz="900" spc="1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toccato</a:t>
            </a:r>
            <a:r>
              <a:rPr sz="900" spc="1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il</a:t>
            </a:r>
            <a:r>
              <a:rPr sz="900" spc="12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mantello?».</a:t>
            </a:r>
            <a:r>
              <a:rPr sz="900" spc="10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</a:t>
            </a:r>
            <a:r>
              <a:rPr sz="900" spc="114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discepoli</a:t>
            </a:r>
            <a:r>
              <a:rPr sz="900" spc="12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gli</a:t>
            </a:r>
            <a:r>
              <a:rPr sz="900" spc="1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dissero:</a:t>
            </a:r>
            <a:r>
              <a:rPr sz="900" spc="114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«Tu</a:t>
            </a:r>
            <a:r>
              <a:rPr sz="900" spc="10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vedi</a:t>
            </a:r>
            <a:r>
              <a:rPr sz="900" spc="1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la</a:t>
            </a:r>
            <a:r>
              <a:rPr sz="900" spc="114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folla</a:t>
            </a:r>
            <a:r>
              <a:rPr sz="900" spc="114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che</a:t>
            </a:r>
            <a:r>
              <a:rPr sz="900" spc="1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ti</a:t>
            </a:r>
            <a:r>
              <a:rPr sz="900" spc="1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si</a:t>
            </a:r>
            <a:endParaRPr sz="900">
              <a:latin typeface="Verdana"/>
              <a:cs typeface="Verdana"/>
            </a:endParaRPr>
          </a:p>
          <a:p>
            <a:pPr marL="1651000" marR="6350" algn="just">
              <a:lnSpc>
                <a:spcPct val="101099"/>
              </a:lnSpc>
              <a:spcBef>
                <a:spcPts val="15"/>
              </a:spcBef>
            </a:pPr>
            <a:r>
              <a:rPr sz="900" dirty="0">
                <a:latin typeface="Verdana"/>
                <a:cs typeface="Verdana"/>
              </a:rPr>
              <a:t>stringe attorno e dici: </a:t>
            </a:r>
            <a:r>
              <a:rPr sz="900" spc="-5" dirty="0">
                <a:latin typeface="Verdana"/>
                <a:cs typeface="Verdana"/>
              </a:rPr>
              <a:t>Chi </a:t>
            </a:r>
            <a:r>
              <a:rPr sz="900" dirty="0">
                <a:latin typeface="Verdana"/>
                <a:cs typeface="Verdana"/>
              </a:rPr>
              <a:t>mi ha toccato?». </a:t>
            </a:r>
            <a:r>
              <a:rPr sz="900" spc="-5" dirty="0">
                <a:latin typeface="Verdana"/>
                <a:cs typeface="Verdana"/>
              </a:rPr>
              <a:t>Egli </a:t>
            </a:r>
            <a:r>
              <a:rPr sz="900" dirty="0">
                <a:latin typeface="Verdana"/>
                <a:cs typeface="Verdana"/>
              </a:rPr>
              <a:t>intanto </a:t>
            </a:r>
            <a:r>
              <a:rPr sz="900" spc="-5" dirty="0">
                <a:latin typeface="Verdana"/>
                <a:cs typeface="Verdana"/>
              </a:rPr>
              <a:t>guardava </a:t>
            </a:r>
            <a:r>
              <a:rPr sz="900" dirty="0">
                <a:latin typeface="Verdana"/>
                <a:cs typeface="Verdana"/>
              </a:rPr>
              <a:t>intorno, per  </a:t>
            </a:r>
            <a:r>
              <a:rPr sz="900" spc="-5" dirty="0">
                <a:latin typeface="Verdana"/>
                <a:cs typeface="Verdana"/>
              </a:rPr>
              <a:t>vedere </a:t>
            </a:r>
            <a:r>
              <a:rPr sz="900" dirty="0">
                <a:latin typeface="Verdana"/>
                <a:cs typeface="Verdana"/>
              </a:rPr>
              <a:t>colei che </a:t>
            </a:r>
            <a:r>
              <a:rPr sz="900" spc="-5" dirty="0">
                <a:latin typeface="Verdana"/>
                <a:cs typeface="Verdana"/>
              </a:rPr>
              <a:t>aveva fatto questo. </a:t>
            </a:r>
            <a:r>
              <a:rPr sz="900" dirty="0">
                <a:latin typeface="Verdana"/>
                <a:cs typeface="Verdana"/>
              </a:rPr>
              <a:t>E la donna impaurita e tremante, </a:t>
            </a:r>
            <a:r>
              <a:rPr sz="900" spc="-5" dirty="0">
                <a:latin typeface="Verdana"/>
                <a:cs typeface="Verdana"/>
              </a:rPr>
              <a:t>sapendo </a:t>
            </a:r>
            <a:r>
              <a:rPr sz="900" dirty="0">
                <a:latin typeface="Verdana"/>
                <a:cs typeface="Verdana"/>
              </a:rPr>
              <a:t>ciò  che le era accaduto, </a:t>
            </a:r>
            <a:r>
              <a:rPr sz="900" spc="-5" dirty="0">
                <a:latin typeface="Verdana"/>
                <a:cs typeface="Verdana"/>
              </a:rPr>
              <a:t>venne, </a:t>
            </a:r>
            <a:r>
              <a:rPr sz="900" dirty="0">
                <a:latin typeface="Verdana"/>
                <a:cs typeface="Verdana"/>
              </a:rPr>
              <a:t>gli si gettò </a:t>
            </a:r>
            <a:r>
              <a:rPr sz="900" spc="-5" dirty="0">
                <a:latin typeface="Verdana"/>
                <a:cs typeface="Verdana"/>
              </a:rPr>
              <a:t>davanti </a:t>
            </a:r>
            <a:r>
              <a:rPr sz="900" dirty="0">
                <a:latin typeface="Verdana"/>
                <a:cs typeface="Verdana"/>
              </a:rPr>
              <a:t>e gli disse tutta la verità. Gesù  rispose: </a:t>
            </a:r>
            <a:r>
              <a:rPr sz="900" spc="-5" dirty="0">
                <a:latin typeface="Verdana"/>
                <a:cs typeface="Verdana"/>
              </a:rPr>
              <a:t>«Figlia,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tua </a:t>
            </a:r>
            <a:r>
              <a:rPr sz="900" dirty="0">
                <a:latin typeface="Verdana"/>
                <a:cs typeface="Verdana"/>
              </a:rPr>
              <a:t>fede ti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spc="-5" dirty="0">
                <a:latin typeface="Verdana"/>
                <a:cs typeface="Verdana"/>
              </a:rPr>
              <a:t>salvata. </a:t>
            </a:r>
            <a:r>
              <a:rPr sz="900" dirty="0">
                <a:latin typeface="Verdana"/>
                <a:cs typeface="Verdana"/>
              </a:rPr>
              <a:t>Va in </a:t>
            </a:r>
            <a:r>
              <a:rPr sz="900" spc="-5" dirty="0">
                <a:latin typeface="Verdana"/>
                <a:cs typeface="Verdana"/>
              </a:rPr>
              <a:t>pace </a:t>
            </a:r>
            <a:r>
              <a:rPr sz="900" dirty="0">
                <a:latin typeface="Verdana"/>
                <a:cs typeface="Verdana"/>
              </a:rPr>
              <a:t>e sii guarita dal </a:t>
            </a:r>
            <a:r>
              <a:rPr sz="900" spc="-5" dirty="0">
                <a:latin typeface="Verdana"/>
                <a:cs typeface="Verdana"/>
              </a:rPr>
              <a:t>tuo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male».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5131" y="960119"/>
            <a:ext cx="1373123" cy="2124455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250507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Guarigione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di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una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donna</a:t>
            </a:r>
            <a:r>
              <a:rPr sz="1400" b="1" spc="-3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cananea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146551" y="848349"/>
            <a:ext cx="4010660" cy="212153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algn="just">
              <a:lnSpc>
                <a:spcPct val="101099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Partito di là, Gesù si ritirò </a:t>
            </a:r>
            <a:r>
              <a:rPr sz="900" spc="-5" dirty="0">
                <a:latin typeface="Verdana"/>
                <a:cs typeface="Verdana"/>
              </a:rPr>
              <a:t>verso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zona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Tiro </a:t>
            </a:r>
            <a:r>
              <a:rPr sz="900" dirty="0">
                <a:latin typeface="Verdana"/>
                <a:cs typeface="Verdana"/>
              </a:rPr>
              <a:t>e di Sidone. Ed ecco, 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donna </a:t>
            </a:r>
            <a:r>
              <a:rPr sz="900" spc="-5" dirty="0">
                <a:latin typeface="Verdana"/>
                <a:cs typeface="Verdana"/>
              </a:rPr>
              <a:t>cananea, </a:t>
            </a:r>
            <a:r>
              <a:rPr sz="900" dirty="0">
                <a:latin typeface="Verdana"/>
                <a:cs typeface="Verdana"/>
              </a:rPr>
              <a:t>che veniva da quella regione, si mise a</a:t>
            </a:r>
            <a:r>
              <a:rPr sz="900" spc="204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gridare:</a:t>
            </a:r>
            <a:endParaRPr sz="900">
              <a:latin typeface="Verdana"/>
              <a:cs typeface="Verdana"/>
            </a:endParaRPr>
          </a:p>
          <a:p>
            <a:pPr marL="12700" marR="53975" algn="just">
              <a:lnSpc>
                <a:spcPct val="101099"/>
              </a:lnSpc>
              <a:spcBef>
                <a:spcPts val="15"/>
              </a:spcBef>
            </a:pPr>
            <a:r>
              <a:rPr sz="900" dirty="0">
                <a:latin typeface="Verdana"/>
                <a:cs typeface="Verdana"/>
              </a:rPr>
              <a:t>«Pietà di me, </a:t>
            </a:r>
            <a:r>
              <a:rPr sz="900" spc="-5" dirty="0">
                <a:latin typeface="Verdana"/>
                <a:cs typeface="Verdana"/>
              </a:rPr>
              <a:t>Signore, </a:t>
            </a:r>
            <a:r>
              <a:rPr sz="900" dirty="0">
                <a:latin typeface="Verdana"/>
                <a:cs typeface="Verdana"/>
              </a:rPr>
              <a:t>figlio di Davide! Mia figlia è molto tormentata  da un demonio». Ma egli </a:t>
            </a:r>
            <a:r>
              <a:rPr sz="900" spc="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le rivolse </a:t>
            </a:r>
            <a:r>
              <a:rPr sz="900" spc="-5" dirty="0">
                <a:latin typeface="Verdana"/>
                <a:cs typeface="Verdana"/>
              </a:rPr>
              <a:t>neppure una </a:t>
            </a:r>
            <a:r>
              <a:rPr sz="900" dirty="0">
                <a:latin typeface="Verdana"/>
                <a:cs typeface="Verdana"/>
              </a:rPr>
              <a:t>parola. Allora i  suoi discepoli </a:t>
            </a:r>
            <a:r>
              <a:rPr sz="900" spc="-5" dirty="0">
                <a:latin typeface="Verdana"/>
                <a:cs typeface="Verdana"/>
              </a:rPr>
              <a:t>gli </a:t>
            </a: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avvicinarono </a:t>
            </a:r>
            <a:r>
              <a:rPr sz="900" dirty="0">
                <a:latin typeface="Verdana"/>
                <a:cs typeface="Verdana"/>
              </a:rPr>
              <a:t>e lo </a:t>
            </a:r>
            <a:r>
              <a:rPr sz="900" spc="-5" dirty="0">
                <a:latin typeface="Verdana"/>
                <a:cs typeface="Verdana"/>
              </a:rPr>
              <a:t>implorarono: </a:t>
            </a:r>
            <a:r>
              <a:rPr sz="900" dirty="0">
                <a:latin typeface="Verdana"/>
                <a:cs typeface="Verdana"/>
              </a:rPr>
              <a:t>«Esaudiscila,  perché ci viene dietro</a:t>
            </a:r>
            <a:r>
              <a:rPr sz="900" spc="-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gridando!».</a:t>
            </a:r>
            <a:endParaRPr sz="900">
              <a:latin typeface="Verdana"/>
              <a:cs typeface="Verdana"/>
            </a:endParaRPr>
          </a:p>
          <a:p>
            <a:pPr marL="12700" marR="54610" algn="just">
              <a:lnSpc>
                <a:spcPct val="1012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Egli rispose: «Non sono stato mandato se non alle pecore </a:t>
            </a:r>
            <a:r>
              <a:rPr sz="900" spc="-5" dirty="0">
                <a:latin typeface="Verdana"/>
                <a:cs typeface="Verdana"/>
              </a:rPr>
              <a:t>perdute  </a:t>
            </a:r>
            <a:r>
              <a:rPr sz="900" dirty="0">
                <a:latin typeface="Verdana"/>
                <a:cs typeface="Verdana"/>
              </a:rPr>
              <a:t>della casa </a:t>
            </a:r>
            <a:r>
              <a:rPr sz="900" spc="-5" dirty="0">
                <a:latin typeface="Verdana"/>
                <a:cs typeface="Verdana"/>
              </a:rPr>
              <a:t>d'Israele». </a:t>
            </a:r>
            <a:r>
              <a:rPr sz="900" dirty="0">
                <a:latin typeface="Verdana"/>
                <a:cs typeface="Verdana"/>
              </a:rPr>
              <a:t>Ma quella si </a:t>
            </a:r>
            <a:r>
              <a:rPr sz="900" spc="-5" dirty="0">
                <a:latin typeface="Verdana"/>
                <a:cs typeface="Verdana"/>
              </a:rPr>
              <a:t>avvicinò </a:t>
            </a:r>
            <a:r>
              <a:rPr sz="900" dirty="0">
                <a:latin typeface="Verdana"/>
                <a:cs typeface="Verdana"/>
              </a:rPr>
              <a:t>e si prostrò </a:t>
            </a:r>
            <a:r>
              <a:rPr sz="900" spc="-5" dirty="0">
                <a:latin typeface="Verdana"/>
                <a:cs typeface="Verdana"/>
              </a:rPr>
              <a:t>dinanzi </a:t>
            </a:r>
            <a:r>
              <a:rPr sz="900" dirty="0">
                <a:latin typeface="Verdana"/>
                <a:cs typeface="Verdana"/>
              </a:rPr>
              <a:t>a lui,  dicendo: </a:t>
            </a:r>
            <a:r>
              <a:rPr sz="900" spc="-5" dirty="0">
                <a:latin typeface="Verdana"/>
                <a:cs typeface="Verdana"/>
              </a:rPr>
              <a:t>«Signore, aiutami!». </a:t>
            </a:r>
            <a:r>
              <a:rPr sz="900" dirty="0">
                <a:latin typeface="Verdana"/>
                <a:cs typeface="Verdana"/>
              </a:rPr>
              <a:t>Ed egli </a:t>
            </a:r>
            <a:r>
              <a:rPr sz="900" spc="-5" dirty="0">
                <a:latin typeface="Verdana"/>
                <a:cs typeface="Verdana"/>
              </a:rPr>
              <a:t>rispose: </a:t>
            </a:r>
            <a:r>
              <a:rPr sz="900" dirty="0">
                <a:latin typeface="Verdana"/>
                <a:cs typeface="Verdana"/>
              </a:rPr>
              <a:t>«Non è bene  prendere il pane dei figli e gettarlo ai </a:t>
            </a:r>
            <a:r>
              <a:rPr sz="900" spc="-5" dirty="0">
                <a:latin typeface="Verdana"/>
                <a:cs typeface="Verdana"/>
              </a:rPr>
              <a:t>cagnolini». </a:t>
            </a:r>
            <a:r>
              <a:rPr sz="900" dirty="0">
                <a:latin typeface="Verdana"/>
                <a:cs typeface="Verdana"/>
              </a:rPr>
              <a:t>«È vero, </a:t>
            </a:r>
            <a:r>
              <a:rPr sz="900" spc="-5" dirty="0">
                <a:latin typeface="Verdana"/>
                <a:cs typeface="Verdana"/>
              </a:rPr>
              <a:t>Signore </a:t>
            </a:r>
            <a:r>
              <a:rPr sz="900" dirty="0">
                <a:latin typeface="Verdana"/>
                <a:cs typeface="Verdana"/>
              </a:rPr>
              <a:t>-  disse la </a:t>
            </a:r>
            <a:r>
              <a:rPr sz="900" spc="-5" dirty="0">
                <a:latin typeface="Verdana"/>
                <a:cs typeface="Verdana"/>
              </a:rPr>
              <a:t>donna </a:t>
            </a:r>
            <a:r>
              <a:rPr sz="900" dirty="0">
                <a:latin typeface="Verdana"/>
                <a:cs typeface="Verdana"/>
              </a:rPr>
              <a:t>-, </a:t>
            </a:r>
            <a:r>
              <a:rPr sz="900" spc="-5" dirty="0">
                <a:latin typeface="Verdana"/>
                <a:cs typeface="Verdana"/>
              </a:rPr>
              <a:t>eppure </a:t>
            </a:r>
            <a:r>
              <a:rPr sz="900" dirty="0">
                <a:latin typeface="Verdana"/>
                <a:cs typeface="Verdana"/>
              </a:rPr>
              <a:t>i cagnolini </a:t>
            </a:r>
            <a:r>
              <a:rPr sz="900" spc="-5" dirty="0">
                <a:latin typeface="Verdana"/>
                <a:cs typeface="Verdana"/>
              </a:rPr>
              <a:t>mangiano </a:t>
            </a:r>
            <a:r>
              <a:rPr sz="900" dirty="0">
                <a:latin typeface="Verdana"/>
                <a:cs typeface="Verdana"/>
              </a:rPr>
              <a:t>le </a:t>
            </a:r>
            <a:r>
              <a:rPr sz="900" spc="-5" dirty="0">
                <a:latin typeface="Verdana"/>
                <a:cs typeface="Verdana"/>
              </a:rPr>
              <a:t>briciole </a:t>
            </a:r>
            <a:r>
              <a:rPr sz="900" dirty="0">
                <a:latin typeface="Verdana"/>
                <a:cs typeface="Verdana"/>
              </a:rPr>
              <a:t>che cadono  dalla tavola dei </a:t>
            </a:r>
            <a:r>
              <a:rPr sz="900" spc="-5" dirty="0">
                <a:latin typeface="Verdana"/>
                <a:cs typeface="Verdana"/>
              </a:rPr>
              <a:t>loro</a:t>
            </a:r>
            <a:r>
              <a:rPr sz="900" spc="-3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padroni».</a:t>
            </a:r>
            <a:endParaRPr sz="900">
              <a:latin typeface="Verdana"/>
              <a:cs typeface="Verdana"/>
            </a:endParaRPr>
          </a:p>
          <a:p>
            <a:pPr marL="12700" marR="55880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Allora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le </a:t>
            </a:r>
            <a:r>
              <a:rPr sz="900" spc="-5" dirty="0">
                <a:latin typeface="Verdana"/>
                <a:cs typeface="Verdana"/>
              </a:rPr>
              <a:t>replicò: «Donna, </a:t>
            </a:r>
            <a:r>
              <a:rPr sz="900" dirty="0">
                <a:latin typeface="Verdana"/>
                <a:cs typeface="Verdana"/>
              </a:rPr>
              <a:t>grande è la tua fede! </a:t>
            </a:r>
            <a:r>
              <a:rPr sz="900" spc="-5" dirty="0">
                <a:latin typeface="Verdana"/>
                <a:cs typeface="Verdana"/>
              </a:rPr>
              <a:t>Avvenga </a:t>
            </a:r>
            <a:r>
              <a:rPr sz="900" dirty="0">
                <a:latin typeface="Verdana"/>
                <a:cs typeface="Verdana"/>
              </a:rPr>
              <a:t>per  te come </a:t>
            </a:r>
            <a:r>
              <a:rPr sz="900" spc="-5" dirty="0">
                <a:latin typeface="Verdana"/>
                <a:cs typeface="Verdana"/>
              </a:rPr>
              <a:t>desideri». </a:t>
            </a:r>
            <a:r>
              <a:rPr sz="900" dirty="0">
                <a:latin typeface="Verdana"/>
                <a:cs typeface="Verdana"/>
              </a:rPr>
              <a:t>E da quell'istante </a:t>
            </a:r>
            <a:r>
              <a:rPr sz="900" spc="-5" dirty="0">
                <a:latin typeface="Verdana"/>
                <a:cs typeface="Verdana"/>
              </a:rPr>
              <a:t>sua </a:t>
            </a:r>
            <a:r>
              <a:rPr sz="900" dirty="0">
                <a:latin typeface="Verdana"/>
                <a:cs typeface="Verdana"/>
              </a:rPr>
              <a:t>figlia </a:t>
            </a:r>
            <a:r>
              <a:rPr sz="900" spc="-10" dirty="0">
                <a:latin typeface="Verdana"/>
                <a:cs typeface="Verdana"/>
              </a:rPr>
              <a:t>fu</a:t>
            </a:r>
            <a:r>
              <a:rPr sz="900" spc="-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guarita.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2563" y="882396"/>
            <a:ext cx="2336291" cy="1961387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543675" cy="22098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Risurrezione della figlia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di</a:t>
            </a:r>
            <a:r>
              <a:rPr sz="1400" b="1" spc="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Giairo</a:t>
            </a:r>
            <a:endParaRPr sz="1400">
              <a:latin typeface="Calibri"/>
              <a:cs typeface="Calibri"/>
            </a:endParaRPr>
          </a:p>
          <a:p>
            <a:pPr marL="1812289" marR="5080" algn="just">
              <a:lnSpc>
                <a:spcPct val="101299"/>
              </a:lnSpc>
              <a:spcBef>
                <a:spcPts val="690"/>
              </a:spcBef>
            </a:pPr>
            <a:r>
              <a:rPr sz="900" spc="-5" dirty="0">
                <a:latin typeface="Verdana"/>
                <a:cs typeface="Verdana"/>
              </a:rPr>
              <a:t>Mentre ancora parlava, </a:t>
            </a:r>
            <a:r>
              <a:rPr sz="900" dirty="0">
                <a:latin typeface="Verdana"/>
                <a:cs typeface="Verdana"/>
              </a:rPr>
              <a:t>dalla casa del capo della sinagoga </a:t>
            </a:r>
            <a:r>
              <a:rPr sz="900" spc="-5" dirty="0">
                <a:latin typeface="Verdana"/>
                <a:cs typeface="Verdana"/>
              </a:rPr>
              <a:t>vennero </a:t>
            </a:r>
            <a:r>
              <a:rPr sz="900" dirty="0">
                <a:latin typeface="Verdana"/>
                <a:cs typeface="Verdana"/>
              </a:rPr>
              <a:t>a dirgli: </a:t>
            </a:r>
            <a:r>
              <a:rPr sz="900" spc="-10" dirty="0">
                <a:latin typeface="Verdana"/>
                <a:cs typeface="Verdana"/>
              </a:rPr>
              <a:t>«Tua  </a:t>
            </a:r>
            <a:r>
              <a:rPr sz="900" dirty="0">
                <a:latin typeface="Verdana"/>
                <a:cs typeface="Verdana"/>
              </a:rPr>
              <a:t>figlia è </a:t>
            </a:r>
            <a:r>
              <a:rPr sz="900" spc="-5" dirty="0">
                <a:latin typeface="Verdana"/>
                <a:cs typeface="Verdana"/>
              </a:rPr>
              <a:t>morta. Perché disturbi ancora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Maestro?». </a:t>
            </a:r>
            <a:r>
              <a:rPr sz="900" dirty="0">
                <a:latin typeface="Verdana"/>
                <a:cs typeface="Verdana"/>
              </a:rPr>
              <a:t>Ma Gesù, udito </a:t>
            </a:r>
            <a:r>
              <a:rPr sz="900" spc="-5" dirty="0">
                <a:latin typeface="Verdana"/>
                <a:cs typeface="Verdana"/>
              </a:rPr>
              <a:t>quanto  </a:t>
            </a:r>
            <a:r>
              <a:rPr sz="900" dirty="0">
                <a:latin typeface="Verdana"/>
                <a:cs typeface="Verdana"/>
              </a:rPr>
              <a:t>dicevano, disse a Giairo </a:t>
            </a:r>
            <a:r>
              <a:rPr sz="900" spc="-5" dirty="0">
                <a:latin typeface="Verdana"/>
                <a:cs typeface="Verdana"/>
              </a:rPr>
              <a:t>capo </a:t>
            </a:r>
            <a:r>
              <a:rPr sz="900" dirty="0">
                <a:latin typeface="Verdana"/>
                <a:cs typeface="Verdana"/>
              </a:rPr>
              <a:t>della sinagoga: </a:t>
            </a:r>
            <a:r>
              <a:rPr sz="900" spc="-5" dirty="0">
                <a:latin typeface="Verdana"/>
                <a:cs typeface="Verdana"/>
              </a:rPr>
              <a:t>«Non </a:t>
            </a:r>
            <a:r>
              <a:rPr sz="900" dirty="0">
                <a:latin typeface="Verdana"/>
                <a:cs typeface="Verdana"/>
              </a:rPr>
              <a:t>temere, </a:t>
            </a:r>
            <a:r>
              <a:rPr sz="900" spc="-5" dirty="0">
                <a:latin typeface="Verdana"/>
                <a:cs typeface="Verdana"/>
              </a:rPr>
              <a:t>continua </a:t>
            </a:r>
            <a:r>
              <a:rPr sz="900" dirty="0">
                <a:latin typeface="Verdana"/>
                <a:cs typeface="Verdana"/>
              </a:rPr>
              <a:t>solo ad  </a:t>
            </a:r>
            <a:r>
              <a:rPr sz="900" spc="-5" dirty="0">
                <a:latin typeface="Verdana"/>
                <a:cs typeface="Verdana"/>
              </a:rPr>
              <a:t>aver </a:t>
            </a:r>
            <a:r>
              <a:rPr sz="900" dirty="0">
                <a:latin typeface="Verdana"/>
                <a:cs typeface="Verdana"/>
              </a:rPr>
              <a:t>fede!». E non permise a </a:t>
            </a:r>
            <a:r>
              <a:rPr sz="900" spc="-5" dirty="0">
                <a:latin typeface="Verdana"/>
                <a:cs typeface="Verdana"/>
              </a:rPr>
              <a:t>nessuno </a:t>
            </a:r>
            <a:r>
              <a:rPr sz="900" dirty="0">
                <a:latin typeface="Verdana"/>
                <a:cs typeface="Verdana"/>
              </a:rPr>
              <a:t>di seguirlo </a:t>
            </a:r>
            <a:r>
              <a:rPr sz="900" spc="-5" dirty="0">
                <a:latin typeface="Verdana"/>
                <a:cs typeface="Verdana"/>
              </a:rPr>
              <a:t>fuorché </a:t>
            </a:r>
            <a:r>
              <a:rPr sz="900" dirty="0">
                <a:latin typeface="Verdana"/>
                <a:cs typeface="Verdana"/>
              </a:rPr>
              <a:t>a Pietro, Giacomo e  </a:t>
            </a:r>
            <a:r>
              <a:rPr sz="900" spc="-5" dirty="0">
                <a:latin typeface="Verdana"/>
                <a:cs typeface="Verdana"/>
              </a:rPr>
              <a:t>Giovanni, </a:t>
            </a:r>
            <a:r>
              <a:rPr sz="900" dirty="0">
                <a:latin typeface="Verdana"/>
                <a:cs typeface="Verdana"/>
              </a:rPr>
              <a:t>fratello di Giacomo. </a:t>
            </a:r>
            <a:r>
              <a:rPr sz="900" spc="-5" dirty="0">
                <a:latin typeface="Verdana"/>
                <a:cs typeface="Verdana"/>
              </a:rPr>
              <a:t>Giunsero </a:t>
            </a:r>
            <a:r>
              <a:rPr sz="900" dirty="0">
                <a:latin typeface="Verdana"/>
                <a:cs typeface="Verdana"/>
              </a:rPr>
              <a:t>alla casa del capo della sinagoga ed egli  vide </a:t>
            </a:r>
            <a:r>
              <a:rPr sz="900" spc="-5" dirty="0">
                <a:latin typeface="Verdana"/>
                <a:cs typeface="Verdana"/>
              </a:rPr>
              <a:t>trambusto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gente </a:t>
            </a:r>
            <a:r>
              <a:rPr sz="900" spc="-10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piangeva e </a:t>
            </a:r>
            <a:r>
              <a:rPr sz="900" spc="-5" dirty="0">
                <a:latin typeface="Verdana"/>
                <a:cs typeface="Verdana"/>
              </a:rPr>
              <a:t>urlava. Entrato, </a:t>
            </a:r>
            <a:r>
              <a:rPr sz="900" dirty="0">
                <a:latin typeface="Verdana"/>
                <a:cs typeface="Verdana"/>
              </a:rPr>
              <a:t>disse </a:t>
            </a:r>
            <a:r>
              <a:rPr sz="900" spc="-5" dirty="0">
                <a:latin typeface="Verdana"/>
                <a:cs typeface="Verdana"/>
              </a:rPr>
              <a:t>loro: «Perché </a:t>
            </a:r>
            <a:r>
              <a:rPr sz="900" dirty="0">
                <a:latin typeface="Verdana"/>
                <a:cs typeface="Verdana"/>
              </a:rPr>
              <a:t>fate  tanto strepito e </a:t>
            </a:r>
            <a:r>
              <a:rPr sz="900" spc="-5" dirty="0">
                <a:latin typeface="Verdana"/>
                <a:cs typeface="Verdana"/>
              </a:rPr>
              <a:t>piangete?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bambina non </a:t>
            </a:r>
            <a:r>
              <a:rPr sz="900" dirty="0">
                <a:latin typeface="Verdana"/>
                <a:cs typeface="Verdana"/>
              </a:rPr>
              <a:t>è morta, ma</a:t>
            </a:r>
            <a:r>
              <a:rPr sz="900" spc="-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dorme».</a:t>
            </a:r>
            <a:endParaRPr sz="900">
              <a:latin typeface="Verdana"/>
              <a:cs typeface="Verdana"/>
            </a:endParaRPr>
          </a:p>
          <a:p>
            <a:pPr marL="1812289" marR="5080" algn="just">
              <a:lnSpc>
                <a:spcPct val="1012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Ed essi lo deridevano. Ma egli, cacciati tutti </a:t>
            </a:r>
            <a:r>
              <a:rPr sz="900" spc="-5" dirty="0">
                <a:latin typeface="Verdana"/>
                <a:cs typeface="Verdana"/>
              </a:rPr>
              <a:t>fuori, </a:t>
            </a:r>
            <a:r>
              <a:rPr sz="900" dirty="0">
                <a:latin typeface="Verdana"/>
                <a:cs typeface="Verdana"/>
              </a:rPr>
              <a:t>prese con sé il padre e la  </a:t>
            </a:r>
            <a:r>
              <a:rPr sz="900" spc="-5" dirty="0">
                <a:latin typeface="Verdana"/>
                <a:cs typeface="Verdana"/>
              </a:rPr>
              <a:t>madre </a:t>
            </a:r>
            <a:r>
              <a:rPr sz="900" dirty="0">
                <a:latin typeface="Verdana"/>
                <a:cs typeface="Verdana"/>
              </a:rPr>
              <a:t>della fanciulla e quelli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erano con lui, ed </a:t>
            </a:r>
            <a:r>
              <a:rPr sz="900" spc="-5" dirty="0">
                <a:latin typeface="Verdana"/>
                <a:cs typeface="Verdana"/>
              </a:rPr>
              <a:t>entrò </a:t>
            </a:r>
            <a:r>
              <a:rPr sz="900" dirty="0">
                <a:latin typeface="Verdana"/>
                <a:cs typeface="Verdana"/>
              </a:rPr>
              <a:t>dove era la bambina.  </a:t>
            </a:r>
            <a:r>
              <a:rPr sz="900" spc="-5" dirty="0">
                <a:latin typeface="Verdana"/>
                <a:cs typeface="Verdana"/>
              </a:rPr>
              <a:t>Presa </a:t>
            </a:r>
            <a:r>
              <a:rPr sz="900" dirty="0">
                <a:latin typeface="Verdana"/>
                <a:cs typeface="Verdana"/>
              </a:rPr>
              <a:t>la mano della </a:t>
            </a:r>
            <a:r>
              <a:rPr sz="900" spc="-5" dirty="0">
                <a:latin typeface="Verdana"/>
                <a:cs typeface="Verdana"/>
              </a:rPr>
              <a:t>bambina, </a:t>
            </a:r>
            <a:r>
              <a:rPr sz="900" dirty="0">
                <a:latin typeface="Verdana"/>
                <a:cs typeface="Verdana"/>
              </a:rPr>
              <a:t>le disse: «Talità </a:t>
            </a:r>
            <a:r>
              <a:rPr sz="900" spc="-5" dirty="0">
                <a:latin typeface="Verdana"/>
                <a:cs typeface="Verdana"/>
              </a:rPr>
              <a:t>kum», che </a:t>
            </a:r>
            <a:r>
              <a:rPr sz="900" dirty="0">
                <a:latin typeface="Verdana"/>
                <a:cs typeface="Verdana"/>
              </a:rPr>
              <a:t>significa: «Fanciulla, io  ti dico, alzati!». Subito la </a:t>
            </a:r>
            <a:r>
              <a:rPr sz="900" spc="-5" dirty="0">
                <a:latin typeface="Verdana"/>
                <a:cs typeface="Verdana"/>
              </a:rPr>
              <a:t>fanciulla </a:t>
            </a:r>
            <a:r>
              <a:rPr sz="900" dirty="0">
                <a:latin typeface="Verdana"/>
                <a:cs typeface="Verdana"/>
              </a:rPr>
              <a:t>si alzò e si mise a </a:t>
            </a:r>
            <a:r>
              <a:rPr sz="900" spc="-5" dirty="0">
                <a:latin typeface="Verdana"/>
                <a:cs typeface="Verdana"/>
              </a:rPr>
              <a:t>camminare; aveva </a:t>
            </a:r>
            <a:r>
              <a:rPr sz="900" dirty="0">
                <a:latin typeface="Verdana"/>
                <a:cs typeface="Verdana"/>
              </a:rPr>
              <a:t>dodici  </a:t>
            </a:r>
            <a:r>
              <a:rPr sz="900" spc="-5" dirty="0">
                <a:latin typeface="Verdana"/>
                <a:cs typeface="Verdana"/>
              </a:rPr>
              <a:t>anni. Essi furono </a:t>
            </a:r>
            <a:r>
              <a:rPr sz="900" dirty="0">
                <a:latin typeface="Verdana"/>
                <a:cs typeface="Verdana"/>
              </a:rPr>
              <a:t>presi da </a:t>
            </a:r>
            <a:r>
              <a:rPr sz="900" spc="-5" dirty="0">
                <a:latin typeface="Verdana"/>
                <a:cs typeface="Verdana"/>
              </a:rPr>
              <a:t>grande </a:t>
            </a:r>
            <a:r>
              <a:rPr sz="900" dirty="0">
                <a:latin typeface="Verdana"/>
                <a:cs typeface="Verdana"/>
              </a:rPr>
              <a:t>stupore. Gesù raccomandò loro con </a:t>
            </a:r>
            <a:r>
              <a:rPr sz="900" spc="-5" dirty="0">
                <a:latin typeface="Verdana"/>
                <a:cs typeface="Verdana"/>
              </a:rPr>
              <a:t>insistenza 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5" dirty="0">
                <a:latin typeface="Verdana"/>
                <a:cs typeface="Verdana"/>
              </a:rPr>
              <a:t>nessuno </a:t>
            </a:r>
            <a:r>
              <a:rPr sz="900" dirty="0">
                <a:latin typeface="Verdana"/>
                <a:cs typeface="Verdana"/>
              </a:rPr>
              <a:t>venisse a saperlo e </a:t>
            </a:r>
            <a:r>
              <a:rPr sz="900" spc="-5" dirty="0">
                <a:latin typeface="Verdana"/>
                <a:cs typeface="Verdana"/>
              </a:rPr>
              <a:t>ordinò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darle </a:t>
            </a:r>
            <a:r>
              <a:rPr sz="900" dirty="0">
                <a:latin typeface="Verdana"/>
                <a:cs typeface="Verdana"/>
              </a:rPr>
              <a:t>da</a:t>
            </a:r>
            <a:r>
              <a:rPr sz="900" spc="-1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mangiare.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4839" y="915924"/>
            <a:ext cx="1601723" cy="2351532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543675" cy="13760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Guarigione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dell'uomo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con</a:t>
            </a:r>
            <a:r>
              <a:rPr sz="1400" b="1" spc="-1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l'idropisia</a:t>
            </a:r>
            <a:endParaRPr sz="1400">
              <a:latin typeface="Calibri"/>
              <a:cs typeface="Calibri"/>
            </a:endParaRPr>
          </a:p>
          <a:p>
            <a:pPr marL="1932305" marR="5715" algn="just">
              <a:lnSpc>
                <a:spcPct val="101499"/>
              </a:lnSpc>
              <a:spcBef>
                <a:spcPts val="685"/>
              </a:spcBef>
            </a:pPr>
            <a:r>
              <a:rPr sz="900" dirty="0">
                <a:latin typeface="Verdana"/>
                <a:cs typeface="Verdana"/>
              </a:rPr>
              <a:t>Un sabato si </a:t>
            </a:r>
            <a:r>
              <a:rPr sz="900" spc="-5" dirty="0">
                <a:latin typeface="Verdana"/>
                <a:cs typeface="Verdana"/>
              </a:rPr>
              <a:t>recò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casa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uno </a:t>
            </a:r>
            <a:r>
              <a:rPr sz="900" dirty="0">
                <a:latin typeface="Verdana"/>
                <a:cs typeface="Verdana"/>
              </a:rPr>
              <a:t>dei capi dei </a:t>
            </a:r>
            <a:r>
              <a:rPr sz="900" spc="-5" dirty="0">
                <a:latin typeface="Verdana"/>
                <a:cs typeface="Verdana"/>
              </a:rPr>
              <a:t>farisei </a:t>
            </a:r>
            <a:r>
              <a:rPr sz="900" dirty="0">
                <a:latin typeface="Verdana"/>
                <a:cs typeface="Verdana"/>
              </a:rPr>
              <a:t>per </a:t>
            </a:r>
            <a:r>
              <a:rPr sz="900" spc="-5" dirty="0">
                <a:latin typeface="Verdana"/>
                <a:cs typeface="Verdana"/>
              </a:rPr>
              <a:t>pranzare </a:t>
            </a:r>
            <a:r>
              <a:rPr sz="900" dirty="0">
                <a:latin typeface="Verdana"/>
                <a:cs typeface="Verdana"/>
              </a:rPr>
              <a:t>ed essi </a:t>
            </a:r>
            <a:r>
              <a:rPr sz="900" spc="-5" dirty="0">
                <a:latin typeface="Verdana"/>
                <a:cs typeface="Verdana"/>
              </a:rPr>
              <a:t>stavano  </a:t>
            </a:r>
            <a:r>
              <a:rPr sz="900" dirty="0">
                <a:latin typeface="Verdana"/>
                <a:cs typeface="Verdana"/>
              </a:rPr>
              <a:t>a osservarlo. Ed ecco, </a:t>
            </a:r>
            <a:r>
              <a:rPr sz="900" spc="-5" dirty="0">
                <a:latin typeface="Verdana"/>
                <a:cs typeface="Verdana"/>
              </a:rPr>
              <a:t>davanti </a:t>
            </a:r>
            <a:r>
              <a:rPr sz="900" dirty="0">
                <a:latin typeface="Verdana"/>
                <a:cs typeface="Verdana"/>
              </a:rPr>
              <a:t>a lui vi era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uomo malato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idropisìa.  </a:t>
            </a:r>
            <a:r>
              <a:rPr sz="900" dirty="0">
                <a:latin typeface="Verdana"/>
                <a:cs typeface="Verdana"/>
              </a:rPr>
              <a:t>Rivolgendosi ai </a:t>
            </a:r>
            <a:r>
              <a:rPr sz="900" spc="-5" dirty="0">
                <a:latin typeface="Verdana"/>
                <a:cs typeface="Verdana"/>
              </a:rPr>
              <a:t>dottori della Legge </a:t>
            </a:r>
            <a:r>
              <a:rPr sz="900" dirty="0">
                <a:latin typeface="Verdana"/>
                <a:cs typeface="Verdana"/>
              </a:rPr>
              <a:t>e ai </a:t>
            </a:r>
            <a:r>
              <a:rPr sz="900" spc="-5" dirty="0">
                <a:latin typeface="Verdana"/>
                <a:cs typeface="Verdana"/>
              </a:rPr>
              <a:t>farisei, Gesù </a:t>
            </a:r>
            <a:r>
              <a:rPr sz="900" dirty="0">
                <a:latin typeface="Verdana"/>
                <a:cs typeface="Verdana"/>
              </a:rPr>
              <a:t>disse: «È lecito o no  </a:t>
            </a:r>
            <a:r>
              <a:rPr sz="900" spc="-5" dirty="0">
                <a:latin typeface="Verdana"/>
                <a:cs typeface="Verdana"/>
              </a:rPr>
              <a:t>guarire </a:t>
            </a:r>
            <a:r>
              <a:rPr sz="900" dirty="0">
                <a:latin typeface="Verdana"/>
                <a:cs typeface="Verdana"/>
              </a:rPr>
              <a:t>di</a:t>
            </a:r>
            <a:r>
              <a:rPr sz="900" spc="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sabato?».</a:t>
            </a:r>
            <a:endParaRPr sz="900">
              <a:latin typeface="Verdana"/>
              <a:cs typeface="Verdana"/>
            </a:endParaRPr>
          </a:p>
          <a:p>
            <a:pPr marL="1932305" algn="just">
              <a:lnSpc>
                <a:spcPct val="100000"/>
              </a:lnSpc>
              <a:spcBef>
                <a:spcPts val="610"/>
              </a:spcBef>
            </a:pPr>
            <a:r>
              <a:rPr sz="900" dirty="0">
                <a:latin typeface="Verdana"/>
                <a:cs typeface="Verdana"/>
              </a:rPr>
              <a:t>Ma</a:t>
            </a:r>
            <a:r>
              <a:rPr sz="900" spc="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essi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tacquero.</a:t>
            </a:r>
            <a:r>
              <a:rPr sz="900" spc="4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Egli</a:t>
            </a:r>
            <a:r>
              <a:rPr sz="900" spc="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lo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prese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per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mano,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lo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guarì</a:t>
            </a:r>
            <a:r>
              <a:rPr sz="900" spc="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lo</a:t>
            </a:r>
            <a:r>
              <a:rPr sz="900" spc="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congedò.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Poi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disse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loro:</a:t>
            </a:r>
            <a:endParaRPr sz="900">
              <a:latin typeface="Verdana"/>
              <a:cs typeface="Verdana"/>
            </a:endParaRPr>
          </a:p>
          <a:p>
            <a:pPr marL="1932305" marR="5080" algn="just">
              <a:lnSpc>
                <a:spcPct val="101099"/>
              </a:lnSpc>
              <a:spcBef>
                <a:spcPts val="5"/>
              </a:spcBef>
            </a:pPr>
            <a:r>
              <a:rPr sz="900" spc="-5" dirty="0">
                <a:latin typeface="Verdana"/>
                <a:cs typeface="Verdana"/>
              </a:rPr>
              <a:t>«Chi </a:t>
            </a:r>
            <a:r>
              <a:rPr sz="900" dirty="0">
                <a:latin typeface="Verdana"/>
                <a:cs typeface="Verdana"/>
              </a:rPr>
              <a:t>di voi, se un figlio o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spc="-5" dirty="0">
                <a:latin typeface="Verdana"/>
                <a:cs typeface="Verdana"/>
              </a:rPr>
              <a:t>bue </a:t>
            </a:r>
            <a:r>
              <a:rPr sz="900" dirty="0">
                <a:latin typeface="Verdana"/>
                <a:cs typeface="Verdana"/>
              </a:rPr>
              <a:t>gli cade nel pozzo, non lo </a:t>
            </a:r>
            <a:r>
              <a:rPr sz="900" spc="-5" dirty="0">
                <a:latin typeface="Verdana"/>
                <a:cs typeface="Verdana"/>
              </a:rPr>
              <a:t>tirerà fuori subito </a:t>
            </a:r>
            <a:r>
              <a:rPr sz="900" dirty="0">
                <a:latin typeface="Verdana"/>
                <a:cs typeface="Verdana"/>
              </a:rPr>
              <a:t>in  giorno di </a:t>
            </a:r>
            <a:r>
              <a:rPr sz="900" spc="-5" dirty="0">
                <a:latin typeface="Verdana"/>
                <a:cs typeface="Verdana"/>
              </a:rPr>
              <a:t>sabato?». </a:t>
            </a:r>
            <a:r>
              <a:rPr sz="900" dirty="0">
                <a:latin typeface="Verdana"/>
                <a:cs typeface="Verdana"/>
              </a:rPr>
              <a:t>E non </a:t>
            </a:r>
            <a:r>
              <a:rPr sz="900" spc="-5" dirty="0">
                <a:latin typeface="Verdana"/>
                <a:cs typeface="Verdana"/>
              </a:rPr>
              <a:t>potevano </a:t>
            </a:r>
            <a:r>
              <a:rPr sz="900" dirty="0">
                <a:latin typeface="Verdana"/>
                <a:cs typeface="Verdana"/>
              </a:rPr>
              <a:t>rispondere </a:t>
            </a:r>
            <a:r>
              <a:rPr sz="900" spc="-5" dirty="0">
                <a:latin typeface="Verdana"/>
                <a:cs typeface="Verdana"/>
              </a:rPr>
              <a:t>nulla </a:t>
            </a:r>
            <a:r>
              <a:rPr sz="900" dirty="0">
                <a:latin typeface="Verdana"/>
                <a:cs typeface="Verdana"/>
              </a:rPr>
              <a:t>a queste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parole.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6175" y="893063"/>
            <a:ext cx="1700783" cy="2090927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629400" cy="19323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Risurrezione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del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figlio della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vedova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di</a:t>
            </a:r>
            <a:r>
              <a:rPr sz="1400" b="1" spc="-1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Nain</a:t>
            </a:r>
            <a:endParaRPr sz="1400">
              <a:latin typeface="Calibri"/>
              <a:cs typeface="Calibri"/>
            </a:endParaRPr>
          </a:p>
          <a:p>
            <a:pPr marL="2427605" marR="5080" algn="just">
              <a:lnSpc>
                <a:spcPct val="101400"/>
              </a:lnSpc>
              <a:spcBef>
                <a:spcPts val="685"/>
              </a:spcBef>
            </a:pPr>
            <a:r>
              <a:rPr sz="900" spc="-5" dirty="0">
                <a:latin typeface="Verdana"/>
                <a:cs typeface="Verdana"/>
              </a:rPr>
              <a:t>In </a:t>
            </a:r>
            <a:r>
              <a:rPr sz="900" dirty="0">
                <a:latin typeface="Verdana"/>
                <a:cs typeface="Verdana"/>
              </a:rPr>
              <a:t>seguito Gesù si recò in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città chiamata </a:t>
            </a:r>
            <a:r>
              <a:rPr sz="900" spc="-5" dirty="0">
                <a:latin typeface="Verdana"/>
                <a:cs typeface="Verdana"/>
              </a:rPr>
              <a:t>Nain, </a:t>
            </a:r>
            <a:r>
              <a:rPr sz="900" dirty="0">
                <a:latin typeface="Verdana"/>
                <a:cs typeface="Verdana"/>
              </a:rPr>
              <a:t>e con lui  </a:t>
            </a:r>
            <a:r>
              <a:rPr sz="900" spc="-5" dirty="0">
                <a:latin typeface="Verdana"/>
                <a:cs typeface="Verdana"/>
              </a:rPr>
              <a:t>camminavano </a:t>
            </a:r>
            <a:r>
              <a:rPr sz="900" dirty="0">
                <a:latin typeface="Verdana"/>
                <a:cs typeface="Verdana"/>
              </a:rPr>
              <a:t>i suoi discepoli e </a:t>
            </a:r>
            <a:r>
              <a:rPr sz="900" spc="-5" dirty="0">
                <a:latin typeface="Verdana"/>
                <a:cs typeface="Verdana"/>
              </a:rPr>
              <a:t>una grande </a:t>
            </a:r>
            <a:r>
              <a:rPr sz="900" dirty="0">
                <a:latin typeface="Verdana"/>
                <a:cs typeface="Verdana"/>
              </a:rPr>
              <a:t>folla.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spc="-10" dirty="0">
                <a:latin typeface="Verdana"/>
                <a:cs typeface="Verdana"/>
              </a:rPr>
              <a:t>fu </a:t>
            </a:r>
            <a:r>
              <a:rPr sz="900" spc="-5" dirty="0">
                <a:latin typeface="Verdana"/>
                <a:cs typeface="Verdana"/>
              </a:rPr>
              <a:t>vicino </a:t>
            </a:r>
            <a:r>
              <a:rPr sz="900" dirty="0">
                <a:latin typeface="Verdana"/>
                <a:cs typeface="Verdana"/>
              </a:rPr>
              <a:t>alla  porta della </a:t>
            </a:r>
            <a:r>
              <a:rPr sz="900" spc="-5" dirty="0">
                <a:latin typeface="Verdana"/>
                <a:cs typeface="Verdana"/>
              </a:rPr>
              <a:t>città, </a:t>
            </a:r>
            <a:r>
              <a:rPr sz="900" dirty="0">
                <a:latin typeface="Verdana"/>
                <a:cs typeface="Verdana"/>
              </a:rPr>
              <a:t>ecco, </a:t>
            </a:r>
            <a:r>
              <a:rPr sz="900" spc="-5" dirty="0">
                <a:latin typeface="Verdana"/>
                <a:cs typeface="Verdana"/>
              </a:rPr>
              <a:t>veniva </a:t>
            </a:r>
            <a:r>
              <a:rPr sz="900" dirty="0">
                <a:latin typeface="Verdana"/>
                <a:cs typeface="Verdana"/>
              </a:rPr>
              <a:t>portato </a:t>
            </a:r>
            <a:r>
              <a:rPr sz="900" spc="-5" dirty="0">
                <a:latin typeface="Verdana"/>
                <a:cs typeface="Verdana"/>
              </a:rPr>
              <a:t>alla </a:t>
            </a:r>
            <a:r>
              <a:rPr sz="900" dirty="0">
                <a:latin typeface="Verdana"/>
                <a:cs typeface="Verdana"/>
              </a:rPr>
              <a:t>tomba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morto, </a:t>
            </a:r>
            <a:r>
              <a:rPr sz="900" spc="-5" dirty="0">
                <a:latin typeface="Verdana"/>
                <a:cs typeface="Verdana"/>
              </a:rPr>
              <a:t>unico figlio 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una madre </a:t>
            </a:r>
            <a:r>
              <a:rPr sz="900" dirty="0">
                <a:latin typeface="Verdana"/>
                <a:cs typeface="Verdana"/>
              </a:rPr>
              <a:t>rimasta vedova; e molta </a:t>
            </a:r>
            <a:r>
              <a:rPr sz="900" spc="-5" dirty="0">
                <a:latin typeface="Verdana"/>
                <a:cs typeface="Verdana"/>
              </a:rPr>
              <a:t>gente della </a:t>
            </a:r>
            <a:r>
              <a:rPr sz="900" dirty="0">
                <a:latin typeface="Verdana"/>
                <a:cs typeface="Verdana"/>
              </a:rPr>
              <a:t>città era con lei.  Vedendola, il </a:t>
            </a:r>
            <a:r>
              <a:rPr sz="900" spc="-5" dirty="0">
                <a:latin typeface="Verdana"/>
                <a:cs typeface="Verdana"/>
              </a:rPr>
              <a:t>Signore </a:t>
            </a:r>
            <a:r>
              <a:rPr sz="900" dirty="0">
                <a:latin typeface="Verdana"/>
                <a:cs typeface="Verdana"/>
              </a:rPr>
              <a:t>fu preso da </a:t>
            </a:r>
            <a:r>
              <a:rPr sz="900" spc="-5" dirty="0">
                <a:latin typeface="Verdana"/>
                <a:cs typeface="Verdana"/>
              </a:rPr>
              <a:t>grande </a:t>
            </a:r>
            <a:r>
              <a:rPr sz="900" dirty="0">
                <a:latin typeface="Verdana"/>
                <a:cs typeface="Verdana"/>
              </a:rPr>
              <a:t>compassione per lei e le</a:t>
            </a:r>
            <a:r>
              <a:rPr sz="900" spc="1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disse:</a:t>
            </a:r>
            <a:endParaRPr sz="900">
              <a:latin typeface="Verdana"/>
              <a:cs typeface="Verdana"/>
            </a:endParaRPr>
          </a:p>
          <a:p>
            <a:pPr marL="2427605" marR="55880" algn="just">
              <a:lnSpc>
                <a:spcPct val="101099"/>
              </a:lnSpc>
            </a:pPr>
            <a:r>
              <a:rPr sz="900" dirty="0">
                <a:latin typeface="Verdana"/>
                <a:cs typeface="Verdana"/>
              </a:rPr>
              <a:t>«Non piangere!». Si avvicinò e toccò la bara, </a:t>
            </a:r>
            <a:r>
              <a:rPr sz="900" spc="-5" dirty="0">
                <a:latin typeface="Verdana"/>
                <a:cs typeface="Verdana"/>
              </a:rPr>
              <a:t>mentre </a:t>
            </a:r>
            <a:r>
              <a:rPr sz="900" dirty="0">
                <a:latin typeface="Verdana"/>
                <a:cs typeface="Verdana"/>
              </a:rPr>
              <a:t>i portatori si  fermarono. Poi disse: </a:t>
            </a:r>
            <a:r>
              <a:rPr sz="900" spc="-5" dirty="0">
                <a:latin typeface="Verdana"/>
                <a:cs typeface="Verdana"/>
              </a:rPr>
              <a:t>«Ragazzo, </a:t>
            </a:r>
            <a:r>
              <a:rPr sz="900" dirty="0">
                <a:latin typeface="Verdana"/>
                <a:cs typeface="Verdana"/>
              </a:rPr>
              <a:t>dico a te,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alzati!».</a:t>
            </a:r>
            <a:endParaRPr sz="900">
              <a:latin typeface="Verdana"/>
              <a:cs typeface="Verdana"/>
            </a:endParaRPr>
          </a:p>
          <a:p>
            <a:pPr marL="2427605" marR="56515" algn="just">
              <a:lnSpc>
                <a:spcPct val="102200"/>
              </a:lnSpc>
              <a:spcBef>
                <a:spcPts val="590"/>
              </a:spcBef>
            </a:pPr>
            <a:r>
              <a:rPr sz="900" spc="-5" dirty="0">
                <a:latin typeface="Verdana"/>
                <a:cs typeface="Verdana"/>
              </a:rPr>
              <a:t>Il </a:t>
            </a:r>
            <a:r>
              <a:rPr sz="900" dirty="0">
                <a:latin typeface="Verdana"/>
                <a:cs typeface="Verdana"/>
              </a:rPr>
              <a:t>morto si mise seduto e cominciò a parlare. Ed egli lo restituì a sua  </a:t>
            </a:r>
            <a:r>
              <a:rPr sz="900" spc="-5" dirty="0">
                <a:latin typeface="Verdana"/>
                <a:cs typeface="Verdana"/>
              </a:rPr>
              <a:t>madre.</a:t>
            </a:r>
            <a:r>
              <a:rPr sz="900" spc="9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Tutti</a:t>
            </a:r>
            <a:r>
              <a:rPr sz="900" spc="10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furono</a:t>
            </a:r>
            <a:r>
              <a:rPr sz="900" spc="1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presi</a:t>
            </a:r>
            <a:r>
              <a:rPr sz="900" spc="1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da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timore</a:t>
            </a:r>
            <a:r>
              <a:rPr sz="900" spc="10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</a:t>
            </a:r>
            <a:r>
              <a:rPr sz="900" spc="10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glorificavano</a:t>
            </a:r>
            <a:r>
              <a:rPr sz="900" spc="10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Dio,</a:t>
            </a:r>
            <a:r>
              <a:rPr sz="900" spc="10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dicendo:</a:t>
            </a:r>
            <a:r>
              <a:rPr sz="900" spc="1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«Un</a:t>
            </a:r>
            <a:endParaRPr sz="900">
              <a:latin typeface="Verdana"/>
              <a:cs typeface="Verdana"/>
            </a:endParaRPr>
          </a:p>
          <a:p>
            <a:pPr marL="12700" marR="54610">
              <a:lnSpc>
                <a:spcPct val="101099"/>
              </a:lnSpc>
            </a:pPr>
            <a:r>
              <a:rPr sz="900" spc="-5" dirty="0">
                <a:latin typeface="Verdana"/>
                <a:cs typeface="Verdana"/>
              </a:rPr>
              <a:t>grande </a:t>
            </a:r>
            <a:r>
              <a:rPr sz="900" dirty="0">
                <a:latin typeface="Verdana"/>
                <a:cs typeface="Verdana"/>
              </a:rPr>
              <a:t>profeta è sorto tra noi», e: «Dio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dirty="0">
                <a:latin typeface="Verdana"/>
                <a:cs typeface="Verdana"/>
              </a:rPr>
              <a:t>visitato il </a:t>
            </a:r>
            <a:r>
              <a:rPr sz="900" spc="-5" dirty="0">
                <a:latin typeface="Verdana"/>
                <a:cs typeface="Verdana"/>
              </a:rPr>
              <a:t>suo </a:t>
            </a:r>
            <a:r>
              <a:rPr sz="900" dirty="0">
                <a:latin typeface="Verdana"/>
                <a:cs typeface="Verdana"/>
              </a:rPr>
              <a:t>popolo». Questa </a:t>
            </a:r>
            <a:r>
              <a:rPr sz="900" spc="-5" dirty="0">
                <a:latin typeface="Verdana"/>
                <a:cs typeface="Verdana"/>
              </a:rPr>
              <a:t>fama </a:t>
            </a:r>
            <a:r>
              <a:rPr sz="900" dirty="0">
                <a:latin typeface="Verdana"/>
                <a:cs typeface="Verdana"/>
              </a:rPr>
              <a:t>di lui si </a:t>
            </a:r>
            <a:r>
              <a:rPr sz="900" spc="-5" dirty="0">
                <a:latin typeface="Verdana"/>
                <a:cs typeface="Verdana"/>
              </a:rPr>
              <a:t>diffuse </a:t>
            </a:r>
            <a:r>
              <a:rPr sz="900" dirty="0">
                <a:latin typeface="Verdana"/>
                <a:cs typeface="Verdana"/>
              </a:rPr>
              <a:t>per tutta </a:t>
            </a:r>
            <a:r>
              <a:rPr sz="900" spc="-5" dirty="0">
                <a:latin typeface="Verdana"/>
                <a:cs typeface="Verdana"/>
              </a:rPr>
              <a:t>quanta 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Giudea </a:t>
            </a:r>
            <a:r>
              <a:rPr sz="900" dirty="0">
                <a:latin typeface="Verdana"/>
                <a:cs typeface="Verdana"/>
              </a:rPr>
              <a:t>e in tutta la </a:t>
            </a:r>
            <a:r>
              <a:rPr sz="900" spc="-5" dirty="0">
                <a:latin typeface="Verdana"/>
                <a:cs typeface="Verdana"/>
              </a:rPr>
              <a:t>regione</a:t>
            </a:r>
            <a:r>
              <a:rPr sz="900" spc="-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circostante.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4275" y="897636"/>
            <a:ext cx="2157983" cy="1242059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79578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La peccatrice</a:t>
            </a:r>
            <a:r>
              <a:rPr sz="1400" b="1" spc="-5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perdonata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07480" cy="303085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925320" marR="6350" algn="just">
              <a:lnSpc>
                <a:spcPct val="101299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Uno dei </a:t>
            </a:r>
            <a:r>
              <a:rPr sz="900" spc="-5" dirty="0">
                <a:latin typeface="Verdana"/>
                <a:cs typeface="Verdana"/>
              </a:rPr>
              <a:t>farisei </a:t>
            </a:r>
            <a:r>
              <a:rPr sz="900" dirty="0">
                <a:latin typeface="Verdana"/>
                <a:cs typeface="Verdana"/>
              </a:rPr>
              <a:t>lo invitò a mangiare da lui. Egli entrò nella casa del </a:t>
            </a:r>
            <a:r>
              <a:rPr sz="900" spc="-5" dirty="0">
                <a:latin typeface="Verdana"/>
                <a:cs typeface="Verdana"/>
              </a:rPr>
              <a:t>fariseo </a:t>
            </a:r>
            <a:r>
              <a:rPr sz="900" dirty="0">
                <a:latin typeface="Verdana"/>
                <a:cs typeface="Verdana"/>
              </a:rPr>
              <a:t>e si  mise a </a:t>
            </a:r>
            <a:r>
              <a:rPr sz="900" spc="-5" dirty="0">
                <a:latin typeface="Verdana"/>
                <a:cs typeface="Verdana"/>
              </a:rPr>
              <a:t>tavola. </a:t>
            </a:r>
            <a:r>
              <a:rPr sz="900" dirty="0">
                <a:latin typeface="Verdana"/>
                <a:cs typeface="Verdana"/>
              </a:rPr>
              <a:t>Ed ecco </a:t>
            </a:r>
            <a:r>
              <a:rPr sz="900" spc="-5" dirty="0">
                <a:latin typeface="Verdana"/>
                <a:cs typeface="Verdana"/>
              </a:rPr>
              <a:t>una donna, una </a:t>
            </a:r>
            <a:r>
              <a:rPr sz="900" dirty="0">
                <a:latin typeface="Verdana"/>
                <a:cs typeface="Verdana"/>
              </a:rPr>
              <a:t>peccatrice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dirty="0">
                <a:latin typeface="Verdana"/>
                <a:cs typeface="Verdana"/>
              </a:rPr>
              <a:t>quella </a:t>
            </a:r>
            <a:r>
              <a:rPr sz="900" spc="-5" dirty="0">
                <a:latin typeface="Verdana"/>
                <a:cs typeface="Verdana"/>
              </a:rPr>
              <a:t>città, </a:t>
            </a:r>
            <a:r>
              <a:rPr sz="900" dirty="0">
                <a:latin typeface="Verdana"/>
                <a:cs typeface="Verdana"/>
              </a:rPr>
              <a:t>saputo che si  trovava nella </a:t>
            </a:r>
            <a:r>
              <a:rPr sz="900" spc="-5" dirty="0">
                <a:latin typeface="Verdana"/>
                <a:cs typeface="Verdana"/>
              </a:rPr>
              <a:t>casa </a:t>
            </a:r>
            <a:r>
              <a:rPr sz="900" dirty="0">
                <a:latin typeface="Verdana"/>
                <a:cs typeface="Verdana"/>
              </a:rPr>
              <a:t>del fariseo, </a:t>
            </a:r>
            <a:r>
              <a:rPr sz="900" spc="-5" dirty="0">
                <a:latin typeface="Verdana"/>
                <a:cs typeface="Verdana"/>
              </a:rPr>
              <a:t>venne </a:t>
            </a:r>
            <a:r>
              <a:rPr sz="900" dirty="0">
                <a:latin typeface="Verdana"/>
                <a:cs typeface="Verdana"/>
              </a:rPr>
              <a:t>con un vasetto di olio </a:t>
            </a:r>
            <a:r>
              <a:rPr sz="900" spc="-5" dirty="0">
                <a:latin typeface="Verdana"/>
                <a:cs typeface="Verdana"/>
              </a:rPr>
              <a:t>profumato; </a:t>
            </a:r>
            <a:r>
              <a:rPr sz="900" dirty="0">
                <a:latin typeface="Verdana"/>
                <a:cs typeface="Verdana"/>
              </a:rPr>
              <a:t>e  fermatasi </a:t>
            </a:r>
            <a:r>
              <a:rPr sz="900" spc="-5" dirty="0">
                <a:latin typeface="Verdana"/>
                <a:cs typeface="Verdana"/>
              </a:rPr>
              <a:t>dietro </a:t>
            </a: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rannicchiò </a:t>
            </a:r>
            <a:r>
              <a:rPr sz="900" dirty="0">
                <a:latin typeface="Verdana"/>
                <a:cs typeface="Verdana"/>
              </a:rPr>
              <a:t>piangendo ai </a:t>
            </a:r>
            <a:r>
              <a:rPr sz="900" spc="-5" dirty="0">
                <a:latin typeface="Verdana"/>
                <a:cs typeface="Verdana"/>
              </a:rPr>
              <a:t>piedi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lui </a:t>
            </a:r>
            <a:r>
              <a:rPr sz="900" dirty="0">
                <a:latin typeface="Verdana"/>
                <a:cs typeface="Verdana"/>
              </a:rPr>
              <a:t>e cominciò a </a:t>
            </a:r>
            <a:r>
              <a:rPr sz="900" spc="-5" dirty="0">
                <a:latin typeface="Verdana"/>
                <a:cs typeface="Verdana"/>
              </a:rPr>
              <a:t>bagnarli </a:t>
            </a:r>
            <a:r>
              <a:rPr sz="900" spc="-10" dirty="0">
                <a:latin typeface="Verdana"/>
                <a:cs typeface="Verdana"/>
              </a:rPr>
              <a:t>di  </a:t>
            </a:r>
            <a:r>
              <a:rPr sz="900" dirty="0">
                <a:latin typeface="Verdana"/>
                <a:cs typeface="Verdana"/>
              </a:rPr>
              <a:t>lacrime, poi li </a:t>
            </a:r>
            <a:r>
              <a:rPr sz="900" spc="-5" dirty="0">
                <a:latin typeface="Verdana"/>
                <a:cs typeface="Verdana"/>
              </a:rPr>
              <a:t>asciugava </a:t>
            </a:r>
            <a:r>
              <a:rPr sz="900" dirty="0">
                <a:latin typeface="Verdana"/>
                <a:cs typeface="Verdana"/>
              </a:rPr>
              <a:t>con i suoi capelli, li </a:t>
            </a:r>
            <a:r>
              <a:rPr sz="900" spc="-5" dirty="0">
                <a:latin typeface="Verdana"/>
                <a:cs typeface="Verdana"/>
              </a:rPr>
              <a:t>baciava </a:t>
            </a:r>
            <a:r>
              <a:rPr sz="900" dirty="0">
                <a:latin typeface="Verdana"/>
                <a:cs typeface="Verdana"/>
              </a:rPr>
              <a:t>e li cospargeva di olio  </a:t>
            </a:r>
            <a:r>
              <a:rPr sz="900" spc="-5" dirty="0">
                <a:latin typeface="Verdana"/>
                <a:cs typeface="Verdana"/>
              </a:rPr>
              <a:t>profumato.</a:t>
            </a:r>
            <a:endParaRPr sz="900">
              <a:latin typeface="Verdana"/>
              <a:cs typeface="Verdana"/>
            </a:endParaRPr>
          </a:p>
          <a:p>
            <a:pPr marL="1925320" marR="5715" algn="just">
              <a:lnSpc>
                <a:spcPct val="1016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A quella vista il </a:t>
            </a:r>
            <a:r>
              <a:rPr sz="900" spc="-5" dirty="0">
                <a:latin typeface="Verdana"/>
                <a:cs typeface="Verdana"/>
              </a:rPr>
              <a:t>fariseo </a:t>
            </a:r>
            <a:r>
              <a:rPr sz="900" dirty="0">
                <a:latin typeface="Verdana"/>
                <a:cs typeface="Verdana"/>
              </a:rPr>
              <a:t>che l'aveva invitato pensò tra sé. «Se costui fosse </a:t>
            </a:r>
            <a:r>
              <a:rPr sz="900" spc="-10" dirty="0">
                <a:latin typeface="Verdana"/>
                <a:cs typeface="Verdana"/>
              </a:rPr>
              <a:t>un  </a:t>
            </a:r>
            <a:r>
              <a:rPr sz="900" dirty="0">
                <a:latin typeface="Verdana"/>
                <a:cs typeface="Verdana"/>
              </a:rPr>
              <a:t>profeta, saprebbe </a:t>
            </a:r>
            <a:r>
              <a:rPr sz="900" spc="-5" dirty="0">
                <a:latin typeface="Verdana"/>
                <a:cs typeface="Verdana"/>
              </a:rPr>
              <a:t>chi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specie di donna è colei che lo tocca: è una  peccatrice».</a:t>
            </a:r>
            <a:r>
              <a:rPr sz="900" spc="1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Gesù</a:t>
            </a:r>
            <a:r>
              <a:rPr sz="900" spc="16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allora</a:t>
            </a:r>
            <a:r>
              <a:rPr sz="900" spc="1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gli</a:t>
            </a:r>
            <a:r>
              <a:rPr sz="900" spc="18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disse:</a:t>
            </a:r>
            <a:r>
              <a:rPr sz="900" spc="1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«Simone,</a:t>
            </a:r>
            <a:r>
              <a:rPr sz="900" spc="1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ho</a:t>
            </a:r>
            <a:r>
              <a:rPr sz="900" spc="17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una</a:t>
            </a:r>
            <a:r>
              <a:rPr sz="900" spc="1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cosa</a:t>
            </a:r>
            <a:r>
              <a:rPr sz="900" spc="17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da</a:t>
            </a:r>
            <a:r>
              <a:rPr sz="900" spc="17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dirti».</a:t>
            </a:r>
            <a:r>
              <a:rPr sz="900" spc="15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Ed</a:t>
            </a:r>
            <a:r>
              <a:rPr sz="900" spc="165" dirty="0">
                <a:latin typeface="Verdana"/>
                <a:cs typeface="Verdana"/>
              </a:rPr>
              <a:t> </a:t>
            </a:r>
            <a:r>
              <a:rPr sz="900" spc="5" dirty="0">
                <a:latin typeface="Verdana"/>
                <a:cs typeface="Verdana"/>
              </a:rPr>
              <a:t>egli:</a:t>
            </a:r>
            <a:endParaRPr sz="900">
              <a:latin typeface="Verdana"/>
              <a:cs typeface="Verdana"/>
            </a:endParaRPr>
          </a:p>
          <a:p>
            <a:pPr marL="1925320" marR="6350" algn="just">
              <a:lnSpc>
                <a:spcPct val="101099"/>
              </a:lnSpc>
            </a:pPr>
            <a:r>
              <a:rPr sz="900" dirty="0">
                <a:latin typeface="Verdana"/>
                <a:cs typeface="Verdana"/>
              </a:rPr>
              <a:t>«Maestro, dì </a:t>
            </a:r>
            <a:r>
              <a:rPr sz="900" spc="-5" dirty="0">
                <a:latin typeface="Verdana"/>
                <a:cs typeface="Verdana"/>
              </a:rPr>
              <a:t>pure». </a:t>
            </a:r>
            <a:r>
              <a:rPr sz="900" dirty="0">
                <a:latin typeface="Verdana"/>
                <a:cs typeface="Verdana"/>
              </a:rPr>
              <a:t>«Un creditore </a:t>
            </a:r>
            <a:r>
              <a:rPr sz="900" spc="-5" dirty="0">
                <a:latin typeface="Verdana"/>
                <a:cs typeface="Verdana"/>
              </a:rPr>
              <a:t>aveva due </a:t>
            </a:r>
            <a:r>
              <a:rPr sz="900" dirty="0">
                <a:latin typeface="Verdana"/>
                <a:cs typeface="Verdana"/>
              </a:rPr>
              <a:t>debitori: </a:t>
            </a:r>
            <a:r>
              <a:rPr sz="900" spc="-5" dirty="0">
                <a:latin typeface="Verdana"/>
                <a:cs typeface="Verdana"/>
              </a:rPr>
              <a:t>l'uno </a:t>
            </a:r>
            <a:r>
              <a:rPr sz="900" dirty="0">
                <a:latin typeface="Verdana"/>
                <a:cs typeface="Verdana"/>
              </a:rPr>
              <a:t>gli doveva  cinquecento </a:t>
            </a:r>
            <a:r>
              <a:rPr sz="900" spc="-5" dirty="0">
                <a:latin typeface="Verdana"/>
                <a:cs typeface="Verdana"/>
              </a:rPr>
              <a:t>denari, </a:t>
            </a:r>
            <a:r>
              <a:rPr sz="900" dirty="0">
                <a:latin typeface="Verdana"/>
                <a:cs typeface="Verdana"/>
              </a:rPr>
              <a:t>l'altro </a:t>
            </a:r>
            <a:r>
              <a:rPr sz="900" spc="-5" dirty="0">
                <a:latin typeface="Verdana"/>
                <a:cs typeface="Verdana"/>
              </a:rPr>
              <a:t>cinquanta. </a:t>
            </a:r>
            <a:r>
              <a:rPr sz="900" dirty="0">
                <a:latin typeface="Verdana"/>
                <a:cs typeface="Verdana"/>
              </a:rPr>
              <a:t>Non avendo essi da restituire, condonò</a:t>
            </a:r>
            <a:r>
              <a:rPr sz="900" spc="245" dirty="0">
                <a:latin typeface="Verdana"/>
                <a:cs typeface="Verdana"/>
              </a:rPr>
              <a:t> </a:t>
            </a:r>
            <a:r>
              <a:rPr sz="900" spc="-10" dirty="0">
                <a:latin typeface="Verdana"/>
                <a:cs typeface="Verdana"/>
              </a:rPr>
              <a:t>il</a:t>
            </a:r>
            <a:endParaRPr sz="900">
              <a:latin typeface="Verdana"/>
              <a:cs typeface="Verdana"/>
            </a:endParaRPr>
          </a:p>
          <a:p>
            <a:pPr marL="12700" algn="just">
              <a:lnSpc>
                <a:spcPct val="100000"/>
              </a:lnSpc>
              <a:spcBef>
                <a:spcPts val="10"/>
              </a:spcBef>
            </a:pPr>
            <a:r>
              <a:rPr sz="900" dirty="0">
                <a:latin typeface="Verdana"/>
                <a:cs typeface="Verdana"/>
              </a:rPr>
              <a:t>debito a </a:t>
            </a:r>
            <a:r>
              <a:rPr sz="900" spc="-5" dirty="0">
                <a:latin typeface="Verdana"/>
                <a:cs typeface="Verdana"/>
              </a:rPr>
              <a:t>tutti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due. </a:t>
            </a:r>
            <a:r>
              <a:rPr sz="900" dirty="0">
                <a:latin typeface="Verdana"/>
                <a:cs typeface="Verdana"/>
              </a:rPr>
              <a:t>Chi dunque di loro lo amerà </a:t>
            </a:r>
            <a:r>
              <a:rPr sz="900" spc="-10" dirty="0">
                <a:latin typeface="Verdana"/>
                <a:cs typeface="Verdana"/>
              </a:rPr>
              <a:t>di</a:t>
            </a:r>
            <a:r>
              <a:rPr sz="900" spc="-2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più?».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2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Simone rispose: </a:t>
            </a:r>
            <a:r>
              <a:rPr sz="900" spc="-5" dirty="0">
                <a:latin typeface="Verdana"/>
                <a:cs typeface="Verdana"/>
              </a:rPr>
              <a:t>«Suppongo quello </a:t>
            </a:r>
            <a:r>
              <a:rPr sz="900" dirty="0">
                <a:latin typeface="Verdana"/>
                <a:cs typeface="Verdana"/>
              </a:rPr>
              <a:t>a cui ha condonato di </a:t>
            </a:r>
            <a:r>
              <a:rPr sz="900" spc="-5" dirty="0">
                <a:latin typeface="Verdana"/>
                <a:cs typeface="Verdana"/>
              </a:rPr>
              <a:t>più». </a:t>
            </a:r>
            <a:r>
              <a:rPr sz="900" dirty="0">
                <a:latin typeface="Verdana"/>
                <a:cs typeface="Verdana"/>
              </a:rPr>
              <a:t>Gli disse </a:t>
            </a:r>
            <a:r>
              <a:rPr sz="900" spc="-5" dirty="0">
                <a:latin typeface="Verdana"/>
                <a:cs typeface="Verdana"/>
              </a:rPr>
              <a:t>Gesù: </a:t>
            </a:r>
            <a:r>
              <a:rPr sz="900" dirty="0">
                <a:latin typeface="Verdana"/>
                <a:cs typeface="Verdana"/>
              </a:rPr>
              <a:t>«Hai giudicato </a:t>
            </a:r>
            <a:r>
              <a:rPr sz="900" spc="-5" dirty="0">
                <a:latin typeface="Verdana"/>
                <a:cs typeface="Verdana"/>
              </a:rPr>
              <a:t>bene». </a:t>
            </a:r>
            <a:r>
              <a:rPr sz="900" dirty="0">
                <a:latin typeface="Verdana"/>
                <a:cs typeface="Verdana"/>
              </a:rPr>
              <a:t>E  volgendosi </a:t>
            </a:r>
            <a:r>
              <a:rPr sz="900" spc="-5" dirty="0">
                <a:latin typeface="Verdana"/>
                <a:cs typeface="Verdana"/>
              </a:rPr>
              <a:t>verso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donna, </a:t>
            </a:r>
            <a:r>
              <a:rPr sz="900" dirty="0">
                <a:latin typeface="Verdana"/>
                <a:cs typeface="Verdana"/>
              </a:rPr>
              <a:t>disse a Simone: </a:t>
            </a:r>
            <a:r>
              <a:rPr sz="900" spc="-5" dirty="0">
                <a:latin typeface="Verdana"/>
                <a:cs typeface="Verdana"/>
              </a:rPr>
              <a:t>«Vedi questa donna? </a:t>
            </a:r>
            <a:r>
              <a:rPr sz="900" dirty="0">
                <a:latin typeface="Verdana"/>
                <a:cs typeface="Verdana"/>
              </a:rPr>
              <a:t>Sono </a:t>
            </a:r>
            <a:r>
              <a:rPr sz="900" spc="-5" dirty="0">
                <a:latin typeface="Verdana"/>
                <a:cs typeface="Verdana"/>
              </a:rPr>
              <a:t>entrato </a:t>
            </a:r>
            <a:r>
              <a:rPr sz="900" dirty="0">
                <a:latin typeface="Verdana"/>
                <a:cs typeface="Verdana"/>
              </a:rPr>
              <a:t>nella tua casa e tu non </a:t>
            </a:r>
            <a:r>
              <a:rPr sz="900" spc="-5" dirty="0">
                <a:latin typeface="Verdana"/>
                <a:cs typeface="Verdana"/>
              </a:rPr>
              <a:t>m'hai  </a:t>
            </a:r>
            <a:r>
              <a:rPr sz="900" dirty="0">
                <a:latin typeface="Verdana"/>
                <a:cs typeface="Verdana"/>
              </a:rPr>
              <a:t>dato </a:t>
            </a:r>
            <a:r>
              <a:rPr sz="900" spc="-5" dirty="0">
                <a:latin typeface="Verdana"/>
                <a:cs typeface="Verdana"/>
              </a:rPr>
              <a:t>l'acqua </a:t>
            </a:r>
            <a:r>
              <a:rPr sz="900" dirty="0">
                <a:latin typeface="Verdana"/>
                <a:cs typeface="Verdana"/>
              </a:rPr>
              <a:t>per i piedi; </a:t>
            </a:r>
            <a:r>
              <a:rPr sz="900" spc="-5" dirty="0">
                <a:latin typeface="Verdana"/>
                <a:cs typeface="Verdana"/>
              </a:rPr>
              <a:t>lei invece </a:t>
            </a:r>
            <a:r>
              <a:rPr sz="900" dirty="0">
                <a:latin typeface="Verdana"/>
                <a:cs typeface="Verdana"/>
              </a:rPr>
              <a:t>mi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spc="-5" dirty="0">
                <a:latin typeface="Verdana"/>
                <a:cs typeface="Verdana"/>
              </a:rPr>
              <a:t>bagnato </a:t>
            </a:r>
            <a:r>
              <a:rPr sz="900" dirty="0">
                <a:latin typeface="Verdana"/>
                <a:cs typeface="Verdana"/>
              </a:rPr>
              <a:t>i </a:t>
            </a:r>
            <a:r>
              <a:rPr sz="900" spc="-5" dirty="0">
                <a:latin typeface="Verdana"/>
                <a:cs typeface="Verdana"/>
              </a:rPr>
              <a:t>piedi </a:t>
            </a:r>
            <a:r>
              <a:rPr sz="900" dirty="0">
                <a:latin typeface="Verdana"/>
                <a:cs typeface="Verdana"/>
              </a:rPr>
              <a:t>con le </a:t>
            </a:r>
            <a:r>
              <a:rPr sz="900" spc="-5" dirty="0">
                <a:latin typeface="Verdana"/>
                <a:cs typeface="Verdana"/>
              </a:rPr>
              <a:t>lacrime </a:t>
            </a:r>
            <a:r>
              <a:rPr sz="900" dirty="0">
                <a:latin typeface="Verdana"/>
                <a:cs typeface="Verdana"/>
              </a:rPr>
              <a:t>e li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dirty="0">
                <a:latin typeface="Verdana"/>
                <a:cs typeface="Verdana"/>
              </a:rPr>
              <a:t>asciugati con i </a:t>
            </a:r>
            <a:r>
              <a:rPr sz="900" spc="-5" dirty="0">
                <a:latin typeface="Verdana"/>
                <a:cs typeface="Verdana"/>
              </a:rPr>
              <a:t>suoi capelli. Tu </a:t>
            </a:r>
            <a:r>
              <a:rPr sz="900" dirty="0">
                <a:latin typeface="Verdana"/>
                <a:cs typeface="Verdana"/>
              </a:rPr>
              <a:t>non  mi hai </a:t>
            </a:r>
            <a:r>
              <a:rPr sz="900" spc="-5" dirty="0">
                <a:latin typeface="Verdana"/>
                <a:cs typeface="Verdana"/>
              </a:rPr>
              <a:t>dato </a:t>
            </a:r>
            <a:r>
              <a:rPr sz="900" dirty="0">
                <a:latin typeface="Verdana"/>
                <a:cs typeface="Verdana"/>
              </a:rPr>
              <a:t>un bacio, </a:t>
            </a:r>
            <a:r>
              <a:rPr sz="900" spc="-5" dirty="0">
                <a:latin typeface="Verdana"/>
                <a:cs typeface="Verdana"/>
              </a:rPr>
              <a:t>lei invece </a:t>
            </a:r>
            <a:r>
              <a:rPr sz="900" dirty="0">
                <a:latin typeface="Verdana"/>
                <a:cs typeface="Verdana"/>
              </a:rPr>
              <a:t>da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sono </a:t>
            </a:r>
            <a:r>
              <a:rPr sz="900" spc="-5" dirty="0">
                <a:latin typeface="Verdana"/>
                <a:cs typeface="Verdana"/>
              </a:rPr>
              <a:t>entrato </a:t>
            </a:r>
            <a:r>
              <a:rPr sz="900" dirty="0">
                <a:latin typeface="Verdana"/>
                <a:cs typeface="Verdana"/>
              </a:rPr>
              <a:t>non ha </a:t>
            </a:r>
            <a:r>
              <a:rPr sz="900" spc="-5" dirty="0">
                <a:latin typeface="Verdana"/>
                <a:cs typeface="Verdana"/>
              </a:rPr>
              <a:t>cessato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dirty="0">
                <a:latin typeface="Verdana"/>
                <a:cs typeface="Verdana"/>
              </a:rPr>
              <a:t>baciarmi i piedi. </a:t>
            </a:r>
            <a:r>
              <a:rPr sz="900" spc="-5" dirty="0">
                <a:latin typeface="Verdana"/>
                <a:cs typeface="Verdana"/>
              </a:rPr>
              <a:t>Tu </a:t>
            </a:r>
            <a:r>
              <a:rPr sz="900" dirty="0">
                <a:latin typeface="Verdana"/>
                <a:cs typeface="Verdana"/>
              </a:rPr>
              <a:t>non mi hai  cosparso il </a:t>
            </a:r>
            <a:r>
              <a:rPr sz="900" spc="-5" dirty="0">
                <a:latin typeface="Verdana"/>
                <a:cs typeface="Verdana"/>
              </a:rPr>
              <a:t>capo </a:t>
            </a:r>
            <a:r>
              <a:rPr sz="900" dirty="0">
                <a:latin typeface="Verdana"/>
                <a:cs typeface="Verdana"/>
              </a:rPr>
              <a:t>di olio </a:t>
            </a:r>
            <a:r>
              <a:rPr sz="900" spc="-5" dirty="0">
                <a:latin typeface="Verdana"/>
                <a:cs typeface="Verdana"/>
              </a:rPr>
              <a:t>profumato, </a:t>
            </a:r>
            <a:r>
              <a:rPr sz="900" dirty="0">
                <a:latin typeface="Verdana"/>
                <a:cs typeface="Verdana"/>
              </a:rPr>
              <a:t>ma </a:t>
            </a:r>
            <a:r>
              <a:rPr sz="900" spc="-5" dirty="0">
                <a:latin typeface="Verdana"/>
                <a:cs typeface="Verdana"/>
              </a:rPr>
              <a:t>lei </a:t>
            </a:r>
            <a:r>
              <a:rPr sz="900" dirty="0">
                <a:latin typeface="Verdana"/>
                <a:cs typeface="Verdana"/>
              </a:rPr>
              <a:t>mi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dirty="0">
                <a:latin typeface="Verdana"/>
                <a:cs typeface="Verdana"/>
              </a:rPr>
              <a:t>cosparso di </a:t>
            </a:r>
            <a:r>
              <a:rPr sz="900" spc="-5" dirty="0">
                <a:latin typeface="Verdana"/>
                <a:cs typeface="Verdana"/>
              </a:rPr>
              <a:t>profumo </a:t>
            </a:r>
            <a:r>
              <a:rPr sz="900" dirty="0">
                <a:latin typeface="Verdana"/>
                <a:cs typeface="Verdana"/>
              </a:rPr>
              <a:t>i </a:t>
            </a:r>
            <a:r>
              <a:rPr sz="900" spc="-5" dirty="0">
                <a:latin typeface="Verdana"/>
                <a:cs typeface="Verdana"/>
              </a:rPr>
              <a:t>piedi. Per questo </a:t>
            </a:r>
            <a:r>
              <a:rPr sz="900" dirty="0">
                <a:latin typeface="Verdana"/>
                <a:cs typeface="Verdana"/>
              </a:rPr>
              <a:t>ti dico: le sono  </a:t>
            </a:r>
            <a:r>
              <a:rPr sz="900" spc="-5" dirty="0">
                <a:latin typeface="Verdana"/>
                <a:cs typeface="Verdana"/>
              </a:rPr>
              <a:t>perdonati </a:t>
            </a:r>
            <a:r>
              <a:rPr sz="900" dirty="0">
                <a:latin typeface="Verdana"/>
                <a:cs typeface="Verdana"/>
              </a:rPr>
              <a:t>i </a:t>
            </a:r>
            <a:r>
              <a:rPr sz="900" spc="-5" dirty="0">
                <a:latin typeface="Verdana"/>
                <a:cs typeface="Verdana"/>
              </a:rPr>
              <a:t>suoi </a:t>
            </a:r>
            <a:r>
              <a:rPr sz="900" dirty="0">
                <a:latin typeface="Verdana"/>
                <a:cs typeface="Verdana"/>
              </a:rPr>
              <a:t>molti peccati, poiché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dirty="0">
                <a:latin typeface="Verdana"/>
                <a:cs typeface="Verdana"/>
              </a:rPr>
              <a:t>molto </a:t>
            </a:r>
            <a:r>
              <a:rPr sz="900" spc="-5" dirty="0">
                <a:latin typeface="Verdana"/>
                <a:cs typeface="Verdana"/>
              </a:rPr>
              <a:t>amato. Invece </a:t>
            </a:r>
            <a:r>
              <a:rPr sz="900" dirty="0">
                <a:latin typeface="Verdana"/>
                <a:cs typeface="Verdana"/>
              </a:rPr>
              <a:t>quello a cui si perdona poco, ama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poco».</a:t>
            </a:r>
            <a:endParaRPr sz="900">
              <a:latin typeface="Verdana"/>
              <a:cs typeface="Verdana"/>
            </a:endParaRPr>
          </a:p>
          <a:p>
            <a:pPr marL="12700" marR="5715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Poi disse a </a:t>
            </a:r>
            <a:r>
              <a:rPr sz="900" spc="-5" dirty="0">
                <a:latin typeface="Verdana"/>
                <a:cs typeface="Verdana"/>
              </a:rPr>
              <a:t>lei: «Ti </a:t>
            </a:r>
            <a:r>
              <a:rPr sz="900" dirty="0">
                <a:latin typeface="Verdana"/>
                <a:cs typeface="Verdana"/>
              </a:rPr>
              <a:t>sono </a:t>
            </a:r>
            <a:r>
              <a:rPr sz="900" spc="-5" dirty="0">
                <a:latin typeface="Verdana"/>
                <a:cs typeface="Verdana"/>
              </a:rPr>
              <a:t>perdonati </a:t>
            </a:r>
            <a:r>
              <a:rPr sz="900" dirty="0">
                <a:latin typeface="Verdana"/>
                <a:cs typeface="Verdana"/>
              </a:rPr>
              <a:t>i </a:t>
            </a:r>
            <a:r>
              <a:rPr sz="900" spc="-5" dirty="0">
                <a:latin typeface="Verdana"/>
                <a:cs typeface="Verdana"/>
              </a:rPr>
              <a:t>tuoi </a:t>
            </a:r>
            <a:r>
              <a:rPr sz="900" dirty="0">
                <a:latin typeface="Verdana"/>
                <a:cs typeface="Verdana"/>
              </a:rPr>
              <a:t>peccati». Allora i </a:t>
            </a:r>
            <a:r>
              <a:rPr sz="900" spc="-5" dirty="0">
                <a:latin typeface="Verdana"/>
                <a:cs typeface="Verdana"/>
              </a:rPr>
              <a:t>commensali cominciarono </a:t>
            </a:r>
            <a:r>
              <a:rPr sz="900" dirty="0">
                <a:latin typeface="Verdana"/>
                <a:cs typeface="Verdana"/>
              </a:rPr>
              <a:t>a dire tra </a:t>
            </a:r>
            <a:r>
              <a:rPr sz="900" spc="-5" dirty="0">
                <a:latin typeface="Verdana"/>
                <a:cs typeface="Verdana"/>
              </a:rPr>
              <a:t>sé: «Chi </a:t>
            </a:r>
            <a:r>
              <a:rPr sz="900" dirty="0">
                <a:latin typeface="Verdana"/>
                <a:cs typeface="Verdana"/>
              </a:rPr>
              <a:t>è  </a:t>
            </a:r>
            <a:r>
              <a:rPr sz="900" spc="-5" dirty="0">
                <a:latin typeface="Verdana"/>
                <a:cs typeface="Verdana"/>
              </a:rPr>
              <a:t>quest'uomo che </a:t>
            </a:r>
            <a:r>
              <a:rPr sz="900" dirty="0">
                <a:latin typeface="Verdana"/>
                <a:cs typeface="Verdana"/>
              </a:rPr>
              <a:t>perdona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i peccati?». Ma egli disse alla </a:t>
            </a:r>
            <a:r>
              <a:rPr sz="900" spc="-5" dirty="0">
                <a:latin typeface="Verdana"/>
                <a:cs typeface="Verdana"/>
              </a:rPr>
              <a:t>donna: </a:t>
            </a:r>
            <a:r>
              <a:rPr sz="900" dirty="0">
                <a:latin typeface="Verdana"/>
                <a:cs typeface="Verdana"/>
              </a:rPr>
              <a:t>«La </a:t>
            </a:r>
            <a:r>
              <a:rPr sz="900" spc="-5" dirty="0">
                <a:latin typeface="Verdana"/>
                <a:cs typeface="Verdana"/>
              </a:rPr>
              <a:t>tua </a:t>
            </a:r>
            <a:r>
              <a:rPr sz="900" dirty="0">
                <a:latin typeface="Verdana"/>
                <a:cs typeface="Verdana"/>
              </a:rPr>
              <a:t>fede ti ha salvata; va in</a:t>
            </a:r>
            <a:r>
              <a:rPr sz="900" spc="-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pace!».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3127" y="902208"/>
            <a:ext cx="1717547" cy="1409700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6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93738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Guarigione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di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un</a:t>
            </a:r>
            <a:r>
              <a:rPr sz="1400" b="1" spc="-5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lebbroso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614675" y="848349"/>
            <a:ext cx="4456430" cy="85788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algn="just">
              <a:lnSpc>
                <a:spcPct val="101299"/>
              </a:lnSpc>
              <a:spcBef>
                <a:spcPts val="85"/>
              </a:spcBef>
            </a:pP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Gesù fu sceso dal monte, molta folla lo </a:t>
            </a:r>
            <a:r>
              <a:rPr sz="900" spc="-5" dirty="0">
                <a:latin typeface="Verdana"/>
                <a:cs typeface="Verdana"/>
              </a:rPr>
              <a:t>seguiva. </a:t>
            </a:r>
            <a:r>
              <a:rPr sz="900" dirty="0">
                <a:latin typeface="Verdana"/>
                <a:cs typeface="Verdana"/>
              </a:rPr>
              <a:t>Ed ecco </a:t>
            </a:r>
            <a:r>
              <a:rPr sz="900" spc="-5" dirty="0">
                <a:latin typeface="Verdana"/>
                <a:cs typeface="Verdana"/>
              </a:rPr>
              <a:t>venire </a:t>
            </a:r>
            <a:r>
              <a:rPr sz="900" spc="-10" dirty="0">
                <a:latin typeface="Verdana"/>
                <a:cs typeface="Verdana"/>
              </a:rPr>
              <a:t>un  </a:t>
            </a:r>
            <a:r>
              <a:rPr sz="900" dirty="0">
                <a:latin typeface="Verdana"/>
                <a:cs typeface="Verdana"/>
              </a:rPr>
              <a:t>lebbroso e </a:t>
            </a:r>
            <a:r>
              <a:rPr sz="900" spc="-5" dirty="0">
                <a:latin typeface="Verdana"/>
                <a:cs typeface="Verdana"/>
              </a:rPr>
              <a:t>prostrarsi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lui </a:t>
            </a:r>
            <a:r>
              <a:rPr sz="900" dirty="0">
                <a:latin typeface="Verdana"/>
                <a:cs typeface="Verdana"/>
              </a:rPr>
              <a:t>dicendo: </a:t>
            </a:r>
            <a:r>
              <a:rPr sz="900" spc="-5" dirty="0">
                <a:latin typeface="Verdana"/>
                <a:cs typeface="Verdana"/>
              </a:rPr>
              <a:t>«Signore, </a:t>
            </a:r>
            <a:r>
              <a:rPr sz="900" dirty="0">
                <a:latin typeface="Verdana"/>
                <a:cs typeface="Verdana"/>
              </a:rPr>
              <a:t>se vuoi, tu puoi sanarmi». E  Gesù stese la mano e lo toccò dicendo: </a:t>
            </a:r>
            <a:r>
              <a:rPr sz="900" spc="-5" dirty="0">
                <a:latin typeface="Verdana"/>
                <a:cs typeface="Verdana"/>
              </a:rPr>
              <a:t>«Lo </a:t>
            </a:r>
            <a:r>
              <a:rPr sz="900" dirty="0">
                <a:latin typeface="Verdana"/>
                <a:cs typeface="Verdana"/>
              </a:rPr>
              <a:t>voglio, sii </a:t>
            </a:r>
            <a:r>
              <a:rPr sz="900" spc="-5" dirty="0">
                <a:latin typeface="Verdana"/>
                <a:cs typeface="Verdana"/>
              </a:rPr>
              <a:t>sanato». </a:t>
            </a:r>
            <a:r>
              <a:rPr sz="900" dirty="0">
                <a:latin typeface="Verdana"/>
                <a:cs typeface="Verdana"/>
              </a:rPr>
              <a:t>E subito la  sua lebbra </a:t>
            </a:r>
            <a:r>
              <a:rPr sz="900" spc="-5" dirty="0">
                <a:latin typeface="Verdana"/>
                <a:cs typeface="Verdana"/>
              </a:rPr>
              <a:t>scomparve. </a:t>
            </a:r>
            <a:r>
              <a:rPr sz="900" dirty="0">
                <a:latin typeface="Verdana"/>
                <a:cs typeface="Verdana"/>
              </a:rPr>
              <a:t>Poi Gesù gli disse: </a:t>
            </a:r>
            <a:r>
              <a:rPr sz="900" spc="-5" dirty="0">
                <a:latin typeface="Verdana"/>
                <a:cs typeface="Verdana"/>
              </a:rPr>
              <a:t>«Guardati </a:t>
            </a:r>
            <a:r>
              <a:rPr sz="900" dirty="0">
                <a:latin typeface="Verdana"/>
                <a:cs typeface="Verdana"/>
              </a:rPr>
              <a:t>dal dirlo a </a:t>
            </a:r>
            <a:r>
              <a:rPr sz="900" spc="-5" dirty="0">
                <a:latin typeface="Verdana"/>
                <a:cs typeface="Verdana"/>
              </a:rPr>
              <a:t>qualcuno,  </a:t>
            </a:r>
            <a:r>
              <a:rPr sz="900" dirty="0">
                <a:latin typeface="Verdana"/>
                <a:cs typeface="Verdana"/>
              </a:rPr>
              <a:t>ma va a mostrarti al </a:t>
            </a:r>
            <a:r>
              <a:rPr sz="900" spc="-5" dirty="0">
                <a:latin typeface="Verdana"/>
                <a:cs typeface="Verdana"/>
              </a:rPr>
              <a:t>sacerdote </a:t>
            </a:r>
            <a:r>
              <a:rPr sz="900" dirty="0">
                <a:latin typeface="Verdana"/>
                <a:cs typeface="Verdana"/>
              </a:rPr>
              <a:t>e presenta </a:t>
            </a:r>
            <a:r>
              <a:rPr sz="900" spc="-5" dirty="0">
                <a:latin typeface="Verdana"/>
                <a:cs typeface="Verdana"/>
              </a:rPr>
              <a:t>l'offerta prescritta </a:t>
            </a:r>
            <a:r>
              <a:rPr sz="900" dirty="0">
                <a:latin typeface="Verdana"/>
                <a:cs typeface="Verdana"/>
              </a:rPr>
              <a:t>da Mosè, e ciò  serva come </a:t>
            </a:r>
            <a:r>
              <a:rPr sz="900" spc="-5" dirty="0">
                <a:latin typeface="Verdana"/>
                <a:cs typeface="Verdana"/>
              </a:rPr>
              <a:t>testimonianza </a:t>
            </a:r>
            <a:r>
              <a:rPr sz="900" dirty="0">
                <a:latin typeface="Verdana"/>
                <a:cs typeface="Verdana"/>
              </a:rPr>
              <a:t>per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loro».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65987" y="966216"/>
            <a:ext cx="1839467" cy="2077211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7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543675" cy="2348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Guarigione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del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servo del</a:t>
            </a:r>
            <a:r>
              <a:rPr sz="1400" b="1" spc="-4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centurione</a:t>
            </a:r>
            <a:endParaRPr sz="1400">
              <a:latin typeface="Calibri"/>
              <a:cs typeface="Calibri"/>
            </a:endParaRPr>
          </a:p>
          <a:p>
            <a:pPr marL="2109470" algn="just">
              <a:lnSpc>
                <a:spcPct val="100000"/>
              </a:lnSpc>
              <a:spcBef>
                <a:spcPts val="700"/>
              </a:spcBef>
            </a:pPr>
            <a:r>
              <a:rPr sz="900" spc="-5" dirty="0">
                <a:latin typeface="Verdana"/>
                <a:cs typeface="Verdana"/>
              </a:rPr>
              <a:t>Entrato  </a:t>
            </a:r>
            <a:r>
              <a:rPr sz="900" dirty="0">
                <a:latin typeface="Verdana"/>
                <a:cs typeface="Verdana"/>
              </a:rPr>
              <a:t>in  </a:t>
            </a:r>
            <a:r>
              <a:rPr sz="900" spc="-5" dirty="0">
                <a:latin typeface="Verdana"/>
                <a:cs typeface="Verdana"/>
              </a:rPr>
              <a:t>Cafarnao, </a:t>
            </a:r>
            <a:r>
              <a:rPr sz="900" dirty="0">
                <a:latin typeface="Verdana"/>
                <a:cs typeface="Verdana"/>
              </a:rPr>
              <a:t>gli venne </a:t>
            </a:r>
            <a:r>
              <a:rPr sz="900" spc="-5" dirty="0">
                <a:latin typeface="Verdana"/>
                <a:cs typeface="Verdana"/>
              </a:rPr>
              <a:t>incontro  </a:t>
            </a:r>
            <a:r>
              <a:rPr sz="900" dirty="0">
                <a:latin typeface="Verdana"/>
                <a:cs typeface="Verdana"/>
              </a:rPr>
              <a:t>un  </a:t>
            </a:r>
            <a:r>
              <a:rPr sz="900" spc="-5" dirty="0">
                <a:latin typeface="Verdana"/>
                <a:cs typeface="Verdana"/>
              </a:rPr>
              <a:t>centurione  che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lo </a:t>
            </a:r>
            <a:r>
              <a:rPr sz="900" spc="-5" dirty="0">
                <a:latin typeface="Verdana"/>
                <a:cs typeface="Verdana"/>
              </a:rPr>
              <a:t>scongiurava:</a:t>
            </a:r>
            <a:endParaRPr sz="900">
              <a:latin typeface="Verdana"/>
              <a:cs typeface="Verdana"/>
            </a:endParaRPr>
          </a:p>
          <a:p>
            <a:pPr marL="2109470" algn="just">
              <a:lnSpc>
                <a:spcPct val="100000"/>
              </a:lnSpc>
              <a:spcBef>
                <a:spcPts val="15"/>
              </a:spcBef>
            </a:pPr>
            <a:r>
              <a:rPr sz="900" dirty="0">
                <a:latin typeface="Verdana"/>
                <a:cs typeface="Verdana"/>
              </a:rPr>
              <a:t>«Signore, il </a:t>
            </a:r>
            <a:r>
              <a:rPr sz="900" spc="-5" dirty="0">
                <a:latin typeface="Verdana"/>
                <a:cs typeface="Verdana"/>
              </a:rPr>
              <a:t>mio servo giace </a:t>
            </a:r>
            <a:r>
              <a:rPr sz="900" dirty="0">
                <a:latin typeface="Verdana"/>
                <a:cs typeface="Verdana"/>
              </a:rPr>
              <a:t>in casa paralizzato e </a:t>
            </a:r>
            <a:r>
              <a:rPr sz="900" spc="-5" dirty="0">
                <a:latin typeface="Verdana"/>
                <a:cs typeface="Verdana"/>
              </a:rPr>
              <a:t>soffre </a:t>
            </a:r>
            <a:r>
              <a:rPr sz="900" dirty="0">
                <a:latin typeface="Verdana"/>
                <a:cs typeface="Verdana"/>
              </a:rPr>
              <a:t>terribilmente».</a:t>
            </a:r>
            <a:r>
              <a:rPr sz="900" spc="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Gesù</a:t>
            </a:r>
            <a:endParaRPr sz="900">
              <a:latin typeface="Verdana"/>
              <a:cs typeface="Verdana"/>
            </a:endParaRPr>
          </a:p>
          <a:p>
            <a:pPr marL="2109470" marR="6350" algn="just">
              <a:lnSpc>
                <a:spcPct val="101099"/>
              </a:lnSpc>
              <a:spcBef>
                <a:spcPts val="10"/>
              </a:spcBef>
            </a:pPr>
            <a:r>
              <a:rPr sz="900" dirty="0">
                <a:latin typeface="Verdana"/>
                <a:cs typeface="Verdana"/>
              </a:rPr>
              <a:t>gli rispose: </a:t>
            </a:r>
            <a:r>
              <a:rPr sz="900" spc="-5" dirty="0">
                <a:latin typeface="Verdana"/>
                <a:cs typeface="Verdana"/>
              </a:rPr>
              <a:t>«Io </a:t>
            </a:r>
            <a:r>
              <a:rPr sz="900" dirty="0">
                <a:latin typeface="Verdana"/>
                <a:cs typeface="Verdana"/>
              </a:rPr>
              <a:t>verrò e lo curerò». Ma il centurione riprese: </a:t>
            </a:r>
            <a:r>
              <a:rPr sz="900" spc="-5" dirty="0">
                <a:latin typeface="Verdana"/>
                <a:cs typeface="Verdana"/>
              </a:rPr>
              <a:t>«Signore, </a:t>
            </a:r>
            <a:r>
              <a:rPr sz="900" dirty="0">
                <a:latin typeface="Verdana"/>
                <a:cs typeface="Verdana"/>
              </a:rPr>
              <a:t>io non  son degno che tu </a:t>
            </a:r>
            <a:r>
              <a:rPr sz="900" spc="-5" dirty="0">
                <a:latin typeface="Verdana"/>
                <a:cs typeface="Verdana"/>
              </a:rPr>
              <a:t>entri </a:t>
            </a:r>
            <a:r>
              <a:rPr sz="900" dirty="0">
                <a:latin typeface="Verdana"/>
                <a:cs typeface="Verdana"/>
              </a:rPr>
              <a:t>sotto il mio </a:t>
            </a:r>
            <a:r>
              <a:rPr sz="900" spc="-5" dirty="0">
                <a:latin typeface="Verdana"/>
                <a:cs typeface="Verdana"/>
              </a:rPr>
              <a:t>tetto, </a:t>
            </a:r>
            <a:r>
              <a:rPr sz="900" dirty="0">
                <a:latin typeface="Verdana"/>
                <a:cs typeface="Verdana"/>
              </a:rPr>
              <a:t>dì </a:t>
            </a:r>
            <a:r>
              <a:rPr sz="900" spc="-5" dirty="0">
                <a:latin typeface="Verdana"/>
                <a:cs typeface="Verdana"/>
              </a:rPr>
              <a:t>soltanto una </a:t>
            </a:r>
            <a:r>
              <a:rPr sz="900" dirty="0">
                <a:latin typeface="Verdana"/>
                <a:cs typeface="Verdana"/>
              </a:rPr>
              <a:t>parola e il mio  servo sarà guarito. Perché anch'io,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sono un subalterno, </a:t>
            </a:r>
            <a:r>
              <a:rPr sz="900" spc="-10" dirty="0">
                <a:latin typeface="Verdana"/>
                <a:cs typeface="Verdana"/>
              </a:rPr>
              <a:t>ho </a:t>
            </a:r>
            <a:r>
              <a:rPr sz="900" dirty="0">
                <a:latin typeface="Verdana"/>
                <a:cs typeface="Verdana"/>
              </a:rPr>
              <a:t>soldati sotto  di me e dico a </a:t>
            </a:r>
            <a:r>
              <a:rPr sz="900" spc="-5" dirty="0">
                <a:latin typeface="Verdana"/>
                <a:cs typeface="Verdana"/>
              </a:rPr>
              <a:t>uno: Va', </a:t>
            </a:r>
            <a:r>
              <a:rPr sz="900" dirty="0">
                <a:latin typeface="Verdana"/>
                <a:cs typeface="Verdana"/>
              </a:rPr>
              <a:t>ed egli va; e a un altro; Vieni, ed egli </a:t>
            </a:r>
            <a:r>
              <a:rPr sz="900" spc="-5" dirty="0">
                <a:latin typeface="Verdana"/>
                <a:cs typeface="Verdana"/>
              </a:rPr>
              <a:t>viene, </a:t>
            </a:r>
            <a:r>
              <a:rPr sz="900" dirty="0">
                <a:latin typeface="Verdana"/>
                <a:cs typeface="Verdana"/>
              </a:rPr>
              <a:t>e al  mio servo: </a:t>
            </a:r>
            <a:r>
              <a:rPr sz="900" spc="-5" dirty="0">
                <a:latin typeface="Verdana"/>
                <a:cs typeface="Verdana"/>
              </a:rPr>
              <a:t>Fa' </a:t>
            </a:r>
            <a:r>
              <a:rPr sz="900" dirty="0">
                <a:latin typeface="Verdana"/>
                <a:cs typeface="Verdana"/>
              </a:rPr>
              <a:t>questo, ed egli lo</a:t>
            </a:r>
            <a:r>
              <a:rPr sz="900" spc="-2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fa».</a:t>
            </a:r>
            <a:endParaRPr sz="900">
              <a:latin typeface="Verdana"/>
              <a:cs typeface="Verdana"/>
            </a:endParaRPr>
          </a:p>
          <a:p>
            <a:pPr marL="2109470" marR="5715" algn="just">
              <a:lnSpc>
                <a:spcPct val="1012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All'udire ciò, Gesù ne </a:t>
            </a:r>
            <a:r>
              <a:rPr sz="900" spc="-10" dirty="0">
                <a:latin typeface="Verdana"/>
                <a:cs typeface="Verdana"/>
              </a:rPr>
              <a:t>fu </a:t>
            </a:r>
            <a:r>
              <a:rPr sz="900" dirty="0">
                <a:latin typeface="Verdana"/>
                <a:cs typeface="Verdana"/>
              </a:rPr>
              <a:t>ammirato e </a:t>
            </a:r>
            <a:r>
              <a:rPr sz="900" spc="-5" dirty="0">
                <a:latin typeface="Verdana"/>
                <a:cs typeface="Verdana"/>
              </a:rPr>
              <a:t>disse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quelli che </a:t>
            </a:r>
            <a:r>
              <a:rPr sz="900" dirty="0">
                <a:latin typeface="Verdana"/>
                <a:cs typeface="Verdana"/>
              </a:rPr>
              <a:t>lo </a:t>
            </a:r>
            <a:r>
              <a:rPr sz="900" spc="-5" dirty="0">
                <a:latin typeface="Verdana"/>
                <a:cs typeface="Verdana"/>
              </a:rPr>
              <a:t>seguivano: </a:t>
            </a:r>
            <a:r>
              <a:rPr sz="900" dirty="0">
                <a:latin typeface="Verdana"/>
                <a:cs typeface="Verdana"/>
              </a:rPr>
              <a:t>«In  verità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dico, presso </a:t>
            </a:r>
            <a:r>
              <a:rPr sz="900" spc="-5" dirty="0">
                <a:latin typeface="Verdana"/>
                <a:cs typeface="Verdana"/>
              </a:rPr>
              <a:t>nessuno </a:t>
            </a:r>
            <a:r>
              <a:rPr sz="900" dirty="0">
                <a:latin typeface="Verdana"/>
                <a:cs typeface="Verdana"/>
              </a:rPr>
              <a:t>in </a:t>
            </a:r>
            <a:r>
              <a:rPr sz="900" spc="-5" dirty="0">
                <a:latin typeface="Verdana"/>
                <a:cs typeface="Verdana"/>
              </a:rPr>
              <a:t>Israele </a:t>
            </a:r>
            <a:r>
              <a:rPr sz="900" spc="-10" dirty="0">
                <a:latin typeface="Verdana"/>
                <a:cs typeface="Verdana"/>
              </a:rPr>
              <a:t>ho </a:t>
            </a:r>
            <a:r>
              <a:rPr sz="900" dirty="0">
                <a:latin typeface="Verdana"/>
                <a:cs typeface="Verdana"/>
              </a:rPr>
              <a:t>trovato una fede così grande.  Ora vi dico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molti </a:t>
            </a:r>
            <a:r>
              <a:rPr sz="900" spc="-5" dirty="0">
                <a:latin typeface="Verdana"/>
                <a:cs typeface="Verdana"/>
              </a:rPr>
              <a:t>verranno </a:t>
            </a:r>
            <a:r>
              <a:rPr sz="900" dirty="0">
                <a:latin typeface="Verdana"/>
                <a:cs typeface="Verdana"/>
              </a:rPr>
              <a:t>dall'oriente e </a:t>
            </a:r>
            <a:r>
              <a:rPr sz="900" spc="-5" dirty="0">
                <a:latin typeface="Verdana"/>
                <a:cs typeface="Verdana"/>
              </a:rPr>
              <a:t>dall'occidente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siederanno </a:t>
            </a:r>
            <a:r>
              <a:rPr sz="900" dirty="0">
                <a:latin typeface="Verdana"/>
                <a:cs typeface="Verdana"/>
              </a:rPr>
              <a:t>a  mensa con Abramo, Isacco e Giacobbe </a:t>
            </a:r>
            <a:r>
              <a:rPr sz="900" spc="-5" dirty="0">
                <a:latin typeface="Verdana"/>
                <a:cs typeface="Verdana"/>
              </a:rPr>
              <a:t>nel </a:t>
            </a:r>
            <a:r>
              <a:rPr sz="900" dirty="0">
                <a:latin typeface="Verdana"/>
                <a:cs typeface="Verdana"/>
              </a:rPr>
              <a:t>regno dei cieli, mentre i figli </a:t>
            </a:r>
            <a:r>
              <a:rPr sz="900" spc="-5" dirty="0">
                <a:latin typeface="Verdana"/>
                <a:cs typeface="Verdana"/>
              </a:rPr>
              <a:t>del  </a:t>
            </a:r>
            <a:r>
              <a:rPr sz="900" dirty="0">
                <a:latin typeface="Verdana"/>
                <a:cs typeface="Verdana"/>
              </a:rPr>
              <a:t>regno </a:t>
            </a:r>
            <a:r>
              <a:rPr sz="900" spc="-5" dirty="0">
                <a:latin typeface="Verdana"/>
                <a:cs typeface="Verdana"/>
              </a:rPr>
              <a:t>saranno </a:t>
            </a:r>
            <a:r>
              <a:rPr sz="900" dirty="0">
                <a:latin typeface="Verdana"/>
                <a:cs typeface="Verdana"/>
              </a:rPr>
              <a:t>cacciati fuori nelle </a:t>
            </a:r>
            <a:r>
              <a:rPr sz="900" spc="-5" dirty="0">
                <a:latin typeface="Verdana"/>
                <a:cs typeface="Verdana"/>
              </a:rPr>
              <a:t>tenebre, </a:t>
            </a:r>
            <a:r>
              <a:rPr sz="900" dirty="0">
                <a:latin typeface="Verdana"/>
                <a:cs typeface="Verdana"/>
              </a:rPr>
              <a:t>ove sarà pianto e stridore di  denti». E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disse al centurione: </a:t>
            </a:r>
            <a:r>
              <a:rPr sz="900" spc="-5" dirty="0">
                <a:latin typeface="Verdana"/>
                <a:cs typeface="Verdana"/>
              </a:rPr>
              <a:t>«Va, </a:t>
            </a:r>
            <a:r>
              <a:rPr sz="900" dirty="0">
                <a:latin typeface="Verdana"/>
                <a:cs typeface="Verdana"/>
              </a:rPr>
              <a:t>e sia fatto secondo la tua </a:t>
            </a:r>
            <a:r>
              <a:rPr sz="900" spc="-5" dirty="0">
                <a:latin typeface="Verdana"/>
                <a:cs typeface="Verdana"/>
              </a:rPr>
              <a:t>fede». In</a:t>
            </a:r>
            <a:endParaRPr sz="900">
              <a:latin typeface="Verdana"/>
              <a:cs typeface="Verdana"/>
            </a:endParaRPr>
          </a:p>
          <a:p>
            <a:pPr marL="48895" algn="just">
              <a:lnSpc>
                <a:spcPct val="100000"/>
              </a:lnSpc>
              <a:spcBef>
                <a:spcPts val="10"/>
              </a:spcBef>
            </a:pPr>
            <a:r>
              <a:rPr sz="900" spc="-5" dirty="0">
                <a:latin typeface="Verdana"/>
                <a:cs typeface="Verdana"/>
              </a:rPr>
              <a:t>quell'istante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servo</a:t>
            </a:r>
            <a:r>
              <a:rPr sz="900" spc="1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guarì.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0268" y="877824"/>
            <a:ext cx="1901951" cy="1770887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8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24206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I segni dei</a:t>
            </a:r>
            <a:r>
              <a:rPr sz="1400" b="1" spc="-8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tempi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47484" cy="309372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705100" marR="5080">
              <a:lnSpc>
                <a:spcPct val="101400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Poi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si mise a </a:t>
            </a:r>
            <a:r>
              <a:rPr sz="900" spc="-5" dirty="0">
                <a:latin typeface="Verdana"/>
                <a:cs typeface="Verdana"/>
              </a:rPr>
              <a:t>parlare </a:t>
            </a:r>
            <a:r>
              <a:rPr sz="900" dirty="0">
                <a:latin typeface="Verdana"/>
                <a:cs typeface="Verdana"/>
              </a:rPr>
              <a:t>severamente </a:t>
            </a:r>
            <a:r>
              <a:rPr sz="900" spc="-5" dirty="0">
                <a:latin typeface="Verdana"/>
                <a:cs typeface="Verdana"/>
              </a:rPr>
              <a:t>contro quelle </a:t>
            </a:r>
            <a:r>
              <a:rPr sz="900" dirty="0">
                <a:latin typeface="Verdana"/>
                <a:cs typeface="Verdana"/>
              </a:rPr>
              <a:t>città </a:t>
            </a:r>
            <a:r>
              <a:rPr sz="900" spc="-5" dirty="0">
                <a:latin typeface="Verdana"/>
                <a:cs typeface="Verdana"/>
              </a:rPr>
              <a:t>nelle  quali aveva </a:t>
            </a:r>
            <a:r>
              <a:rPr sz="900" dirty="0">
                <a:latin typeface="Verdana"/>
                <a:cs typeface="Verdana"/>
              </a:rPr>
              <a:t>compiuto la maggior </a:t>
            </a:r>
            <a:r>
              <a:rPr sz="900" spc="-5" dirty="0">
                <a:latin typeface="Verdana"/>
                <a:cs typeface="Verdana"/>
              </a:rPr>
              <a:t>parte dei </a:t>
            </a:r>
            <a:r>
              <a:rPr sz="900" dirty="0">
                <a:latin typeface="Verdana"/>
                <a:cs typeface="Verdana"/>
              </a:rPr>
              <a:t>suoi </a:t>
            </a:r>
            <a:r>
              <a:rPr sz="900" spc="-5" dirty="0">
                <a:latin typeface="Verdana"/>
                <a:cs typeface="Verdana"/>
              </a:rPr>
              <a:t>fatti </a:t>
            </a:r>
            <a:r>
              <a:rPr sz="900" dirty="0">
                <a:latin typeface="Verdana"/>
                <a:cs typeface="Verdana"/>
              </a:rPr>
              <a:t>miracolosi: le  </a:t>
            </a:r>
            <a:r>
              <a:rPr sz="900" spc="-5" dirty="0">
                <a:latin typeface="Verdana"/>
                <a:cs typeface="Verdana"/>
              </a:rPr>
              <a:t>rimproverava </a:t>
            </a:r>
            <a:r>
              <a:rPr sz="900" dirty="0">
                <a:latin typeface="Verdana"/>
                <a:cs typeface="Verdana"/>
              </a:rPr>
              <a:t>perché i </a:t>
            </a:r>
            <a:r>
              <a:rPr sz="900" spc="-5" dirty="0">
                <a:latin typeface="Verdana"/>
                <a:cs typeface="Verdana"/>
              </a:rPr>
              <a:t>loro </a:t>
            </a:r>
            <a:r>
              <a:rPr sz="900" dirty="0">
                <a:latin typeface="Verdana"/>
                <a:cs typeface="Verdana"/>
              </a:rPr>
              <a:t>abitanti </a:t>
            </a:r>
            <a:r>
              <a:rPr sz="900" spc="-5" dirty="0">
                <a:latin typeface="Verdana"/>
                <a:cs typeface="Verdana"/>
              </a:rPr>
              <a:t>non avevano </a:t>
            </a:r>
            <a:r>
              <a:rPr sz="900" dirty="0">
                <a:latin typeface="Verdana"/>
                <a:cs typeface="Verdana"/>
              </a:rPr>
              <a:t>cambiato vita.  Gesù disse ancora: «A chi posso </a:t>
            </a:r>
            <a:r>
              <a:rPr sz="900" spc="-5" dirty="0">
                <a:latin typeface="Verdana"/>
                <a:cs typeface="Verdana"/>
              </a:rPr>
              <a:t>paragonare </a:t>
            </a:r>
            <a:r>
              <a:rPr sz="900" dirty="0">
                <a:latin typeface="Verdana"/>
                <a:cs typeface="Verdana"/>
              </a:rPr>
              <a:t>gli </a:t>
            </a:r>
            <a:r>
              <a:rPr sz="900" spc="-5" dirty="0">
                <a:latin typeface="Verdana"/>
                <a:cs typeface="Verdana"/>
              </a:rPr>
              <a:t>uomini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questa  generazione?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chi </a:t>
            </a:r>
            <a:r>
              <a:rPr sz="900" dirty="0">
                <a:latin typeface="Verdana"/>
                <a:cs typeface="Verdana"/>
              </a:rPr>
              <a:t>sono simili? </a:t>
            </a:r>
            <a:r>
              <a:rPr sz="900" spc="-5" dirty="0">
                <a:latin typeface="Verdana"/>
                <a:cs typeface="Verdana"/>
              </a:rPr>
              <a:t>Essi </a:t>
            </a:r>
            <a:r>
              <a:rPr sz="900" dirty="0">
                <a:latin typeface="Verdana"/>
                <a:cs typeface="Verdana"/>
              </a:rPr>
              <a:t>sono come </a:t>
            </a:r>
            <a:r>
              <a:rPr sz="900" spc="-5" dirty="0">
                <a:latin typeface="Verdana"/>
                <a:cs typeface="Verdana"/>
              </a:rPr>
              <a:t>quei </a:t>
            </a:r>
            <a:r>
              <a:rPr sz="900" dirty="0">
                <a:latin typeface="Verdana"/>
                <a:cs typeface="Verdana"/>
              </a:rPr>
              <a:t>bambini  seduti </a:t>
            </a:r>
            <a:r>
              <a:rPr sz="900" spc="-5" dirty="0">
                <a:latin typeface="Verdana"/>
                <a:cs typeface="Verdana"/>
              </a:rPr>
              <a:t>sulle piazze che, </a:t>
            </a:r>
            <a:r>
              <a:rPr sz="900" dirty="0">
                <a:latin typeface="Verdana"/>
                <a:cs typeface="Verdana"/>
              </a:rPr>
              <a:t>rivolgendosi ai </a:t>
            </a:r>
            <a:r>
              <a:rPr sz="900" spc="-5" dirty="0">
                <a:latin typeface="Verdana"/>
                <a:cs typeface="Verdana"/>
              </a:rPr>
              <a:t>loro compagni, </a:t>
            </a:r>
            <a:r>
              <a:rPr sz="900" dirty="0">
                <a:latin typeface="Verdana"/>
                <a:cs typeface="Verdana"/>
              </a:rPr>
              <a:t>gridano gli  </a:t>
            </a:r>
            <a:r>
              <a:rPr sz="900" spc="-5" dirty="0">
                <a:latin typeface="Verdana"/>
                <a:cs typeface="Verdana"/>
              </a:rPr>
              <a:t>uni </a:t>
            </a:r>
            <a:r>
              <a:rPr sz="900" dirty="0">
                <a:latin typeface="Verdana"/>
                <a:cs typeface="Verdana"/>
              </a:rPr>
              <a:t>agli altri: Vi abbiamo </a:t>
            </a:r>
            <a:r>
              <a:rPr sz="900" spc="-5" dirty="0">
                <a:latin typeface="Verdana"/>
                <a:cs typeface="Verdana"/>
              </a:rPr>
              <a:t>suonato </a:t>
            </a:r>
            <a:r>
              <a:rPr sz="900" dirty="0">
                <a:latin typeface="Verdana"/>
                <a:cs typeface="Verdana"/>
              </a:rPr>
              <a:t>con il </a:t>
            </a:r>
            <a:r>
              <a:rPr sz="900" spc="-5" dirty="0">
                <a:latin typeface="Verdana"/>
                <a:cs typeface="Verdana"/>
              </a:rPr>
              <a:t>flauto una </a:t>
            </a:r>
            <a:r>
              <a:rPr sz="900" dirty="0">
                <a:latin typeface="Verdana"/>
                <a:cs typeface="Verdana"/>
              </a:rPr>
              <a:t>musica allegra,  e non avete ballato; vi abbiamo </a:t>
            </a:r>
            <a:r>
              <a:rPr sz="900" spc="-5" dirty="0">
                <a:latin typeface="Verdana"/>
                <a:cs typeface="Verdana"/>
              </a:rPr>
              <a:t>cantato </a:t>
            </a:r>
            <a:r>
              <a:rPr sz="900" dirty="0">
                <a:latin typeface="Verdana"/>
                <a:cs typeface="Verdana"/>
              </a:rPr>
              <a:t>un canto di </a:t>
            </a:r>
            <a:r>
              <a:rPr sz="900" spc="-5" dirty="0">
                <a:latin typeface="Verdana"/>
                <a:cs typeface="Verdana"/>
              </a:rPr>
              <a:t>dolore,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non  avete pianto! </a:t>
            </a:r>
            <a:r>
              <a:rPr sz="900" dirty="0">
                <a:latin typeface="Verdana"/>
                <a:cs typeface="Verdana"/>
              </a:rPr>
              <a:t>Così fate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voi</a:t>
            </a:r>
            <a:r>
              <a:rPr sz="900" spc="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oggi.</a:t>
            </a:r>
            <a:endParaRPr sz="900">
              <a:latin typeface="Verdana"/>
              <a:cs typeface="Verdana"/>
            </a:endParaRPr>
          </a:p>
          <a:p>
            <a:pPr marL="2705100" marR="46990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È venuto infatti </a:t>
            </a:r>
            <a:r>
              <a:rPr sz="900" spc="-5" dirty="0">
                <a:latin typeface="Verdana"/>
                <a:cs typeface="Verdana"/>
              </a:rPr>
              <a:t>Giovanni </a:t>
            </a:r>
            <a:r>
              <a:rPr sz="900" dirty="0">
                <a:latin typeface="Verdana"/>
                <a:cs typeface="Verdana"/>
              </a:rPr>
              <a:t>il Battista, </a:t>
            </a:r>
            <a:r>
              <a:rPr sz="900" spc="-5" dirty="0">
                <a:latin typeface="Verdana"/>
                <a:cs typeface="Verdana"/>
              </a:rPr>
              <a:t>che non </a:t>
            </a:r>
            <a:r>
              <a:rPr sz="900" dirty="0">
                <a:latin typeface="Verdana"/>
                <a:cs typeface="Verdana"/>
              </a:rPr>
              <a:t>mangia </a:t>
            </a:r>
            <a:r>
              <a:rPr sz="900" spc="-5" dirty="0">
                <a:latin typeface="Verdana"/>
                <a:cs typeface="Verdana"/>
              </a:rPr>
              <a:t>pane </a:t>
            </a:r>
            <a:r>
              <a:rPr sz="900" dirty="0">
                <a:latin typeface="Verdana"/>
                <a:cs typeface="Verdana"/>
              </a:rPr>
              <a:t>e non  beve vino, e </a:t>
            </a:r>
            <a:r>
              <a:rPr sz="900" spc="-5" dirty="0">
                <a:latin typeface="Verdana"/>
                <a:cs typeface="Verdana"/>
              </a:rPr>
              <a:t>voi dite: </a:t>
            </a:r>
            <a:r>
              <a:rPr sz="900" dirty="0">
                <a:latin typeface="Verdana"/>
                <a:cs typeface="Verdana"/>
              </a:rPr>
              <a:t>«È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indemoniato!». Poi è </a:t>
            </a:r>
            <a:r>
              <a:rPr sz="900" spc="-5" dirty="0">
                <a:latin typeface="Verdana"/>
                <a:cs typeface="Verdana"/>
              </a:rPr>
              <a:t>venuto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Figlio  </a:t>
            </a:r>
            <a:r>
              <a:rPr sz="900" dirty="0">
                <a:latin typeface="Verdana"/>
                <a:cs typeface="Verdana"/>
              </a:rPr>
              <a:t>dell’uomo,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mangia e beve, e voi dite: </a:t>
            </a:r>
            <a:r>
              <a:rPr sz="900" spc="-5" dirty="0">
                <a:latin typeface="Verdana"/>
                <a:cs typeface="Verdana"/>
              </a:rPr>
              <a:t>«Ecco </a:t>
            </a:r>
            <a:r>
              <a:rPr sz="900" dirty="0">
                <a:latin typeface="Verdana"/>
                <a:cs typeface="Verdana"/>
              </a:rPr>
              <a:t>un mangione e  un beone, amico degli agenti delle tasse e di altre persone di  cattiva</a:t>
            </a:r>
            <a:r>
              <a:rPr sz="900" spc="-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reputazione».</a:t>
            </a:r>
            <a:endParaRPr sz="900">
              <a:latin typeface="Verdana"/>
              <a:cs typeface="Verdana"/>
            </a:endParaRPr>
          </a:p>
          <a:p>
            <a:pPr marL="12700" marR="44450" algn="just">
              <a:lnSpc>
                <a:spcPct val="1012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Ipocriti! Siete capaci di capire l’aspetto della terra e del cielo tanto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quando vedete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nuvola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sale da  ponente, voi </a:t>
            </a:r>
            <a:r>
              <a:rPr sz="900" spc="-5" dirty="0">
                <a:latin typeface="Verdana"/>
                <a:cs typeface="Verdana"/>
              </a:rPr>
              <a:t>dite subito: </a:t>
            </a:r>
            <a:r>
              <a:rPr sz="900" dirty="0">
                <a:latin typeface="Verdana"/>
                <a:cs typeface="Verdana"/>
              </a:rPr>
              <a:t>Presto </a:t>
            </a:r>
            <a:r>
              <a:rPr sz="900" spc="-5" dirty="0">
                <a:latin typeface="Verdana"/>
                <a:cs typeface="Verdana"/>
              </a:rPr>
              <a:t>pioverà,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così avviene. </a:t>
            </a:r>
            <a:r>
              <a:rPr sz="900" dirty="0">
                <a:latin typeface="Verdana"/>
                <a:cs typeface="Verdana"/>
              </a:rPr>
              <a:t>E quando soffia lo </a:t>
            </a:r>
            <a:r>
              <a:rPr sz="900" spc="-5" dirty="0">
                <a:latin typeface="Verdana"/>
                <a:cs typeface="Verdana"/>
              </a:rPr>
              <a:t>scirocco, </a:t>
            </a:r>
            <a:r>
              <a:rPr sz="900" dirty="0">
                <a:latin typeface="Verdana"/>
                <a:cs typeface="Verdana"/>
              </a:rPr>
              <a:t>dite: Ci sarà </a:t>
            </a:r>
            <a:r>
              <a:rPr sz="900" spc="-5" dirty="0">
                <a:latin typeface="Verdana"/>
                <a:cs typeface="Verdana"/>
              </a:rPr>
              <a:t>caldo,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così  </a:t>
            </a:r>
            <a:r>
              <a:rPr sz="900" dirty="0">
                <a:latin typeface="Verdana"/>
                <a:cs typeface="Verdana"/>
              </a:rPr>
              <a:t>accade. E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si fa sera, voi dite: </a:t>
            </a:r>
            <a:r>
              <a:rPr sz="900" spc="-5" dirty="0">
                <a:latin typeface="Verdana"/>
                <a:cs typeface="Verdana"/>
              </a:rPr>
              <a:t>Bel </a:t>
            </a:r>
            <a:r>
              <a:rPr sz="900" dirty="0">
                <a:latin typeface="Verdana"/>
                <a:cs typeface="Verdana"/>
              </a:rPr>
              <a:t>tempo, </a:t>
            </a:r>
            <a:r>
              <a:rPr sz="900" spc="-5" dirty="0">
                <a:latin typeface="Verdana"/>
                <a:cs typeface="Verdana"/>
              </a:rPr>
              <a:t>perché </a:t>
            </a:r>
            <a:r>
              <a:rPr sz="900" dirty="0">
                <a:latin typeface="Verdana"/>
                <a:cs typeface="Verdana"/>
              </a:rPr>
              <a:t>il cielo </a:t>
            </a:r>
            <a:r>
              <a:rPr sz="900" spc="-5" dirty="0">
                <a:latin typeface="Verdana"/>
                <a:cs typeface="Verdana"/>
              </a:rPr>
              <a:t>rosseggia; </a:t>
            </a:r>
            <a:r>
              <a:rPr sz="900" dirty="0">
                <a:latin typeface="Verdana"/>
                <a:cs typeface="Verdana"/>
              </a:rPr>
              <a:t>e al mattino: </a:t>
            </a:r>
            <a:r>
              <a:rPr sz="900" spc="-5" dirty="0">
                <a:latin typeface="Verdana"/>
                <a:cs typeface="Verdana"/>
              </a:rPr>
              <a:t>Oggi burrasca, </a:t>
            </a:r>
            <a:r>
              <a:rPr sz="900" dirty="0">
                <a:latin typeface="Verdana"/>
                <a:cs typeface="Verdana"/>
              </a:rPr>
              <a:t>perché il  cielo è rosso cupo. </a:t>
            </a:r>
            <a:r>
              <a:rPr sz="900" spc="-5" dirty="0">
                <a:latin typeface="Verdana"/>
                <a:cs typeface="Verdana"/>
              </a:rPr>
              <a:t>Dunque, </a:t>
            </a:r>
            <a:r>
              <a:rPr sz="900" dirty="0">
                <a:latin typeface="Verdana"/>
                <a:cs typeface="Verdana"/>
              </a:rPr>
              <a:t>sapete </a:t>
            </a:r>
            <a:r>
              <a:rPr sz="900" spc="-5" dirty="0">
                <a:latin typeface="Verdana"/>
                <a:cs typeface="Verdana"/>
              </a:rPr>
              <a:t>interpretare l’aspetto </a:t>
            </a:r>
            <a:r>
              <a:rPr sz="900" dirty="0">
                <a:latin typeface="Verdana"/>
                <a:cs typeface="Verdana"/>
              </a:rPr>
              <a:t>del </a:t>
            </a:r>
            <a:r>
              <a:rPr sz="900" spc="-5" dirty="0">
                <a:latin typeface="Verdana"/>
                <a:cs typeface="Verdana"/>
              </a:rPr>
              <a:t>cielo </a:t>
            </a:r>
            <a:r>
              <a:rPr sz="900" dirty="0">
                <a:latin typeface="Verdana"/>
                <a:cs typeface="Verdana"/>
              </a:rPr>
              <a:t>e non sapete capire </a:t>
            </a:r>
            <a:r>
              <a:rPr sz="900" spc="-10" dirty="0">
                <a:latin typeface="Verdana"/>
                <a:cs typeface="Verdana"/>
              </a:rPr>
              <a:t>il </a:t>
            </a:r>
            <a:r>
              <a:rPr sz="900" dirty="0">
                <a:latin typeface="Verdana"/>
                <a:cs typeface="Verdana"/>
              </a:rPr>
              <a:t>significato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ciò che  </a:t>
            </a:r>
            <a:r>
              <a:rPr sz="900" dirty="0">
                <a:latin typeface="Verdana"/>
                <a:cs typeface="Verdana"/>
              </a:rPr>
              <a:t>accade in questi tempi? </a:t>
            </a:r>
            <a:r>
              <a:rPr sz="900" spc="-5" dirty="0">
                <a:latin typeface="Verdana"/>
                <a:cs typeface="Verdana"/>
              </a:rPr>
              <a:t>Perché </a:t>
            </a:r>
            <a:r>
              <a:rPr sz="900" dirty="0">
                <a:latin typeface="Verdana"/>
                <a:cs typeface="Verdana"/>
              </a:rPr>
              <a:t>non sapete </a:t>
            </a:r>
            <a:r>
              <a:rPr sz="900" spc="-5" dirty="0">
                <a:latin typeface="Verdana"/>
                <a:cs typeface="Verdana"/>
              </a:rPr>
              <a:t>giudicare </a:t>
            </a:r>
            <a:r>
              <a:rPr sz="900" dirty="0">
                <a:latin typeface="Verdana"/>
                <a:cs typeface="Verdana"/>
              </a:rPr>
              <a:t>da </a:t>
            </a:r>
            <a:r>
              <a:rPr sz="900" spc="-5" dirty="0">
                <a:latin typeface="Verdana"/>
                <a:cs typeface="Verdana"/>
              </a:rPr>
              <a:t>voi </a:t>
            </a:r>
            <a:r>
              <a:rPr sz="900" dirty="0">
                <a:latin typeface="Verdana"/>
                <a:cs typeface="Verdana"/>
              </a:rPr>
              <a:t>stessi ciò che è giusto </a:t>
            </a:r>
            <a:r>
              <a:rPr sz="900" spc="-5" dirty="0">
                <a:latin typeface="Verdana"/>
                <a:cs typeface="Verdana"/>
              </a:rPr>
              <a:t>fare?». </a:t>
            </a:r>
            <a:r>
              <a:rPr sz="900" dirty="0">
                <a:latin typeface="Verdana"/>
                <a:cs typeface="Verdana"/>
              </a:rPr>
              <a:t>Sappiate che: «Chi  crede nel Figlio non è </a:t>
            </a:r>
            <a:r>
              <a:rPr sz="900" spc="-5" dirty="0">
                <a:latin typeface="Verdana"/>
                <a:cs typeface="Verdana"/>
              </a:rPr>
              <a:t>condannato. Chi </a:t>
            </a:r>
            <a:r>
              <a:rPr sz="900" dirty="0">
                <a:latin typeface="Verdana"/>
                <a:cs typeface="Verdana"/>
              </a:rPr>
              <a:t>non crede, invece, è già condannato, perché non ha creduto </a:t>
            </a:r>
            <a:r>
              <a:rPr sz="900" spc="-5" dirty="0">
                <a:latin typeface="Verdana"/>
                <a:cs typeface="Verdana"/>
              </a:rPr>
              <a:t>nel nome  </a:t>
            </a:r>
            <a:r>
              <a:rPr sz="900" dirty="0">
                <a:latin typeface="Verdana"/>
                <a:cs typeface="Verdana"/>
              </a:rPr>
              <a:t>dell’unigenito </a:t>
            </a:r>
            <a:r>
              <a:rPr sz="900" spc="-5" dirty="0">
                <a:latin typeface="Verdana"/>
                <a:cs typeface="Verdana"/>
              </a:rPr>
              <a:t>Figlio </a:t>
            </a:r>
            <a:r>
              <a:rPr sz="900" dirty="0">
                <a:latin typeface="Verdana"/>
                <a:cs typeface="Verdana"/>
              </a:rPr>
              <a:t>di</a:t>
            </a:r>
            <a:r>
              <a:rPr sz="900" spc="-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Dio».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3691" y="947928"/>
            <a:ext cx="2574035" cy="1796795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9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543040" cy="30435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I maestri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della Legge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chiedono un</a:t>
            </a:r>
            <a:r>
              <a:rPr sz="1400" b="1" spc="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segno</a:t>
            </a:r>
            <a:endParaRPr sz="1400">
              <a:latin typeface="Calibri"/>
              <a:cs typeface="Calibri"/>
            </a:endParaRPr>
          </a:p>
          <a:p>
            <a:pPr marL="2339340" marR="5080" algn="just">
              <a:lnSpc>
                <a:spcPct val="101400"/>
              </a:lnSpc>
              <a:spcBef>
                <a:spcPts val="685"/>
              </a:spcBef>
            </a:pPr>
            <a:r>
              <a:rPr sz="900" spc="-5" dirty="0">
                <a:latin typeface="Verdana"/>
                <a:cs typeface="Verdana"/>
              </a:rPr>
              <a:t>Arrivarono alcuni farisei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incominciarono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discutere </a:t>
            </a:r>
            <a:r>
              <a:rPr sz="900" dirty="0">
                <a:latin typeface="Verdana"/>
                <a:cs typeface="Verdana"/>
              </a:rPr>
              <a:t>con Gesù. Volendo  metterlo in difficoltà, gli </a:t>
            </a:r>
            <a:r>
              <a:rPr sz="900" spc="-5" dirty="0">
                <a:latin typeface="Verdana"/>
                <a:cs typeface="Verdana"/>
              </a:rPr>
              <a:t>tesero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tranello </a:t>
            </a:r>
            <a:r>
              <a:rPr sz="900" spc="-5" dirty="0">
                <a:latin typeface="Verdana"/>
                <a:cs typeface="Verdana"/>
              </a:rPr>
              <a:t>chiedendogli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fare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segno  miracoloso come prova che </a:t>
            </a:r>
            <a:r>
              <a:rPr sz="900" spc="-5" dirty="0">
                <a:latin typeface="Verdana"/>
                <a:cs typeface="Verdana"/>
              </a:rPr>
              <a:t>veniva </a:t>
            </a:r>
            <a:r>
              <a:rPr sz="900" dirty="0">
                <a:latin typeface="Verdana"/>
                <a:cs typeface="Verdana"/>
              </a:rPr>
              <a:t>da Dio. Gesù dopo </a:t>
            </a:r>
            <a:r>
              <a:rPr sz="900" spc="-5" dirty="0">
                <a:latin typeface="Verdana"/>
                <a:cs typeface="Verdana"/>
              </a:rPr>
              <a:t>aver </a:t>
            </a:r>
            <a:r>
              <a:rPr sz="900" dirty="0">
                <a:latin typeface="Verdana"/>
                <a:cs typeface="Verdana"/>
              </a:rPr>
              <a:t>tirato un  </a:t>
            </a:r>
            <a:r>
              <a:rPr sz="900" spc="-5" dirty="0">
                <a:latin typeface="Verdana"/>
                <a:cs typeface="Verdana"/>
              </a:rPr>
              <a:t>profondo sospiro </a:t>
            </a:r>
            <a:r>
              <a:rPr sz="900" dirty="0">
                <a:latin typeface="Verdana"/>
                <a:cs typeface="Verdana"/>
              </a:rPr>
              <a:t>dal </a:t>
            </a:r>
            <a:r>
              <a:rPr sz="900" spc="-5" dirty="0">
                <a:latin typeface="Verdana"/>
                <a:cs typeface="Verdana"/>
              </a:rPr>
              <a:t>suo </a:t>
            </a:r>
            <a:r>
              <a:rPr sz="900" dirty="0">
                <a:latin typeface="Verdana"/>
                <a:cs typeface="Verdana"/>
              </a:rPr>
              <a:t>animo, disse: «A me non importa </a:t>
            </a:r>
            <a:r>
              <a:rPr sz="900" spc="-5" dirty="0">
                <a:latin typeface="Verdana"/>
                <a:cs typeface="Verdana"/>
              </a:rPr>
              <a:t>affatto </a:t>
            </a:r>
            <a:r>
              <a:rPr sz="900" dirty="0">
                <a:latin typeface="Verdana"/>
                <a:cs typeface="Verdana"/>
              </a:rPr>
              <a:t>di  ricevere i complimenti </a:t>
            </a:r>
            <a:r>
              <a:rPr sz="900" spc="-5" dirty="0">
                <a:latin typeface="Verdana"/>
                <a:cs typeface="Verdana"/>
              </a:rPr>
              <a:t>degli </a:t>
            </a:r>
            <a:r>
              <a:rPr sz="900" dirty="0">
                <a:latin typeface="Verdana"/>
                <a:cs typeface="Verdana"/>
              </a:rPr>
              <a:t>uomini, né ora io cerco la mia gloria </a:t>
            </a:r>
            <a:r>
              <a:rPr sz="900" spc="-5" dirty="0">
                <a:latin typeface="Verdana"/>
                <a:cs typeface="Verdana"/>
              </a:rPr>
              <a:t>che  </a:t>
            </a:r>
            <a:r>
              <a:rPr sz="900" dirty="0">
                <a:latin typeface="Verdana"/>
                <a:cs typeface="Verdana"/>
              </a:rPr>
              <a:t>sarebbe </a:t>
            </a:r>
            <a:r>
              <a:rPr sz="900" spc="-5" dirty="0">
                <a:latin typeface="Verdana"/>
                <a:cs typeface="Verdana"/>
              </a:rPr>
              <a:t>senza valore perché </a:t>
            </a:r>
            <a:r>
              <a:rPr sz="900" dirty="0">
                <a:latin typeface="Verdana"/>
                <a:cs typeface="Verdana"/>
              </a:rPr>
              <a:t>c’è già un altro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se ne preoccupa e mi  </a:t>
            </a:r>
            <a:r>
              <a:rPr sz="900" spc="-5" dirty="0">
                <a:latin typeface="Verdana"/>
                <a:cs typeface="Verdana"/>
              </a:rPr>
              <a:t>glorifica. </a:t>
            </a:r>
            <a:r>
              <a:rPr sz="900" dirty="0">
                <a:latin typeface="Verdana"/>
                <a:cs typeface="Verdana"/>
              </a:rPr>
              <a:t>È il </a:t>
            </a:r>
            <a:r>
              <a:rPr sz="900" spc="-5" dirty="0">
                <a:latin typeface="Verdana"/>
                <a:cs typeface="Verdana"/>
              </a:rPr>
              <a:t>Padre mio, del </a:t>
            </a:r>
            <a:r>
              <a:rPr sz="900" dirty="0">
                <a:latin typeface="Verdana"/>
                <a:cs typeface="Verdana"/>
              </a:rPr>
              <a:t>quale </a:t>
            </a:r>
            <a:r>
              <a:rPr sz="900" spc="-5" dirty="0">
                <a:latin typeface="Verdana"/>
                <a:cs typeface="Verdana"/>
              </a:rPr>
              <a:t>voi dite: </a:t>
            </a:r>
            <a:r>
              <a:rPr sz="900" dirty="0">
                <a:latin typeface="Verdana"/>
                <a:cs typeface="Verdana"/>
              </a:rPr>
              <a:t>«È </a:t>
            </a:r>
            <a:r>
              <a:rPr sz="900" spc="-5" dirty="0">
                <a:latin typeface="Verdana"/>
                <a:cs typeface="Verdana"/>
              </a:rPr>
              <a:t>nostro Dio!». </a:t>
            </a:r>
            <a:r>
              <a:rPr sz="900" dirty="0">
                <a:latin typeface="Verdana"/>
                <a:cs typeface="Verdana"/>
              </a:rPr>
              <a:t>Ma voi in  realtà non lo conoscete. Sappiate che Dio non ascolta i peccatori, ma  ascolta </a:t>
            </a:r>
            <a:r>
              <a:rPr sz="900" spc="-5" dirty="0">
                <a:latin typeface="Verdana"/>
                <a:cs typeface="Verdana"/>
              </a:rPr>
              <a:t>chi </a:t>
            </a:r>
            <a:r>
              <a:rPr sz="900" dirty="0">
                <a:latin typeface="Verdana"/>
                <a:cs typeface="Verdana"/>
              </a:rPr>
              <a:t>lo rispetta e </a:t>
            </a:r>
            <a:r>
              <a:rPr sz="900" spc="-10" dirty="0">
                <a:latin typeface="Verdana"/>
                <a:cs typeface="Verdana"/>
              </a:rPr>
              <a:t>fa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sua </a:t>
            </a:r>
            <a:r>
              <a:rPr sz="900" dirty="0">
                <a:latin typeface="Verdana"/>
                <a:cs typeface="Verdana"/>
              </a:rPr>
              <a:t>volontà. Quindi, questa gente  perversa e infedele a Dio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riceverà </a:t>
            </a:r>
            <a:r>
              <a:rPr sz="900" spc="-5" dirty="0">
                <a:latin typeface="Verdana"/>
                <a:cs typeface="Verdana"/>
              </a:rPr>
              <a:t>nessun</a:t>
            </a:r>
            <a:r>
              <a:rPr sz="900" spc="-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segno».</a:t>
            </a:r>
            <a:endParaRPr sz="900">
              <a:latin typeface="Verdana"/>
              <a:cs typeface="Verdana"/>
            </a:endParaRPr>
          </a:p>
          <a:p>
            <a:pPr marL="2339340" marR="5080" algn="just">
              <a:lnSpc>
                <a:spcPct val="101299"/>
              </a:lnSpc>
              <a:spcBef>
                <a:spcPts val="600"/>
              </a:spcBef>
            </a:pPr>
            <a:r>
              <a:rPr sz="900" spc="-5" dirty="0">
                <a:latin typeface="Verdana"/>
                <a:cs typeface="Verdana"/>
              </a:rPr>
              <a:t>In </a:t>
            </a:r>
            <a:r>
              <a:rPr sz="900" dirty="0">
                <a:latin typeface="Verdana"/>
                <a:cs typeface="Verdana"/>
              </a:rPr>
              <a:t>verità vi dico: «Non sarà dato alcun </a:t>
            </a:r>
            <a:r>
              <a:rPr sz="900" spc="-5" dirty="0">
                <a:latin typeface="Verdana"/>
                <a:cs typeface="Verdana"/>
              </a:rPr>
              <a:t>segno </a:t>
            </a:r>
            <a:r>
              <a:rPr sz="900" dirty="0">
                <a:latin typeface="Verdana"/>
                <a:cs typeface="Verdana"/>
              </a:rPr>
              <a:t>a questa generazione,  </a:t>
            </a:r>
            <a:r>
              <a:rPr sz="900" spc="-5" dirty="0">
                <a:latin typeface="Verdana"/>
                <a:cs typeface="Verdana"/>
              </a:rPr>
              <a:t>eccetto </a:t>
            </a:r>
            <a:r>
              <a:rPr sz="900" dirty="0">
                <a:latin typeface="Verdana"/>
                <a:cs typeface="Verdana"/>
              </a:rPr>
              <a:t>il segno del </a:t>
            </a:r>
            <a:r>
              <a:rPr sz="900" spc="-5" dirty="0">
                <a:latin typeface="Verdana"/>
                <a:cs typeface="Verdana"/>
              </a:rPr>
              <a:t>profeta Giona. Infatti, </a:t>
            </a:r>
            <a:r>
              <a:rPr sz="900" dirty="0">
                <a:latin typeface="Verdana"/>
                <a:cs typeface="Verdana"/>
              </a:rPr>
              <a:t>come Giona </a:t>
            </a:r>
            <a:r>
              <a:rPr sz="900" spc="-10" dirty="0">
                <a:latin typeface="Verdana"/>
                <a:cs typeface="Verdana"/>
              </a:rPr>
              <a:t>fu </a:t>
            </a:r>
            <a:r>
              <a:rPr sz="900" dirty="0">
                <a:latin typeface="Verdana"/>
                <a:cs typeface="Verdana"/>
              </a:rPr>
              <a:t>un segno  miracoloso </a:t>
            </a:r>
            <a:r>
              <a:rPr sz="900" spc="-5" dirty="0">
                <a:latin typeface="Verdana"/>
                <a:cs typeface="Verdana"/>
              </a:rPr>
              <a:t>per </a:t>
            </a:r>
            <a:r>
              <a:rPr sz="900" dirty="0">
                <a:latin typeface="Verdana"/>
                <a:cs typeface="Verdana"/>
              </a:rPr>
              <a:t>gli abitanti di </a:t>
            </a:r>
            <a:r>
              <a:rPr sz="900" spc="-5" dirty="0">
                <a:latin typeface="Verdana"/>
                <a:cs typeface="Verdana"/>
              </a:rPr>
              <a:t>Nìnive </a:t>
            </a:r>
            <a:r>
              <a:rPr sz="900" dirty="0">
                <a:latin typeface="Verdana"/>
                <a:cs typeface="Verdana"/>
              </a:rPr>
              <a:t>perché </a:t>
            </a:r>
            <a:r>
              <a:rPr sz="900" spc="-5" dirty="0">
                <a:latin typeface="Verdana"/>
                <a:cs typeface="Verdana"/>
              </a:rPr>
              <a:t>essi </a:t>
            </a: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convertirono dopo </a:t>
            </a:r>
            <a:r>
              <a:rPr sz="900" dirty="0">
                <a:latin typeface="Verdana"/>
                <a:cs typeface="Verdana"/>
              </a:rPr>
              <a:t>la  sua predicazione, così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il Figlio dell’uomo </a:t>
            </a:r>
            <a:r>
              <a:rPr sz="900" spc="-5" dirty="0">
                <a:latin typeface="Verdana"/>
                <a:cs typeface="Verdana"/>
              </a:rPr>
              <a:t>sarà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segno per gli  uomini di questa </a:t>
            </a:r>
            <a:r>
              <a:rPr sz="900" spc="-5" dirty="0">
                <a:latin typeface="Verdana"/>
                <a:cs typeface="Verdana"/>
              </a:rPr>
              <a:t>generazione. </a:t>
            </a:r>
            <a:r>
              <a:rPr sz="900" dirty="0">
                <a:latin typeface="Verdana"/>
                <a:cs typeface="Verdana"/>
              </a:rPr>
              <a:t>Come infatti </a:t>
            </a:r>
            <a:r>
              <a:rPr sz="900" spc="-5" dirty="0">
                <a:latin typeface="Verdana"/>
                <a:cs typeface="Verdana"/>
              </a:rPr>
              <a:t>Giona rimase </a:t>
            </a:r>
            <a:r>
              <a:rPr sz="900" dirty="0">
                <a:latin typeface="Verdana"/>
                <a:cs typeface="Verdana"/>
              </a:rPr>
              <a:t>tre giorni e </a:t>
            </a:r>
            <a:r>
              <a:rPr sz="900" spc="-5" dirty="0">
                <a:latin typeface="Verdana"/>
                <a:cs typeface="Verdana"/>
              </a:rPr>
              <a:t>tre  </a:t>
            </a:r>
            <a:r>
              <a:rPr sz="900" dirty="0">
                <a:latin typeface="Verdana"/>
                <a:cs typeface="Verdana"/>
              </a:rPr>
              <a:t>notti </a:t>
            </a:r>
            <a:r>
              <a:rPr sz="900" spc="-5" dirty="0">
                <a:latin typeface="Verdana"/>
                <a:cs typeface="Verdana"/>
              </a:rPr>
              <a:t>nel ventre </a:t>
            </a:r>
            <a:r>
              <a:rPr sz="900" dirty="0">
                <a:latin typeface="Verdana"/>
                <a:cs typeface="Verdana"/>
              </a:rPr>
              <a:t>del </a:t>
            </a:r>
            <a:r>
              <a:rPr sz="900" spc="-5" dirty="0">
                <a:latin typeface="Verdana"/>
                <a:cs typeface="Verdana"/>
              </a:rPr>
              <a:t>pesce, </a:t>
            </a:r>
            <a:r>
              <a:rPr sz="900" dirty="0">
                <a:latin typeface="Verdana"/>
                <a:cs typeface="Verdana"/>
              </a:rPr>
              <a:t>così il Figlio dell’uomo </a:t>
            </a:r>
            <a:r>
              <a:rPr sz="900" spc="-5" dirty="0">
                <a:latin typeface="Verdana"/>
                <a:cs typeface="Verdana"/>
              </a:rPr>
              <a:t>rimarrà </a:t>
            </a:r>
            <a:r>
              <a:rPr sz="900" dirty="0">
                <a:latin typeface="Verdana"/>
                <a:cs typeface="Verdana"/>
              </a:rPr>
              <a:t>sepolto nella  terra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tre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giorni</a:t>
            </a:r>
            <a:r>
              <a:rPr sz="900" spc="6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</a:t>
            </a:r>
            <a:r>
              <a:rPr sz="900" spc="7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tre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notti.</a:t>
            </a:r>
            <a:r>
              <a:rPr sz="900" spc="6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Questo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vi</a:t>
            </a:r>
            <a:r>
              <a:rPr sz="900" spc="6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dico,</a:t>
            </a:r>
            <a:r>
              <a:rPr sz="900" spc="6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perché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sappiate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che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il</a:t>
            </a:r>
            <a:r>
              <a:rPr sz="900" spc="6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regno</a:t>
            </a:r>
            <a:endParaRPr sz="900">
              <a:latin typeface="Verdana"/>
              <a:cs typeface="Verdana"/>
            </a:endParaRPr>
          </a:p>
          <a:p>
            <a:pPr marL="48895" marR="5080" algn="just">
              <a:lnSpc>
                <a:spcPct val="101099"/>
              </a:lnSpc>
            </a:pPr>
            <a:r>
              <a:rPr sz="900" dirty="0">
                <a:latin typeface="Verdana"/>
                <a:cs typeface="Verdana"/>
              </a:rPr>
              <a:t>di Dio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viene in modo da attirare </a:t>
            </a:r>
            <a:r>
              <a:rPr sz="900" spc="-5" dirty="0">
                <a:latin typeface="Verdana"/>
                <a:cs typeface="Verdana"/>
              </a:rPr>
              <a:t>l’attenzione, </a:t>
            </a:r>
            <a:r>
              <a:rPr sz="900" dirty="0">
                <a:latin typeface="Verdana"/>
                <a:cs typeface="Verdana"/>
              </a:rPr>
              <a:t>in modo spettacolare, e </a:t>
            </a:r>
            <a:r>
              <a:rPr sz="900" spc="-5" dirty="0">
                <a:latin typeface="Verdana"/>
                <a:cs typeface="Verdana"/>
              </a:rPr>
              <a:t>nessuno </a:t>
            </a:r>
            <a:r>
              <a:rPr sz="900" dirty="0">
                <a:latin typeface="Verdana"/>
                <a:cs typeface="Verdana"/>
              </a:rPr>
              <a:t>potrà dire: Eccolo </a:t>
            </a:r>
            <a:r>
              <a:rPr sz="900" spc="-5" dirty="0">
                <a:latin typeface="Verdana"/>
                <a:cs typeface="Verdana"/>
              </a:rPr>
              <a:t>qui </a:t>
            </a:r>
            <a:r>
              <a:rPr sz="900" dirty="0">
                <a:latin typeface="Verdana"/>
                <a:cs typeface="Verdana"/>
              </a:rPr>
              <a:t>o  </a:t>
            </a:r>
            <a:r>
              <a:rPr sz="900" spc="-5" dirty="0">
                <a:latin typeface="Verdana"/>
                <a:cs typeface="Verdana"/>
              </a:rPr>
              <a:t>eccolo </a:t>
            </a:r>
            <a:r>
              <a:rPr sz="900" dirty="0">
                <a:latin typeface="Verdana"/>
                <a:cs typeface="Verdana"/>
              </a:rPr>
              <a:t>là, </a:t>
            </a:r>
            <a:r>
              <a:rPr sz="900" spc="-5" dirty="0">
                <a:latin typeface="Verdana"/>
                <a:cs typeface="Verdana"/>
              </a:rPr>
              <a:t>perché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regno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dirty="0">
                <a:latin typeface="Verdana"/>
                <a:cs typeface="Verdana"/>
              </a:rPr>
              <a:t>Dio è già in </a:t>
            </a:r>
            <a:r>
              <a:rPr sz="900" spc="-5" dirty="0">
                <a:latin typeface="Verdana"/>
                <a:cs typeface="Verdana"/>
              </a:rPr>
              <a:t>mezzo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voi!». </a:t>
            </a:r>
            <a:r>
              <a:rPr sz="900" dirty="0">
                <a:latin typeface="Verdana"/>
                <a:cs typeface="Verdana"/>
              </a:rPr>
              <a:t>E lasciatili, se ne</a:t>
            </a:r>
            <a:r>
              <a:rPr sz="900" spc="-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andò.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1980" y="890016"/>
            <a:ext cx="2141219" cy="2284475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14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543675" cy="172338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La visitazione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di Maria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ad</a:t>
            </a:r>
            <a:r>
              <a:rPr sz="1400" b="1" spc="-3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Elisabetta</a:t>
            </a:r>
            <a:endParaRPr sz="1400">
              <a:latin typeface="Calibri"/>
              <a:cs typeface="Calibri"/>
            </a:endParaRPr>
          </a:p>
          <a:p>
            <a:pPr marL="1952625" marR="5715" algn="just">
              <a:lnSpc>
                <a:spcPct val="101499"/>
              </a:lnSpc>
              <a:spcBef>
                <a:spcPts val="685"/>
              </a:spcBef>
            </a:pPr>
            <a:r>
              <a:rPr sz="900" spc="-5" dirty="0">
                <a:latin typeface="Verdana"/>
                <a:cs typeface="Verdana"/>
              </a:rPr>
              <a:t>In quei </a:t>
            </a:r>
            <a:r>
              <a:rPr sz="900" dirty="0">
                <a:latin typeface="Verdana"/>
                <a:cs typeface="Verdana"/>
              </a:rPr>
              <a:t>giorni </a:t>
            </a:r>
            <a:r>
              <a:rPr sz="900" spc="-5" dirty="0">
                <a:latin typeface="Verdana"/>
                <a:cs typeface="Verdana"/>
              </a:rPr>
              <a:t>Maria </a:t>
            </a:r>
            <a:r>
              <a:rPr sz="900" dirty="0">
                <a:latin typeface="Verdana"/>
                <a:cs typeface="Verdana"/>
              </a:rPr>
              <a:t>si mise in viaggio verso la montagna e raggiunse in fretta 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città di Giuda. </a:t>
            </a:r>
            <a:r>
              <a:rPr sz="900" spc="-5" dirty="0">
                <a:latin typeface="Verdana"/>
                <a:cs typeface="Verdana"/>
              </a:rPr>
              <a:t>Entrata </a:t>
            </a:r>
            <a:r>
              <a:rPr sz="900" dirty="0">
                <a:latin typeface="Verdana"/>
                <a:cs typeface="Verdana"/>
              </a:rPr>
              <a:t>nella </a:t>
            </a:r>
            <a:r>
              <a:rPr sz="900" spc="-5" dirty="0">
                <a:latin typeface="Verdana"/>
                <a:cs typeface="Verdana"/>
              </a:rPr>
              <a:t>casa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Zaccaria, </a:t>
            </a:r>
            <a:r>
              <a:rPr sz="900" dirty="0">
                <a:latin typeface="Verdana"/>
                <a:cs typeface="Verdana"/>
              </a:rPr>
              <a:t>salutò Elisabetta. Appena  Elisabetta ebbe udito il saluto di </a:t>
            </a:r>
            <a:r>
              <a:rPr sz="900" spc="-5" dirty="0">
                <a:latin typeface="Verdana"/>
                <a:cs typeface="Verdana"/>
              </a:rPr>
              <a:t>Maria, </a:t>
            </a:r>
            <a:r>
              <a:rPr sz="900" dirty="0">
                <a:latin typeface="Verdana"/>
                <a:cs typeface="Verdana"/>
              </a:rPr>
              <a:t>il bambino le </a:t>
            </a:r>
            <a:r>
              <a:rPr sz="900" spc="-5" dirty="0">
                <a:latin typeface="Verdana"/>
                <a:cs typeface="Verdana"/>
              </a:rPr>
              <a:t>sussultò nel </a:t>
            </a:r>
            <a:r>
              <a:rPr sz="900" dirty="0">
                <a:latin typeface="Verdana"/>
                <a:cs typeface="Verdana"/>
              </a:rPr>
              <a:t>grembo.  Elisabetta fu piena di Spirito </a:t>
            </a:r>
            <a:r>
              <a:rPr sz="900" spc="-5" dirty="0">
                <a:latin typeface="Verdana"/>
                <a:cs typeface="Verdana"/>
              </a:rPr>
              <a:t>Santo </a:t>
            </a:r>
            <a:r>
              <a:rPr sz="900" dirty="0">
                <a:latin typeface="Verdana"/>
                <a:cs typeface="Verdana"/>
              </a:rPr>
              <a:t>ed esclamò a </a:t>
            </a:r>
            <a:r>
              <a:rPr sz="900" spc="-5" dirty="0">
                <a:latin typeface="Verdana"/>
                <a:cs typeface="Verdana"/>
              </a:rPr>
              <a:t>gran</a:t>
            </a:r>
            <a:r>
              <a:rPr sz="900" spc="-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voce:</a:t>
            </a:r>
            <a:endParaRPr sz="90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1100">
              <a:latin typeface="Verdana"/>
              <a:cs typeface="Verdana"/>
            </a:endParaRPr>
          </a:p>
          <a:p>
            <a:pPr marL="1952625" marR="5080" indent="40005" algn="just">
              <a:lnSpc>
                <a:spcPct val="101499"/>
              </a:lnSpc>
              <a:spcBef>
                <a:spcPts val="890"/>
              </a:spcBef>
            </a:pPr>
            <a:r>
              <a:rPr sz="900" i="1" dirty="0">
                <a:latin typeface="Verdana"/>
                <a:cs typeface="Verdana"/>
              </a:rPr>
              <a:t>«Benedetta tu </a:t>
            </a:r>
            <a:r>
              <a:rPr sz="900" i="1" spc="-5" dirty="0">
                <a:latin typeface="Verdana"/>
                <a:cs typeface="Verdana"/>
              </a:rPr>
              <a:t>fra </a:t>
            </a:r>
            <a:r>
              <a:rPr sz="900" i="1" dirty="0">
                <a:latin typeface="Verdana"/>
                <a:cs typeface="Verdana"/>
              </a:rPr>
              <a:t>le donne e benedetto il </a:t>
            </a:r>
            <a:r>
              <a:rPr sz="900" i="1" spc="-5" dirty="0">
                <a:latin typeface="Verdana"/>
                <a:cs typeface="Verdana"/>
              </a:rPr>
              <a:t>frutto </a:t>
            </a:r>
            <a:r>
              <a:rPr sz="900" i="1" dirty="0">
                <a:latin typeface="Verdana"/>
                <a:cs typeface="Verdana"/>
              </a:rPr>
              <a:t>del tuo </a:t>
            </a:r>
            <a:r>
              <a:rPr sz="900" i="1" spc="-5" dirty="0">
                <a:latin typeface="Verdana"/>
                <a:cs typeface="Verdana"/>
              </a:rPr>
              <a:t>grembo! </a:t>
            </a:r>
            <a:r>
              <a:rPr sz="900" i="1" dirty="0">
                <a:latin typeface="Verdana"/>
                <a:cs typeface="Verdana"/>
              </a:rPr>
              <a:t>A </a:t>
            </a:r>
            <a:r>
              <a:rPr sz="900" i="1" spc="-5" dirty="0">
                <a:latin typeface="Verdana"/>
                <a:cs typeface="Verdana"/>
              </a:rPr>
              <a:t>che </a:t>
            </a:r>
            <a:r>
              <a:rPr sz="900" i="1" dirty="0">
                <a:latin typeface="Verdana"/>
                <a:cs typeface="Verdana"/>
              </a:rPr>
              <a:t>debbo  che la </a:t>
            </a:r>
            <a:r>
              <a:rPr sz="900" i="1" spc="-5" dirty="0">
                <a:latin typeface="Verdana"/>
                <a:cs typeface="Verdana"/>
              </a:rPr>
              <a:t>madre del </a:t>
            </a:r>
            <a:r>
              <a:rPr sz="900" i="1" dirty="0">
                <a:latin typeface="Verdana"/>
                <a:cs typeface="Verdana"/>
              </a:rPr>
              <a:t>mio </a:t>
            </a:r>
            <a:r>
              <a:rPr sz="900" i="1" spc="-5" dirty="0">
                <a:latin typeface="Verdana"/>
                <a:cs typeface="Verdana"/>
              </a:rPr>
              <a:t>Signore </a:t>
            </a:r>
            <a:r>
              <a:rPr sz="900" i="1" dirty="0">
                <a:latin typeface="Verdana"/>
                <a:cs typeface="Verdana"/>
              </a:rPr>
              <a:t>venga a me? </a:t>
            </a:r>
            <a:r>
              <a:rPr sz="900" i="1" spc="-5" dirty="0">
                <a:latin typeface="Verdana"/>
                <a:cs typeface="Verdana"/>
              </a:rPr>
              <a:t>Ecco, appena </a:t>
            </a:r>
            <a:r>
              <a:rPr sz="900" i="1" dirty="0">
                <a:latin typeface="Verdana"/>
                <a:cs typeface="Verdana"/>
              </a:rPr>
              <a:t>la voce </a:t>
            </a:r>
            <a:r>
              <a:rPr sz="900" i="1" spc="-5" dirty="0">
                <a:latin typeface="Verdana"/>
                <a:cs typeface="Verdana"/>
              </a:rPr>
              <a:t>del </a:t>
            </a:r>
            <a:r>
              <a:rPr sz="900" i="1" dirty="0">
                <a:latin typeface="Verdana"/>
                <a:cs typeface="Verdana"/>
              </a:rPr>
              <a:t>tuo </a:t>
            </a:r>
            <a:r>
              <a:rPr sz="900" i="1" spc="-5" dirty="0">
                <a:latin typeface="Verdana"/>
                <a:cs typeface="Verdana"/>
              </a:rPr>
              <a:t>saluto  </a:t>
            </a:r>
            <a:r>
              <a:rPr sz="900" i="1" dirty="0">
                <a:latin typeface="Verdana"/>
                <a:cs typeface="Verdana"/>
              </a:rPr>
              <a:t>è giunta ai miei orecchi, il bambino </a:t>
            </a:r>
            <a:r>
              <a:rPr sz="900" i="1" spc="-10" dirty="0">
                <a:latin typeface="Verdana"/>
                <a:cs typeface="Verdana"/>
              </a:rPr>
              <a:t>ha </a:t>
            </a:r>
            <a:r>
              <a:rPr sz="900" i="1" dirty="0">
                <a:latin typeface="Verdana"/>
                <a:cs typeface="Verdana"/>
              </a:rPr>
              <a:t>esultato </a:t>
            </a:r>
            <a:r>
              <a:rPr sz="900" i="1" spc="-10" dirty="0">
                <a:latin typeface="Verdana"/>
                <a:cs typeface="Verdana"/>
              </a:rPr>
              <a:t>di </a:t>
            </a:r>
            <a:r>
              <a:rPr sz="900" i="1" dirty="0">
                <a:latin typeface="Verdana"/>
                <a:cs typeface="Verdana"/>
              </a:rPr>
              <a:t>gioia </a:t>
            </a:r>
            <a:r>
              <a:rPr sz="900" i="1" spc="-5" dirty="0">
                <a:latin typeface="Verdana"/>
                <a:cs typeface="Verdana"/>
              </a:rPr>
              <a:t>nel </a:t>
            </a:r>
            <a:r>
              <a:rPr sz="900" i="1" dirty="0">
                <a:latin typeface="Verdana"/>
                <a:cs typeface="Verdana"/>
              </a:rPr>
              <a:t>mio </a:t>
            </a:r>
            <a:r>
              <a:rPr sz="900" i="1" spc="-5" dirty="0">
                <a:latin typeface="Verdana"/>
                <a:cs typeface="Verdana"/>
              </a:rPr>
              <a:t>grembo. </a:t>
            </a:r>
            <a:r>
              <a:rPr sz="900" i="1" dirty="0">
                <a:latin typeface="Verdana"/>
                <a:cs typeface="Verdana"/>
              </a:rPr>
              <a:t>E  beata </a:t>
            </a:r>
            <a:r>
              <a:rPr sz="900" i="1" spc="-5" dirty="0">
                <a:latin typeface="Verdana"/>
                <a:cs typeface="Verdana"/>
              </a:rPr>
              <a:t>colei che </a:t>
            </a:r>
            <a:r>
              <a:rPr sz="900" i="1" spc="-10" dirty="0">
                <a:latin typeface="Verdana"/>
                <a:cs typeface="Verdana"/>
              </a:rPr>
              <a:t>ha </a:t>
            </a:r>
            <a:r>
              <a:rPr sz="900" i="1" dirty="0">
                <a:latin typeface="Verdana"/>
                <a:cs typeface="Verdana"/>
              </a:rPr>
              <a:t>creduto </a:t>
            </a:r>
            <a:r>
              <a:rPr sz="900" i="1" spc="-5" dirty="0">
                <a:latin typeface="Verdana"/>
                <a:cs typeface="Verdana"/>
              </a:rPr>
              <a:t>nell'adempimento </a:t>
            </a:r>
            <a:r>
              <a:rPr sz="900" i="1" dirty="0">
                <a:latin typeface="Verdana"/>
                <a:cs typeface="Verdana"/>
              </a:rPr>
              <a:t>delle </a:t>
            </a:r>
            <a:r>
              <a:rPr sz="900" i="1" spc="-5" dirty="0">
                <a:latin typeface="Verdana"/>
                <a:cs typeface="Verdana"/>
              </a:rPr>
              <a:t>parole del</a:t>
            </a:r>
            <a:r>
              <a:rPr sz="900" i="1" spc="60" dirty="0">
                <a:latin typeface="Verdana"/>
                <a:cs typeface="Verdana"/>
              </a:rPr>
              <a:t> </a:t>
            </a:r>
            <a:r>
              <a:rPr sz="900" i="1" spc="-5" dirty="0">
                <a:latin typeface="Verdana"/>
                <a:cs typeface="Verdana"/>
              </a:rPr>
              <a:t>Signore».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53212" y="963168"/>
            <a:ext cx="1813559" cy="1569720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0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41541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Il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rifiuto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di</a:t>
            </a:r>
            <a:r>
              <a:rPr sz="1400" b="1" spc="-8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Nazaret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704592" y="848349"/>
            <a:ext cx="4366895" cy="141414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algn="just">
              <a:lnSpc>
                <a:spcPct val="101400"/>
              </a:lnSpc>
              <a:spcBef>
                <a:spcPts val="85"/>
              </a:spcBef>
            </a:pPr>
            <a:r>
              <a:rPr sz="900" spc="-5" dirty="0">
                <a:latin typeface="Verdana"/>
                <a:cs typeface="Verdana"/>
              </a:rPr>
              <a:t>Partì </a:t>
            </a:r>
            <a:r>
              <a:rPr sz="900" dirty="0">
                <a:latin typeface="Verdana"/>
                <a:cs typeface="Verdana"/>
              </a:rPr>
              <a:t>di là e </a:t>
            </a:r>
            <a:r>
              <a:rPr sz="900" spc="-5" dirty="0">
                <a:latin typeface="Verdana"/>
                <a:cs typeface="Verdana"/>
              </a:rPr>
              <a:t>venne </a:t>
            </a:r>
            <a:r>
              <a:rPr sz="900" dirty="0">
                <a:latin typeface="Verdana"/>
                <a:cs typeface="Verdana"/>
              </a:rPr>
              <a:t>nella sua patria e i suoi discepoli </a:t>
            </a:r>
            <a:r>
              <a:rPr sz="900" spc="-10" dirty="0">
                <a:latin typeface="Verdana"/>
                <a:cs typeface="Verdana"/>
              </a:rPr>
              <a:t>lo </a:t>
            </a:r>
            <a:r>
              <a:rPr sz="900" dirty="0">
                <a:latin typeface="Verdana"/>
                <a:cs typeface="Verdana"/>
              </a:rPr>
              <a:t>seguirono. </a:t>
            </a:r>
            <a:r>
              <a:rPr sz="900" spc="-5" dirty="0">
                <a:latin typeface="Verdana"/>
                <a:cs typeface="Verdana"/>
              </a:rPr>
              <a:t>Giunto </a:t>
            </a:r>
            <a:r>
              <a:rPr sz="900" dirty="0">
                <a:latin typeface="Verdana"/>
                <a:cs typeface="Verdana"/>
              </a:rPr>
              <a:t>il  sabato, si mise a </a:t>
            </a:r>
            <a:r>
              <a:rPr sz="900" spc="-5" dirty="0">
                <a:latin typeface="Verdana"/>
                <a:cs typeface="Verdana"/>
              </a:rPr>
              <a:t>insegnare </a:t>
            </a:r>
            <a:r>
              <a:rPr sz="900" dirty="0">
                <a:latin typeface="Verdana"/>
                <a:cs typeface="Verdana"/>
              </a:rPr>
              <a:t>nella sinagoga. E molti, ascoltando,  </a:t>
            </a:r>
            <a:r>
              <a:rPr sz="900" spc="-5" dirty="0">
                <a:latin typeface="Verdana"/>
                <a:cs typeface="Verdana"/>
              </a:rPr>
              <a:t>rimanevano </a:t>
            </a:r>
            <a:r>
              <a:rPr sz="900" dirty="0">
                <a:latin typeface="Verdana"/>
                <a:cs typeface="Verdana"/>
              </a:rPr>
              <a:t>stupiti e </a:t>
            </a:r>
            <a:r>
              <a:rPr sz="900" spc="-5" dirty="0">
                <a:latin typeface="Verdana"/>
                <a:cs typeface="Verdana"/>
              </a:rPr>
              <a:t>dicevano: </a:t>
            </a:r>
            <a:r>
              <a:rPr sz="900" dirty="0">
                <a:latin typeface="Verdana"/>
                <a:cs typeface="Verdana"/>
              </a:rPr>
              <a:t>«Da dove gli </a:t>
            </a:r>
            <a:r>
              <a:rPr sz="900" spc="-5" dirty="0">
                <a:latin typeface="Verdana"/>
                <a:cs typeface="Verdana"/>
              </a:rPr>
              <a:t>vengono </a:t>
            </a:r>
            <a:r>
              <a:rPr sz="900" dirty="0">
                <a:latin typeface="Verdana"/>
                <a:cs typeface="Verdana"/>
              </a:rPr>
              <a:t>queste </a:t>
            </a:r>
            <a:r>
              <a:rPr sz="900" spc="-5" dirty="0">
                <a:latin typeface="Verdana"/>
                <a:cs typeface="Verdana"/>
              </a:rPr>
              <a:t>cose?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che  sapienza </a:t>
            </a:r>
            <a:r>
              <a:rPr sz="900" dirty="0">
                <a:latin typeface="Verdana"/>
                <a:cs typeface="Verdana"/>
              </a:rPr>
              <a:t>è quella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gli è stata data? E i prodigi come quelli </a:t>
            </a:r>
            <a:r>
              <a:rPr sz="900" spc="-5" dirty="0">
                <a:latin typeface="Verdana"/>
                <a:cs typeface="Verdana"/>
              </a:rPr>
              <a:t>compiuti  </a:t>
            </a:r>
            <a:r>
              <a:rPr sz="900" dirty="0">
                <a:latin typeface="Verdana"/>
                <a:cs typeface="Verdana"/>
              </a:rPr>
              <a:t>dalle </a:t>
            </a:r>
            <a:r>
              <a:rPr sz="900" spc="-5" dirty="0">
                <a:latin typeface="Verdana"/>
                <a:cs typeface="Verdana"/>
              </a:rPr>
              <a:t>sue mani? </a:t>
            </a:r>
            <a:r>
              <a:rPr sz="900" dirty="0">
                <a:latin typeface="Verdana"/>
                <a:cs typeface="Verdana"/>
              </a:rPr>
              <a:t>Non è costui il falegname, il figlio di </a:t>
            </a:r>
            <a:r>
              <a:rPr sz="900" spc="-5" dirty="0">
                <a:latin typeface="Verdana"/>
                <a:cs typeface="Verdana"/>
              </a:rPr>
              <a:t>Maria, </a:t>
            </a:r>
            <a:r>
              <a:rPr sz="900" dirty="0">
                <a:latin typeface="Verdana"/>
                <a:cs typeface="Verdana"/>
              </a:rPr>
              <a:t>il fratello </a:t>
            </a:r>
            <a:r>
              <a:rPr sz="900" spc="-10" dirty="0">
                <a:latin typeface="Verdana"/>
                <a:cs typeface="Verdana"/>
              </a:rPr>
              <a:t>di  </a:t>
            </a:r>
            <a:r>
              <a:rPr sz="900" dirty="0">
                <a:latin typeface="Verdana"/>
                <a:cs typeface="Verdana"/>
              </a:rPr>
              <a:t>Giacomo, di </a:t>
            </a:r>
            <a:r>
              <a:rPr sz="900" spc="-5" dirty="0">
                <a:latin typeface="Verdana"/>
                <a:cs typeface="Verdana"/>
              </a:rPr>
              <a:t>Ioses, </a:t>
            </a:r>
            <a:r>
              <a:rPr sz="900" dirty="0">
                <a:latin typeface="Verdana"/>
                <a:cs typeface="Verdana"/>
              </a:rPr>
              <a:t>di Giuda e di Simone? E le sue sorelle, </a:t>
            </a:r>
            <a:r>
              <a:rPr sz="900" spc="-5" dirty="0">
                <a:latin typeface="Verdana"/>
                <a:cs typeface="Verdana"/>
              </a:rPr>
              <a:t>non stanno qui  </a:t>
            </a:r>
            <a:r>
              <a:rPr sz="900" dirty="0">
                <a:latin typeface="Verdana"/>
                <a:cs typeface="Verdana"/>
              </a:rPr>
              <a:t>da </a:t>
            </a:r>
            <a:r>
              <a:rPr sz="900" spc="-5" dirty="0">
                <a:latin typeface="Verdana"/>
                <a:cs typeface="Verdana"/>
              </a:rPr>
              <a:t>noi?». </a:t>
            </a:r>
            <a:r>
              <a:rPr sz="900" dirty="0">
                <a:latin typeface="Verdana"/>
                <a:cs typeface="Verdana"/>
              </a:rPr>
              <a:t>Ed era per </a:t>
            </a:r>
            <a:r>
              <a:rPr sz="900" spc="-5" dirty="0">
                <a:latin typeface="Verdana"/>
                <a:cs typeface="Verdana"/>
              </a:rPr>
              <a:t>loro motivo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scandalo. </a:t>
            </a:r>
            <a:r>
              <a:rPr sz="900" dirty="0">
                <a:latin typeface="Verdana"/>
                <a:cs typeface="Verdana"/>
              </a:rPr>
              <a:t>Ma Gesù disse loro: «Un  profeta non è disprezzato se non nella sua patria, tra i suoi parenti e in  casa sua». E lì non poteva compiere </a:t>
            </a:r>
            <a:r>
              <a:rPr sz="900" spc="-5" dirty="0">
                <a:latin typeface="Verdana"/>
                <a:cs typeface="Verdana"/>
              </a:rPr>
              <a:t>nessun </a:t>
            </a:r>
            <a:r>
              <a:rPr sz="900" dirty="0">
                <a:latin typeface="Verdana"/>
                <a:cs typeface="Verdana"/>
              </a:rPr>
              <a:t>prodigio, ma solo impose le  mani a pochi malati e li </a:t>
            </a:r>
            <a:r>
              <a:rPr sz="900" spc="-5" dirty="0">
                <a:latin typeface="Verdana"/>
                <a:cs typeface="Verdana"/>
              </a:rPr>
              <a:t>guarì. </a:t>
            </a:r>
            <a:r>
              <a:rPr sz="900" dirty="0">
                <a:latin typeface="Verdana"/>
                <a:cs typeface="Verdana"/>
              </a:rPr>
              <a:t>E si meravigliava della loro</a:t>
            </a:r>
            <a:r>
              <a:rPr sz="900" spc="-3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incredulità.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7115" y="957072"/>
            <a:ext cx="2051303" cy="2859024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634489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I Samaritani</a:t>
            </a:r>
            <a:r>
              <a:rPr sz="1400" b="1" spc="-5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inospitali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302000" y="848349"/>
            <a:ext cx="3810000" cy="190627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>
              <a:lnSpc>
                <a:spcPct val="101299"/>
              </a:lnSpc>
              <a:spcBef>
                <a:spcPts val="85"/>
              </a:spcBef>
              <a:tabLst>
                <a:tab pos="370205" algn="l"/>
                <a:tab pos="902335" algn="l"/>
                <a:tab pos="1619885" algn="l"/>
                <a:tab pos="2052955" algn="l"/>
                <a:tab pos="2586355" algn="l"/>
                <a:tab pos="2915920" algn="l"/>
                <a:tab pos="3440429" algn="l"/>
              </a:tabLst>
            </a:pP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avvicinava </a:t>
            </a:r>
            <a:r>
              <a:rPr sz="900" dirty="0">
                <a:latin typeface="Verdana"/>
                <a:cs typeface="Verdana"/>
              </a:rPr>
              <a:t>il tempo </a:t>
            </a:r>
            <a:r>
              <a:rPr sz="900" spc="-5" dirty="0">
                <a:latin typeface="Verdana"/>
                <a:cs typeface="Verdana"/>
              </a:rPr>
              <a:t>nel </a:t>
            </a:r>
            <a:r>
              <a:rPr sz="900" dirty="0">
                <a:latin typeface="Verdana"/>
                <a:cs typeface="Verdana"/>
              </a:rPr>
              <a:t>quale Gesù doveva lasciare questo  mondo, perciò decise di </a:t>
            </a:r>
            <a:r>
              <a:rPr sz="900" spc="-5" dirty="0">
                <a:latin typeface="Verdana"/>
                <a:cs typeface="Verdana"/>
              </a:rPr>
              <a:t>andare fermamente </a:t>
            </a:r>
            <a:r>
              <a:rPr sz="900" dirty="0">
                <a:latin typeface="Verdana"/>
                <a:cs typeface="Verdana"/>
              </a:rPr>
              <a:t>verso </a:t>
            </a:r>
            <a:r>
              <a:rPr sz="900" spc="-5" dirty="0">
                <a:latin typeface="Verdana"/>
                <a:cs typeface="Verdana"/>
              </a:rPr>
              <a:t>Gerusalemme,  </a:t>
            </a:r>
            <a:r>
              <a:rPr sz="900" dirty="0">
                <a:latin typeface="Verdana"/>
                <a:cs typeface="Verdana"/>
              </a:rPr>
              <a:t>e mandò avanti alcuni messaggeri. Questi partirono ed  </a:t>
            </a:r>
            <a:r>
              <a:rPr sz="900" spc="-5" dirty="0">
                <a:latin typeface="Verdana"/>
                <a:cs typeface="Verdana"/>
              </a:rPr>
              <a:t>entrarono </a:t>
            </a:r>
            <a:r>
              <a:rPr sz="900" dirty="0">
                <a:latin typeface="Verdana"/>
                <a:cs typeface="Verdana"/>
              </a:rPr>
              <a:t>in un villaggio di </a:t>
            </a:r>
            <a:r>
              <a:rPr sz="900" spc="-5" dirty="0">
                <a:latin typeface="Verdana"/>
                <a:cs typeface="Verdana"/>
              </a:rPr>
              <a:t>Samaritani </a:t>
            </a:r>
            <a:r>
              <a:rPr sz="900" dirty="0">
                <a:latin typeface="Verdana"/>
                <a:cs typeface="Verdana"/>
              </a:rPr>
              <a:t>per </a:t>
            </a:r>
            <a:r>
              <a:rPr sz="900" spc="-5" dirty="0">
                <a:latin typeface="Verdana"/>
                <a:cs typeface="Verdana"/>
              </a:rPr>
              <a:t>preparare quel che  </a:t>
            </a:r>
            <a:r>
              <a:rPr sz="900" dirty="0">
                <a:latin typeface="Verdana"/>
                <a:cs typeface="Verdana"/>
              </a:rPr>
              <a:t>era necessario all’arrivo di Gesù. Ma gli abitanti di quel villaggio  non	vollero	</a:t>
            </a:r>
            <a:r>
              <a:rPr sz="900" spc="-5" dirty="0">
                <a:latin typeface="Verdana"/>
                <a:cs typeface="Verdana"/>
              </a:rPr>
              <a:t>accogliere	</a:t>
            </a:r>
            <a:r>
              <a:rPr sz="900" dirty="0">
                <a:latin typeface="Verdana"/>
                <a:cs typeface="Verdana"/>
              </a:rPr>
              <a:t>Gesù	perché	era	diretto	</a:t>
            </a:r>
            <a:r>
              <a:rPr sz="900" spc="-5" dirty="0">
                <a:latin typeface="Verdana"/>
                <a:cs typeface="Verdana"/>
              </a:rPr>
              <a:t>verso  </a:t>
            </a:r>
            <a:r>
              <a:rPr sz="900" dirty="0">
                <a:latin typeface="Verdana"/>
                <a:cs typeface="Verdana"/>
              </a:rPr>
              <a:t>Gerusalemme.</a:t>
            </a:r>
            <a:endParaRPr sz="900">
              <a:latin typeface="Verdana"/>
              <a:cs typeface="Verdana"/>
            </a:endParaRPr>
          </a:p>
          <a:p>
            <a:pPr marL="12700" marR="45720" algn="just">
              <a:lnSpc>
                <a:spcPct val="101299"/>
              </a:lnSpc>
              <a:spcBef>
                <a:spcPts val="600"/>
              </a:spcBef>
            </a:pP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due discepoli, Giacomo e </a:t>
            </a:r>
            <a:r>
              <a:rPr sz="900" spc="-5" dirty="0">
                <a:latin typeface="Verdana"/>
                <a:cs typeface="Verdana"/>
              </a:rPr>
              <a:t>Giovanni, </a:t>
            </a:r>
            <a:r>
              <a:rPr sz="900" dirty="0">
                <a:latin typeface="Verdana"/>
                <a:cs typeface="Verdana"/>
              </a:rPr>
              <a:t>se </a:t>
            </a:r>
            <a:r>
              <a:rPr sz="900" spc="-10" dirty="0">
                <a:latin typeface="Verdana"/>
                <a:cs typeface="Verdana"/>
              </a:rPr>
              <a:t>ne </a:t>
            </a:r>
            <a:r>
              <a:rPr sz="900" dirty="0">
                <a:latin typeface="Verdana"/>
                <a:cs typeface="Verdana"/>
              </a:rPr>
              <a:t>accorsero,  dissero a </a:t>
            </a:r>
            <a:r>
              <a:rPr sz="900" spc="-5" dirty="0">
                <a:latin typeface="Verdana"/>
                <a:cs typeface="Verdana"/>
              </a:rPr>
              <a:t>Gesù: «Signore, vuoi </a:t>
            </a:r>
            <a:r>
              <a:rPr sz="900" dirty="0">
                <a:latin typeface="Verdana"/>
                <a:cs typeface="Verdana"/>
              </a:rPr>
              <a:t>che diciamo </a:t>
            </a:r>
            <a:r>
              <a:rPr sz="900" spc="-5" dirty="0">
                <a:latin typeface="Verdana"/>
                <a:cs typeface="Verdana"/>
              </a:rPr>
              <a:t>al fuoco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scendere  </a:t>
            </a:r>
            <a:r>
              <a:rPr sz="900" dirty="0">
                <a:latin typeface="Verdana"/>
                <a:cs typeface="Verdana"/>
              </a:rPr>
              <a:t>dal cielo e di </a:t>
            </a:r>
            <a:r>
              <a:rPr sz="900" spc="-5" dirty="0">
                <a:latin typeface="Verdana"/>
                <a:cs typeface="Verdana"/>
              </a:rPr>
              <a:t>distruggerli?». </a:t>
            </a:r>
            <a:r>
              <a:rPr sz="900" dirty="0">
                <a:latin typeface="Verdana"/>
                <a:cs typeface="Verdana"/>
              </a:rPr>
              <a:t>Ma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si voltò </a:t>
            </a:r>
            <a:r>
              <a:rPr sz="900" spc="-5" dirty="0">
                <a:latin typeface="Verdana"/>
                <a:cs typeface="Verdana"/>
              </a:rPr>
              <a:t>verso </a:t>
            </a:r>
            <a:r>
              <a:rPr sz="900" dirty="0">
                <a:latin typeface="Verdana"/>
                <a:cs typeface="Verdana"/>
              </a:rPr>
              <a:t>di loro e li  </a:t>
            </a:r>
            <a:r>
              <a:rPr sz="900" spc="-5" dirty="0">
                <a:latin typeface="Verdana"/>
                <a:cs typeface="Verdana"/>
              </a:rPr>
              <a:t>rimproverò </a:t>
            </a:r>
            <a:r>
              <a:rPr sz="900" dirty="0">
                <a:latin typeface="Verdana"/>
                <a:cs typeface="Verdana"/>
              </a:rPr>
              <a:t>dicendo: «Non sapete di </a:t>
            </a:r>
            <a:r>
              <a:rPr sz="900" spc="-5" dirty="0">
                <a:latin typeface="Verdana"/>
                <a:cs typeface="Verdana"/>
              </a:rPr>
              <a:t>quale </a:t>
            </a:r>
            <a:r>
              <a:rPr sz="900" dirty="0">
                <a:latin typeface="Verdana"/>
                <a:cs typeface="Verdana"/>
              </a:rPr>
              <a:t>spirito voi siete;  infatti il Figlio </a:t>
            </a:r>
            <a:r>
              <a:rPr sz="900" spc="-5" dirty="0">
                <a:latin typeface="Verdana"/>
                <a:cs typeface="Verdana"/>
              </a:rPr>
              <a:t>dell’uomo non </a:t>
            </a:r>
            <a:r>
              <a:rPr sz="900" dirty="0">
                <a:latin typeface="Verdana"/>
                <a:cs typeface="Verdana"/>
              </a:rPr>
              <a:t>è </a:t>
            </a:r>
            <a:r>
              <a:rPr sz="900" spc="-5" dirty="0">
                <a:latin typeface="Verdana"/>
                <a:cs typeface="Verdana"/>
              </a:rPr>
              <a:t>venuto </a:t>
            </a:r>
            <a:r>
              <a:rPr sz="900" dirty="0">
                <a:latin typeface="Verdana"/>
                <a:cs typeface="Verdana"/>
              </a:rPr>
              <a:t>per </a:t>
            </a:r>
            <a:r>
              <a:rPr sz="900" spc="-5" dirty="0">
                <a:latin typeface="Verdana"/>
                <a:cs typeface="Verdana"/>
              </a:rPr>
              <a:t>mandare </a:t>
            </a:r>
            <a:r>
              <a:rPr sz="900" spc="5" dirty="0">
                <a:latin typeface="Verdana"/>
                <a:cs typeface="Verdana"/>
              </a:rPr>
              <a:t>in </a:t>
            </a:r>
            <a:r>
              <a:rPr sz="900" dirty="0">
                <a:latin typeface="Verdana"/>
                <a:cs typeface="Verdana"/>
              </a:rPr>
              <a:t>perdizione  le</a:t>
            </a:r>
            <a:r>
              <a:rPr sz="900" spc="9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anime</a:t>
            </a:r>
            <a:r>
              <a:rPr sz="900" spc="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degli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uomini,</a:t>
            </a:r>
            <a:r>
              <a:rPr sz="900" spc="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ma</a:t>
            </a:r>
            <a:r>
              <a:rPr sz="900" spc="7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per</a:t>
            </a:r>
            <a:r>
              <a:rPr sz="900" spc="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salvarle».</a:t>
            </a:r>
            <a:r>
              <a:rPr sz="900" spc="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Poi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si</a:t>
            </a:r>
            <a:r>
              <a:rPr sz="900" spc="10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avviarono</a:t>
            </a:r>
            <a:r>
              <a:rPr sz="900" spc="9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verso</a:t>
            </a:r>
            <a:endParaRPr sz="900">
              <a:latin typeface="Verdana"/>
              <a:cs typeface="Verdan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64895" y="2730489"/>
            <a:ext cx="1031240" cy="163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dirty="0">
                <a:latin typeface="Verdana"/>
                <a:cs typeface="Verdana"/>
              </a:rPr>
              <a:t>un altro</a:t>
            </a:r>
            <a:r>
              <a:rPr sz="900" spc="-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villaggio.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1" name="object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67512" y="871727"/>
            <a:ext cx="2520695" cy="1755647"/>
          </a:xfrm>
          <a:prstGeom prst="rect">
            <a:avLst/>
          </a:prstGeom>
        </p:spPr>
      </p:pic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229997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Guarigioni nel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giorno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di</a:t>
            </a:r>
            <a:r>
              <a:rPr sz="1400" b="1" spc="-7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sabato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07480" cy="3726179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356485" marR="6350" algn="just">
              <a:lnSpc>
                <a:spcPct val="101299"/>
              </a:lnSpc>
              <a:spcBef>
                <a:spcPts val="85"/>
              </a:spcBef>
            </a:pPr>
            <a:r>
              <a:rPr sz="900" spc="-5" dirty="0">
                <a:latin typeface="Verdana"/>
                <a:cs typeface="Verdana"/>
              </a:rPr>
              <a:t>Era </a:t>
            </a:r>
            <a:r>
              <a:rPr sz="900" dirty="0">
                <a:latin typeface="Verdana"/>
                <a:cs typeface="Verdana"/>
              </a:rPr>
              <a:t>un sabato, il giorno </a:t>
            </a:r>
            <a:r>
              <a:rPr sz="900" spc="-10" dirty="0">
                <a:latin typeface="Verdana"/>
                <a:cs typeface="Verdana"/>
              </a:rPr>
              <a:t>in </a:t>
            </a:r>
            <a:r>
              <a:rPr sz="900" dirty="0">
                <a:latin typeface="Verdana"/>
                <a:cs typeface="Verdana"/>
              </a:rPr>
              <a:t>cui </a:t>
            </a:r>
            <a:r>
              <a:rPr sz="900" spc="-5" dirty="0">
                <a:latin typeface="Verdana"/>
                <a:cs typeface="Verdana"/>
              </a:rPr>
              <a:t>Gesù, </a:t>
            </a:r>
            <a:r>
              <a:rPr sz="900" dirty="0">
                <a:latin typeface="Verdana"/>
                <a:cs typeface="Verdana"/>
              </a:rPr>
              <a:t>passando, vide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uomo cieco  dalla </a:t>
            </a:r>
            <a:r>
              <a:rPr sz="900" spc="-5" dirty="0">
                <a:latin typeface="Verdana"/>
                <a:cs typeface="Verdana"/>
              </a:rPr>
              <a:t>nascita </a:t>
            </a:r>
            <a:r>
              <a:rPr sz="900" dirty="0">
                <a:latin typeface="Verdana"/>
                <a:cs typeface="Verdana"/>
              </a:rPr>
              <a:t>e gli </a:t>
            </a:r>
            <a:r>
              <a:rPr sz="900" spc="-5" dirty="0">
                <a:latin typeface="Verdana"/>
                <a:cs typeface="Verdana"/>
              </a:rPr>
              <a:t>aprì </a:t>
            </a:r>
            <a:r>
              <a:rPr sz="900" dirty="0">
                <a:latin typeface="Verdana"/>
                <a:cs typeface="Verdana"/>
              </a:rPr>
              <a:t>gli occhi spalmandogli del </a:t>
            </a:r>
            <a:r>
              <a:rPr sz="900" spc="-5" dirty="0">
                <a:latin typeface="Verdana"/>
                <a:cs typeface="Verdana"/>
              </a:rPr>
              <a:t>fango. Era </a:t>
            </a:r>
            <a:r>
              <a:rPr sz="900" dirty="0">
                <a:latin typeface="Verdana"/>
                <a:cs typeface="Verdana"/>
              </a:rPr>
              <a:t>un sabato,  il giorno in cui guarì un </a:t>
            </a:r>
            <a:r>
              <a:rPr sz="900" spc="-5" dirty="0">
                <a:latin typeface="Verdana"/>
                <a:cs typeface="Verdana"/>
              </a:rPr>
              <a:t>uomo </a:t>
            </a:r>
            <a:r>
              <a:rPr sz="900" dirty="0">
                <a:latin typeface="Verdana"/>
                <a:cs typeface="Verdana"/>
              </a:rPr>
              <a:t>paralizzato da trentotto </a:t>
            </a:r>
            <a:r>
              <a:rPr sz="900" spc="-5" dirty="0">
                <a:latin typeface="Verdana"/>
                <a:cs typeface="Verdana"/>
              </a:rPr>
              <a:t>anni. Era </a:t>
            </a:r>
            <a:r>
              <a:rPr sz="900" dirty="0">
                <a:latin typeface="Verdana"/>
                <a:cs typeface="Verdana"/>
              </a:rPr>
              <a:t>il  giorno di </a:t>
            </a:r>
            <a:r>
              <a:rPr sz="900" spc="-5" dirty="0">
                <a:latin typeface="Verdana"/>
                <a:cs typeface="Verdana"/>
              </a:rPr>
              <a:t>sabato, </a:t>
            </a:r>
            <a:r>
              <a:rPr sz="900" dirty="0">
                <a:latin typeface="Verdana"/>
                <a:cs typeface="Verdana"/>
              </a:rPr>
              <a:t>mentre </a:t>
            </a:r>
            <a:r>
              <a:rPr sz="900" spc="-5" dirty="0">
                <a:latin typeface="Verdana"/>
                <a:cs typeface="Verdana"/>
              </a:rPr>
              <a:t>stava insegnando </a:t>
            </a:r>
            <a:r>
              <a:rPr sz="900" dirty="0">
                <a:latin typeface="Verdana"/>
                <a:cs typeface="Verdana"/>
              </a:rPr>
              <a:t>in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Sinagoga e </a:t>
            </a:r>
            <a:r>
              <a:rPr sz="900" spc="-5" dirty="0">
                <a:latin typeface="Verdana"/>
                <a:cs typeface="Verdana"/>
              </a:rPr>
              <a:t>guarì </a:t>
            </a:r>
            <a:r>
              <a:rPr sz="900" dirty="0">
                <a:latin typeface="Verdana"/>
                <a:cs typeface="Verdana"/>
              </a:rPr>
              <a:t>una  </a:t>
            </a:r>
            <a:r>
              <a:rPr sz="900" spc="-5" dirty="0">
                <a:latin typeface="Verdana"/>
                <a:cs typeface="Verdana"/>
              </a:rPr>
              <a:t>donna che </a:t>
            </a:r>
            <a:r>
              <a:rPr sz="900" dirty="0">
                <a:latin typeface="Verdana"/>
                <a:cs typeface="Verdana"/>
              </a:rPr>
              <a:t>da diciotto </a:t>
            </a:r>
            <a:r>
              <a:rPr sz="900" spc="-5" dirty="0">
                <a:latin typeface="Verdana"/>
                <a:cs typeface="Verdana"/>
              </a:rPr>
              <a:t>anni uno </a:t>
            </a:r>
            <a:r>
              <a:rPr sz="900" dirty="0">
                <a:latin typeface="Verdana"/>
                <a:cs typeface="Verdana"/>
              </a:rPr>
              <a:t>spirito </a:t>
            </a:r>
            <a:r>
              <a:rPr sz="900" spc="-5" dirty="0">
                <a:latin typeface="Verdana"/>
                <a:cs typeface="Verdana"/>
              </a:rPr>
              <a:t>maligno </a:t>
            </a:r>
            <a:r>
              <a:rPr sz="900" dirty="0">
                <a:latin typeface="Verdana"/>
                <a:cs typeface="Verdana"/>
              </a:rPr>
              <a:t>la teneva </a:t>
            </a:r>
            <a:r>
              <a:rPr sz="900" spc="-5" dirty="0">
                <a:latin typeface="Verdana"/>
                <a:cs typeface="Verdana"/>
              </a:rPr>
              <a:t>ricurva </a:t>
            </a:r>
            <a:r>
              <a:rPr sz="900" dirty="0">
                <a:latin typeface="Verdana"/>
                <a:cs typeface="Verdana"/>
              </a:rPr>
              <a:t>e non  poteva in </a:t>
            </a:r>
            <a:r>
              <a:rPr sz="900" spc="-5" dirty="0">
                <a:latin typeface="Verdana"/>
                <a:cs typeface="Verdana"/>
              </a:rPr>
              <a:t>nessun </a:t>
            </a:r>
            <a:r>
              <a:rPr sz="900" dirty="0">
                <a:latin typeface="Verdana"/>
                <a:cs typeface="Verdana"/>
              </a:rPr>
              <a:t>modo </a:t>
            </a:r>
            <a:r>
              <a:rPr sz="900" spc="-5" dirty="0">
                <a:latin typeface="Verdana"/>
                <a:cs typeface="Verdana"/>
              </a:rPr>
              <a:t>stare </a:t>
            </a:r>
            <a:r>
              <a:rPr sz="900" dirty="0">
                <a:latin typeface="Verdana"/>
                <a:cs typeface="Verdana"/>
              </a:rPr>
              <a:t>dritta. </a:t>
            </a:r>
            <a:r>
              <a:rPr sz="900" spc="-5" dirty="0">
                <a:latin typeface="Verdana"/>
                <a:cs typeface="Verdana"/>
              </a:rPr>
              <a:t>Era </a:t>
            </a:r>
            <a:r>
              <a:rPr sz="900" dirty="0">
                <a:latin typeface="Verdana"/>
                <a:cs typeface="Verdana"/>
              </a:rPr>
              <a:t>sabato </a:t>
            </a:r>
            <a:r>
              <a:rPr sz="900" spc="-5" dirty="0">
                <a:latin typeface="Verdana"/>
                <a:cs typeface="Verdana"/>
              </a:rPr>
              <a:t>quando, </a:t>
            </a:r>
            <a:r>
              <a:rPr sz="900" dirty="0">
                <a:latin typeface="Verdana"/>
                <a:cs typeface="Verdana"/>
              </a:rPr>
              <a:t>in casa di uno  dei </a:t>
            </a:r>
            <a:r>
              <a:rPr sz="900" spc="-5" dirty="0">
                <a:latin typeface="Verdana"/>
                <a:cs typeface="Verdana"/>
              </a:rPr>
              <a:t>capi dei </a:t>
            </a:r>
            <a:r>
              <a:rPr sz="900" dirty="0">
                <a:latin typeface="Verdana"/>
                <a:cs typeface="Verdana"/>
              </a:rPr>
              <a:t>farisei, </a:t>
            </a:r>
            <a:r>
              <a:rPr sz="900" spc="-5" dirty="0">
                <a:latin typeface="Verdana"/>
                <a:cs typeface="Verdana"/>
              </a:rPr>
              <a:t>guarì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spc="-5" dirty="0">
                <a:latin typeface="Verdana"/>
                <a:cs typeface="Verdana"/>
              </a:rPr>
              <a:t>uomo </a:t>
            </a:r>
            <a:r>
              <a:rPr sz="900" dirty="0">
                <a:latin typeface="Verdana"/>
                <a:cs typeface="Verdana"/>
              </a:rPr>
              <a:t>malato di</a:t>
            </a:r>
            <a:r>
              <a:rPr sz="900" spc="2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idropisia.</a:t>
            </a:r>
            <a:endParaRPr sz="900">
              <a:latin typeface="Verdana"/>
              <a:cs typeface="Verdana"/>
            </a:endParaRPr>
          </a:p>
          <a:p>
            <a:pPr marL="2356485" marR="5715" algn="just">
              <a:lnSpc>
                <a:spcPct val="1012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Perciò </a:t>
            </a:r>
            <a:r>
              <a:rPr sz="900" spc="-5" dirty="0">
                <a:latin typeface="Verdana"/>
                <a:cs typeface="Verdana"/>
              </a:rPr>
              <a:t>alcuni </a:t>
            </a:r>
            <a:r>
              <a:rPr sz="900" dirty="0">
                <a:latin typeface="Verdana"/>
                <a:cs typeface="Verdana"/>
              </a:rPr>
              <a:t>Ebrei dissero: «È sabato, la Legge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permette di  </a:t>
            </a:r>
            <a:r>
              <a:rPr sz="900" spc="-5" dirty="0">
                <a:latin typeface="Verdana"/>
                <a:cs typeface="Verdana"/>
              </a:rPr>
              <a:t>guarire </a:t>
            </a:r>
            <a:r>
              <a:rPr sz="900" dirty="0">
                <a:latin typeface="Verdana"/>
                <a:cs typeface="Verdana"/>
              </a:rPr>
              <a:t>gli ammalati </a:t>
            </a:r>
            <a:r>
              <a:rPr sz="900" spc="-5" dirty="0">
                <a:latin typeface="Verdana"/>
                <a:cs typeface="Verdana"/>
              </a:rPr>
              <a:t>nel </a:t>
            </a:r>
            <a:r>
              <a:rPr sz="900" dirty="0">
                <a:latin typeface="Verdana"/>
                <a:cs typeface="Verdana"/>
              </a:rPr>
              <a:t>giorno </a:t>
            </a:r>
            <a:r>
              <a:rPr sz="900" spc="-5" dirty="0">
                <a:latin typeface="Verdana"/>
                <a:cs typeface="Verdana"/>
              </a:rPr>
              <a:t>del </a:t>
            </a:r>
            <a:r>
              <a:rPr sz="900" dirty="0">
                <a:latin typeface="Verdana"/>
                <a:cs typeface="Verdana"/>
              </a:rPr>
              <a:t>riposo».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capo della  </a:t>
            </a:r>
            <a:r>
              <a:rPr sz="900" dirty="0">
                <a:latin typeface="Verdana"/>
                <a:cs typeface="Verdana"/>
              </a:rPr>
              <a:t>Sinagoga, </a:t>
            </a:r>
            <a:r>
              <a:rPr sz="900" spc="-5" dirty="0">
                <a:latin typeface="Verdana"/>
                <a:cs typeface="Verdana"/>
              </a:rPr>
              <a:t>indignato </a:t>
            </a:r>
            <a:r>
              <a:rPr sz="900" dirty="0">
                <a:latin typeface="Verdana"/>
                <a:cs typeface="Verdana"/>
              </a:rPr>
              <a:t>perché Gesù </a:t>
            </a:r>
            <a:r>
              <a:rPr sz="900" spc="-5" dirty="0">
                <a:latin typeface="Verdana"/>
                <a:cs typeface="Verdana"/>
              </a:rPr>
              <a:t>aveva </a:t>
            </a:r>
            <a:r>
              <a:rPr sz="900" dirty="0">
                <a:latin typeface="Verdana"/>
                <a:cs typeface="Verdana"/>
              </a:rPr>
              <a:t>operato quella </a:t>
            </a:r>
            <a:r>
              <a:rPr sz="900" spc="-5" dirty="0">
                <a:latin typeface="Verdana"/>
                <a:cs typeface="Verdana"/>
              </a:rPr>
              <a:t>guarigione </a:t>
            </a:r>
            <a:r>
              <a:rPr sz="900" dirty="0">
                <a:latin typeface="Verdana"/>
                <a:cs typeface="Verdana"/>
              </a:rPr>
              <a:t>di  sabato, rivolgendosi </a:t>
            </a:r>
            <a:r>
              <a:rPr sz="900" spc="-5" dirty="0">
                <a:latin typeface="Verdana"/>
                <a:cs typeface="Verdana"/>
              </a:rPr>
              <a:t>alla </a:t>
            </a:r>
            <a:r>
              <a:rPr sz="900" dirty="0">
                <a:latin typeface="Verdana"/>
                <a:cs typeface="Verdana"/>
              </a:rPr>
              <a:t>folla disse: </a:t>
            </a:r>
            <a:r>
              <a:rPr sz="900" spc="-10" dirty="0">
                <a:latin typeface="Verdana"/>
                <a:cs typeface="Verdana"/>
              </a:rPr>
              <a:t>«In </a:t>
            </a:r>
            <a:r>
              <a:rPr sz="900" spc="-5" dirty="0">
                <a:latin typeface="Verdana"/>
                <a:cs typeface="Verdana"/>
              </a:rPr>
              <a:t>una settimana </a:t>
            </a:r>
            <a:r>
              <a:rPr sz="900" dirty="0">
                <a:latin typeface="Verdana"/>
                <a:cs typeface="Verdana"/>
              </a:rPr>
              <a:t>ci sono sei  giorni per lavorare: venite </a:t>
            </a:r>
            <a:r>
              <a:rPr sz="900" spc="-5" dirty="0">
                <a:latin typeface="Verdana"/>
                <a:cs typeface="Verdana"/>
              </a:rPr>
              <a:t>dunque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farvi guarire </a:t>
            </a:r>
            <a:r>
              <a:rPr sz="900" dirty="0">
                <a:latin typeface="Verdana"/>
                <a:cs typeface="Verdana"/>
              </a:rPr>
              <a:t>in un giorno di </a:t>
            </a:r>
            <a:r>
              <a:rPr sz="900" spc="-5" dirty="0">
                <a:latin typeface="Verdana"/>
                <a:cs typeface="Verdana"/>
              </a:rPr>
              <a:t>lavoro  </a:t>
            </a:r>
            <a:r>
              <a:rPr sz="900" dirty="0">
                <a:latin typeface="Verdana"/>
                <a:cs typeface="Verdana"/>
              </a:rPr>
              <a:t>e non di</a:t>
            </a:r>
            <a:r>
              <a:rPr sz="900" spc="-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sabato!».</a:t>
            </a:r>
            <a:endParaRPr sz="900">
              <a:latin typeface="Verdana"/>
              <a:cs typeface="Verdana"/>
            </a:endParaRPr>
          </a:p>
          <a:p>
            <a:pPr marL="2356485" marR="5715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Per questo i Giudei </a:t>
            </a:r>
            <a:r>
              <a:rPr sz="900" spc="-5" dirty="0">
                <a:latin typeface="Verdana"/>
                <a:cs typeface="Verdana"/>
              </a:rPr>
              <a:t>cominciarono </a:t>
            </a:r>
            <a:r>
              <a:rPr sz="900" dirty="0">
                <a:latin typeface="Verdana"/>
                <a:cs typeface="Verdana"/>
              </a:rPr>
              <a:t>a perseguitare </a:t>
            </a:r>
            <a:r>
              <a:rPr sz="900" spc="-5" dirty="0">
                <a:latin typeface="Verdana"/>
                <a:cs typeface="Verdana"/>
              </a:rPr>
              <a:t>Gesù, </a:t>
            </a:r>
            <a:r>
              <a:rPr sz="900" dirty="0">
                <a:latin typeface="Verdana"/>
                <a:cs typeface="Verdana"/>
              </a:rPr>
              <a:t>perché faceva  tali cose di </a:t>
            </a:r>
            <a:r>
              <a:rPr sz="900" spc="-5" dirty="0">
                <a:latin typeface="Verdana"/>
                <a:cs typeface="Verdana"/>
              </a:rPr>
              <a:t>sabato,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cercavano </a:t>
            </a:r>
            <a:r>
              <a:rPr sz="900" dirty="0">
                <a:latin typeface="Verdana"/>
                <a:cs typeface="Verdana"/>
              </a:rPr>
              <a:t>di ucciderlo. </a:t>
            </a:r>
            <a:r>
              <a:rPr sz="900" spc="-5" dirty="0">
                <a:latin typeface="Verdana"/>
                <a:cs typeface="Verdana"/>
              </a:rPr>
              <a:t>Alcuni </a:t>
            </a:r>
            <a:r>
              <a:rPr sz="900" dirty="0">
                <a:latin typeface="Verdana"/>
                <a:cs typeface="Verdana"/>
              </a:rPr>
              <a:t>dei </a:t>
            </a:r>
            <a:r>
              <a:rPr sz="900" spc="-5" dirty="0">
                <a:latin typeface="Verdana"/>
                <a:cs typeface="Verdana"/>
              </a:rPr>
              <a:t>farisei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dicevano:</a:t>
            </a:r>
            <a:endParaRPr sz="900">
              <a:latin typeface="Verdana"/>
              <a:cs typeface="Verdana"/>
            </a:endParaRPr>
          </a:p>
          <a:p>
            <a:pPr marL="2356485" marR="6985" algn="just">
              <a:lnSpc>
                <a:spcPct val="101099"/>
              </a:lnSpc>
              <a:spcBef>
                <a:spcPts val="10"/>
              </a:spcBef>
            </a:pPr>
            <a:r>
              <a:rPr sz="900" spc="-5" dirty="0">
                <a:latin typeface="Verdana"/>
                <a:cs typeface="Verdana"/>
              </a:rPr>
              <a:t>«Quell’uomo </a:t>
            </a:r>
            <a:r>
              <a:rPr sz="900" dirty="0">
                <a:latin typeface="Verdana"/>
                <a:cs typeface="Verdana"/>
              </a:rPr>
              <a:t>non viene da Dio </a:t>
            </a:r>
            <a:r>
              <a:rPr sz="900" spc="-5" dirty="0">
                <a:latin typeface="Verdana"/>
                <a:cs typeface="Verdana"/>
              </a:rPr>
              <a:t>perché </a:t>
            </a:r>
            <a:r>
              <a:rPr sz="900" dirty="0">
                <a:latin typeface="Verdana"/>
                <a:cs typeface="Verdana"/>
              </a:rPr>
              <a:t>non osserva il sabato, e poi non  è possibile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un peccatore </a:t>
            </a:r>
            <a:r>
              <a:rPr sz="900" spc="-5" dirty="0">
                <a:latin typeface="Verdana"/>
                <a:cs typeface="Verdana"/>
              </a:rPr>
              <a:t>faccia miracoli </a:t>
            </a:r>
            <a:r>
              <a:rPr sz="900" dirty="0">
                <a:latin typeface="Verdana"/>
                <a:cs typeface="Verdana"/>
              </a:rPr>
              <a:t>così </a:t>
            </a:r>
            <a:r>
              <a:rPr sz="900" spc="-5" dirty="0">
                <a:latin typeface="Verdana"/>
                <a:cs typeface="Verdana"/>
              </a:rPr>
              <a:t>straordinari». </a:t>
            </a:r>
            <a:r>
              <a:rPr sz="900" dirty="0">
                <a:latin typeface="Verdana"/>
                <a:cs typeface="Verdana"/>
              </a:rPr>
              <a:t>Un altro  sabato Gesù </a:t>
            </a:r>
            <a:r>
              <a:rPr sz="900" spc="-5" dirty="0">
                <a:latin typeface="Verdana"/>
                <a:cs typeface="Verdana"/>
              </a:rPr>
              <a:t>entrò </a:t>
            </a:r>
            <a:r>
              <a:rPr sz="900" dirty="0">
                <a:latin typeface="Verdana"/>
                <a:cs typeface="Verdana"/>
              </a:rPr>
              <a:t>nella </a:t>
            </a:r>
            <a:r>
              <a:rPr sz="900" spc="-5" dirty="0">
                <a:latin typeface="Verdana"/>
                <a:cs typeface="Verdana"/>
              </a:rPr>
              <a:t>Sinagoga </a:t>
            </a:r>
            <a:r>
              <a:rPr sz="900" dirty="0">
                <a:latin typeface="Verdana"/>
                <a:cs typeface="Verdana"/>
              </a:rPr>
              <a:t>e si mise a</a:t>
            </a:r>
            <a:r>
              <a:rPr sz="900" spc="-2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insegnare.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2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Ora c’era là un </a:t>
            </a:r>
            <a:r>
              <a:rPr sz="900" spc="-5" dirty="0">
                <a:latin typeface="Verdana"/>
                <a:cs typeface="Verdana"/>
              </a:rPr>
              <a:t>uomo,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5" dirty="0">
                <a:latin typeface="Verdana"/>
                <a:cs typeface="Verdana"/>
              </a:rPr>
              <a:t>aveva </a:t>
            </a:r>
            <a:r>
              <a:rPr sz="900" dirty="0">
                <a:latin typeface="Verdana"/>
                <a:cs typeface="Verdana"/>
              </a:rPr>
              <a:t>la mano destra paralizzata. Gli scribi e i </a:t>
            </a:r>
            <a:r>
              <a:rPr sz="900" spc="-5" dirty="0">
                <a:latin typeface="Verdana"/>
                <a:cs typeface="Verdana"/>
              </a:rPr>
              <a:t>farisei </a:t>
            </a:r>
            <a:r>
              <a:rPr sz="900" dirty="0">
                <a:latin typeface="Verdana"/>
                <a:cs typeface="Verdana"/>
              </a:rPr>
              <a:t>lo </a:t>
            </a:r>
            <a:r>
              <a:rPr sz="900" spc="-5" dirty="0">
                <a:latin typeface="Verdana"/>
                <a:cs typeface="Verdana"/>
              </a:rPr>
              <a:t>osservavano </a:t>
            </a:r>
            <a:r>
              <a:rPr sz="900" dirty="0">
                <a:latin typeface="Verdana"/>
                <a:cs typeface="Verdana"/>
              </a:rPr>
              <a:t>per vedere se lo  </a:t>
            </a:r>
            <a:r>
              <a:rPr sz="900" spc="-5" dirty="0">
                <a:latin typeface="Verdana"/>
                <a:cs typeface="Verdana"/>
              </a:rPr>
              <a:t>guariva </a:t>
            </a:r>
            <a:r>
              <a:rPr sz="900" dirty="0">
                <a:latin typeface="Verdana"/>
                <a:cs typeface="Verdana"/>
              </a:rPr>
              <a:t>di sabato, allo scopo di trovare così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pretesto di </a:t>
            </a:r>
            <a:r>
              <a:rPr sz="900" spc="-5" dirty="0">
                <a:latin typeface="Verdana"/>
                <a:cs typeface="Verdana"/>
              </a:rPr>
              <a:t>accusa contro </a:t>
            </a:r>
            <a:r>
              <a:rPr sz="900" dirty="0">
                <a:latin typeface="Verdana"/>
                <a:cs typeface="Verdana"/>
              </a:rPr>
              <a:t>di lui. Ma Gesù era a </a:t>
            </a:r>
            <a:r>
              <a:rPr sz="900" spc="-5" dirty="0">
                <a:latin typeface="Verdana"/>
                <a:cs typeface="Verdana"/>
              </a:rPr>
              <a:t>conoscenza </a:t>
            </a:r>
            <a:r>
              <a:rPr sz="900" dirty="0">
                <a:latin typeface="Verdana"/>
                <a:cs typeface="Verdana"/>
              </a:rPr>
              <a:t>dei  loro </a:t>
            </a:r>
            <a:r>
              <a:rPr sz="900" spc="-5" dirty="0">
                <a:latin typeface="Verdana"/>
                <a:cs typeface="Verdana"/>
              </a:rPr>
              <a:t>pensieri </a:t>
            </a:r>
            <a:r>
              <a:rPr sz="900" dirty="0">
                <a:latin typeface="Verdana"/>
                <a:cs typeface="Verdana"/>
              </a:rPr>
              <a:t>e disse all’uomo che aveva la mano paralizzata: </a:t>
            </a:r>
            <a:r>
              <a:rPr sz="900" spc="-5" dirty="0">
                <a:latin typeface="Verdana"/>
                <a:cs typeface="Verdana"/>
              </a:rPr>
              <a:t>«Alzati </a:t>
            </a:r>
            <a:r>
              <a:rPr sz="900" dirty="0">
                <a:latin typeface="Verdana"/>
                <a:cs typeface="Verdana"/>
              </a:rPr>
              <a:t>e mettiti in </a:t>
            </a:r>
            <a:r>
              <a:rPr sz="900" spc="-5" dirty="0">
                <a:latin typeface="Verdana"/>
                <a:cs typeface="Verdana"/>
              </a:rPr>
              <a:t>mezzo </a:t>
            </a:r>
            <a:r>
              <a:rPr sz="900" dirty="0">
                <a:latin typeface="Verdana"/>
                <a:cs typeface="Verdana"/>
              </a:rPr>
              <a:t>a tutti!». L’uomo,  alzatosi, si mise </a:t>
            </a:r>
            <a:r>
              <a:rPr sz="900" spc="-5" dirty="0">
                <a:latin typeface="Verdana"/>
                <a:cs typeface="Verdana"/>
              </a:rPr>
              <a:t>nel punto </a:t>
            </a:r>
            <a:r>
              <a:rPr sz="900" dirty="0">
                <a:latin typeface="Verdana"/>
                <a:cs typeface="Verdana"/>
              </a:rPr>
              <a:t>indicato. Poi Gesù disse loro: «Ho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domanda da </a:t>
            </a:r>
            <a:r>
              <a:rPr sz="900" spc="-5" dirty="0">
                <a:latin typeface="Verdana"/>
                <a:cs typeface="Verdana"/>
              </a:rPr>
              <a:t>farvi, </a:t>
            </a:r>
            <a:r>
              <a:rPr sz="900" dirty="0">
                <a:latin typeface="Verdana"/>
                <a:cs typeface="Verdana"/>
              </a:rPr>
              <a:t>è lecito in giorno di sabato  </a:t>
            </a:r>
            <a:r>
              <a:rPr sz="900" spc="-5" dirty="0">
                <a:latin typeface="Verdana"/>
                <a:cs typeface="Verdana"/>
              </a:rPr>
              <a:t>fare </a:t>
            </a:r>
            <a:r>
              <a:rPr sz="900" dirty="0">
                <a:latin typeface="Verdana"/>
                <a:cs typeface="Verdana"/>
              </a:rPr>
              <a:t>del bene o </a:t>
            </a:r>
            <a:r>
              <a:rPr sz="900" spc="-5" dirty="0">
                <a:latin typeface="Verdana"/>
                <a:cs typeface="Verdana"/>
              </a:rPr>
              <a:t>fare </a:t>
            </a:r>
            <a:r>
              <a:rPr sz="900" dirty="0">
                <a:latin typeface="Verdana"/>
                <a:cs typeface="Verdana"/>
              </a:rPr>
              <a:t>del male? </a:t>
            </a:r>
            <a:r>
              <a:rPr sz="900" spc="-5" dirty="0">
                <a:latin typeface="Verdana"/>
                <a:cs typeface="Verdana"/>
              </a:rPr>
              <a:t>Salvare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vita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spc="-5" dirty="0">
                <a:latin typeface="Verdana"/>
                <a:cs typeface="Verdana"/>
              </a:rPr>
              <a:t>uomo </a:t>
            </a:r>
            <a:r>
              <a:rPr sz="900" dirty="0">
                <a:latin typeface="Verdana"/>
                <a:cs typeface="Verdana"/>
              </a:rPr>
              <a:t>o lasciarlo </a:t>
            </a:r>
            <a:r>
              <a:rPr sz="900" spc="-5" dirty="0">
                <a:latin typeface="Verdana"/>
                <a:cs typeface="Verdana"/>
              </a:rPr>
              <a:t>morire? </a:t>
            </a:r>
            <a:r>
              <a:rPr sz="900" dirty="0">
                <a:latin typeface="Verdana"/>
                <a:cs typeface="Verdana"/>
              </a:rPr>
              <a:t>Siete </a:t>
            </a:r>
            <a:r>
              <a:rPr sz="900" spc="-5" dirty="0">
                <a:latin typeface="Verdana"/>
                <a:cs typeface="Verdana"/>
              </a:rPr>
              <a:t>ipocriti! Anche </a:t>
            </a:r>
            <a:r>
              <a:rPr sz="900" dirty="0">
                <a:latin typeface="Verdana"/>
                <a:cs typeface="Verdana"/>
              </a:rPr>
              <a:t>di sabato </a:t>
            </a:r>
            <a:r>
              <a:rPr sz="900" spc="-10" dirty="0">
                <a:latin typeface="Verdana"/>
                <a:cs typeface="Verdana"/>
              </a:rPr>
              <a:t>voi  </a:t>
            </a:r>
            <a:r>
              <a:rPr sz="900" dirty="0">
                <a:latin typeface="Verdana"/>
                <a:cs typeface="Verdana"/>
              </a:rPr>
              <a:t>slegate il </a:t>
            </a:r>
            <a:r>
              <a:rPr sz="900" spc="-5" dirty="0">
                <a:latin typeface="Verdana"/>
                <a:cs typeface="Verdana"/>
              </a:rPr>
              <a:t>bue </a:t>
            </a:r>
            <a:r>
              <a:rPr sz="900" dirty="0">
                <a:latin typeface="Verdana"/>
                <a:cs typeface="Verdana"/>
              </a:rPr>
              <a:t>o </a:t>
            </a:r>
            <a:r>
              <a:rPr sz="900" spc="-5" dirty="0">
                <a:latin typeface="Verdana"/>
                <a:cs typeface="Verdana"/>
              </a:rPr>
              <a:t>l’asino </a:t>
            </a:r>
            <a:r>
              <a:rPr sz="900" dirty="0">
                <a:latin typeface="Verdana"/>
                <a:cs typeface="Verdana"/>
              </a:rPr>
              <a:t>dalla mangiatoia per </a:t>
            </a:r>
            <a:r>
              <a:rPr sz="900" spc="-5" dirty="0">
                <a:latin typeface="Verdana"/>
                <a:cs typeface="Verdana"/>
              </a:rPr>
              <a:t>portarli </a:t>
            </a:r>
            <a:r>
              <a:rPr sz="900" dirty="0">
                <a:latin typeface="Verdana"/>
                <a:cs typeface="Verdana"/>
              </a:rPr>
              <a:t>a bere, non è così? Chi di voi, se un figlio o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bue gli cade  </a:t>
            </a:r>
            <a:r>
              <a:rPr sz="900" spc="-5" dirty="0">
                <a:latin typeface="Verdana"/>
                <a:cs typeface="Verdana"/>
              </a:rPr>
              <a:t>nel </a:t>
            </a:r>
            <a:r>
              <a:rPr sz="900" dirty="0">
                <a:latin typeface="Verdana"/>
                <a:cs typeface="Verdana"/>
              </a:rPr>
              <a:t>pozzo,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lo tirerà </a:t>
            </a:r>
            <a:r>
              <a:rPr sz="900" spc="-5" dirty="0">
                <a:latin typeface="Verdana"/>
                <a:cs typeface="Verdana"/>
              </a:rPr>
              <a:t>subito </a:t>
            </a:r>
            <a:r>
              <a:rPr sz="900" dirty="0">
                <a:latin typeface="Verdana"/>
                <a:cs typeface="Verdana"/>
              </a:rPr>
              <a:t>fuori,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se è sabato, non è</a:t>
            </a:r>
            <a:r>
              <a:rPr sz="900" spc="-5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vero?».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7700" y="877824"/>
            <a:ext cx="2161031" cy="2627375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64895" y="555741"/>
            <a:ext cx="6508115" cy="330835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261870" marR="5080" algn="just">
              <a:lnSpc>
                <a:spcPct val="101299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Gesù </a:t>
            </a:r>
            <a:r>
              <a:rPr sz="900" spc="-5" dirty="0">
                <a:latin typeface="Verdana"/>
                <a:cs typeface="Verdana"/>
              </a:rPr>
              <a:t>continuò: «Chi c’è tra voi </a:t>
            </a:r>
            <a:r>
              <a:rPr sz="900" dirty="0">
                <a:latin typeface="Verdana"/>
                <a:cs typeface="Verdana"/>
              </a:rPr>
              <a:t>che avendo una pecora , se questa gli  cade di sabato in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fossa, </a:t>
            </a:r>
            <a:r>
              <a:rPr sz="900" spc="-5" dirty="0">
                <a:latin typeface="Verdana"/>
                <a:cs typeface="Verdana"/>
              </a:rPr>
              <a:t>non l’afferra </a:t>
            </a:r>
            <a:r>
              <a:rPr sz="900" dirty="0">
                <a:latin typeface="Verdana"/>
                <a:cs typeface="Verdana"/>
              </a:rPr>
              <a:t>e la tira fuori? E un uomo non  </a:t>
            </a:r>
            <a:r>
              <a:rPr sz="900" spc="-5" dirty="0">
                <a:latin typeface="Verdana"/>
                <a:cs typeface="Verdana"/>
              </a:rPr>
              <a:t>vale </a:t>
            </a:r>
            <a:r>
              <a:rPr sz="900" dirty="0">
                <a:latin typeface="Verdana"/>
                <a:cs typeface="Verdana"/>
              </a:rPr>
              <a:t>molto </a:t>
            </a:r>
            <a:r>
              <a:rPr sz="900" spc="-5" dirty="0">
                <a:latin typeface="Verdana"/>
                <a:cs typeface="Verdana"/>
              </a:rPr>
              <a:t>più </a:t>
            </a:r>
            <a:r>
              <a:rPr sz="900" dirty="0">
                <a:latin typeface="Verdana"/>
                <a:cs typeface="Verdana"/>
              </a:rPr>
              <a:t>di una pecora?». Ma essi tacevano, e non </a:t>
            </a:r>
            <a:r>
              <a:rPr sz="900" spc="-5" dirty="0">
                <a:latin typeface="Verdana"/>
                <a:cs typeface="Verdana"/>
              </a:rPr>
              <a:t>sapevano che  </a:t>
            </a:r>
            <a:r>
              <a:rPr sz="900" dirty="0">
                <a:latin typeface="Verdana"/>
                <a:cs typeface="Verdana"/>
              </a:rPr>
              <a:t>cosa </a:t>
            </a:r>
            <a:r>
              <a:rPr sz="900" spc="-5" dirty="0">
                <a:latin typeface="Verdana"/>
                <a:cs typeface="Verdana"/>
              </a:rPr>
              <a:t>rispondere. Allora </a:t>
            </a:r>
            <a:r>
              <a:rPr sz="900" dirty="0">
                <a:latin typeface="Verdana"/>
                <a:cs typeface="Verdana"/>
              </a:rPr>
              <a:t>Gesù, rattristato </a:t>
            </a:r>
            <a:r>
              <a:rPr sz="900" spc="-5" dirty="0">
                <a:latin typeface="Verdana"/>
                <a:cs typeface="Verdana"/>
              </a:rPr>
              <a:t>per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durezza </a:t>
            </a:r>
            <a:r>
              <a:rPr sz="900" dirty="0">
                <a:latin typeface="Verdana"/>
                <a:cs typeface="Verdana"/>
              </a:rPr>
              <a:t>dei </a:t>
            </a:r>
            <a:r>
              <a:rPr sz="900" spc="-5" dirty="0">
                <a:latin typeface="Verdana"/>
                <a:cs typeface="Verdana"/>
              </a:rPr>
              <a:t>loro cuori,  </a:t>
            </a:r>
            <a:r>
              <a:rPr sz="900" dirty="0">
                <a:latin typeface="Verdana"/>
                <a:cs typeface="Verdana"/>
              </a:rPr>
              <a:t>disse a </a:t>
            </a:r>
            <a:r>
              <a:rPr sz="900" spc="-5" dirty="0">
                <a:latin typeface="Verdana"/>
                <a:cs typeface="Verdana"/>
              </a:rPr>
              <a:t>quell’uomo: «Stendi </a:t>
            </a:r>
            <a:r>
              <a:rPr sz="900" dirty="0">
                <a:latin typeface="Verdana"/>
                <a:cs typeface="Verdana"/>
              </a:rPr>
              <a:t>la mano!». La </a:t>
            </a:r>
            <a:r>
              <a:rPr sz="900" spc="-5" dirty="0">
                <a:latin typeface="Verdana"/>
                <a:cs typeface="Verdana"/>
              </a:rPr>
              <a:t>stese, </a:t>
            </a:r>
            <a:r>
              <a:rPr sz="900" dirty="0">
                <a:latin typeface="Verdana"/>
                <a:cs typeface="Verdana"/>
              </a:rPr>
              <a:t>e la </a:t>
            </a:r>
            <a:r>
              <a:rPr sz="900" spc="-5" dirty="0">
                <a:latin typeface="Verdana"/>
                <a:cs typeface="Verdana"/>
              </a:rPr>
              <a:t>sua mano </a:t>
            </a:r>
            <a:r>
              <a:rPr sz="900" dirty="0">
                <a:latin typeface="Verdana"/>
                <a:cs typeface="Verdana"/>
              </a:rPr>
              <a:t>fu  </a:t>
            </a:r>
            <a:r>
              <a:rPr sz="900" spc="-5" dirty="0">
                <a:latin typeface="Verdana"/>
                <a:cs typeface="Verdana"/>
              </a:rPr>
              <a:t>risanata.</a:t>
            </a:r>
            <a:endParaRPr sz="900">
              <a:latin typeface="Verdana"/>
              <a:cs typeface="Verdana"/>
            </a:endParaRPr>
          </a:p>
          <a:p>
            <a:pPr marL="2261870" marR="5715" algn="just">
              <a:lnSpc>
                <a:spcPct val="1012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Gesù </a:t>
            </a:r>
            <a:r>
              <a:rPr sz="900" spc="-5" dirty="0">
                <a:latin typeface="Verdana"/>
                <a:cs typeface="Verdana"/>
              </a:rPr>
              <a:t>concluse: «Così, </a:t>
            </a:r>
            <a:r>
              <a:rPr sz="900" dirty="0">
                <a:latin typeface="Verdana"/>
                <a:cs typeface="Verdana"/>
              </a:rPr>
              <a:t>per </a:t>
            </a:r>
            <a:r>
              <a:rPr sz="900" spc="-5" dirty="0">
                <a:latin typeface="Verdana"/>
                <a:cs typeface="Verdana"/>
              </a:rPr>
              <a:t>mezzo </a:t>
            </a:r>
            <a:r>
              <a:rPr sz="900" dirty="0">
                <a:latin typeface="Verdana"/>
                <a:cs typeface="Verdana"/>
              </a:rPr>
              <a:t>della tradizione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voi insegnate, fate  diventare inutile la parola di Dio. E, di cose come queste, </a:t>
            </a:r>
            <a:r>
              <a:rPr sz="900" spc="-10" dirty="0">
                <a:latin typeface="Verdana"/>
                <a:cs typeface="Verdana"/>
              </a:rPr>
              <a:t>ne </a:t>
            </a:r>
            <a:r>
              <a:rPr sz="900" spc="-5" dirty="0">
                <a:latin typeface="Verdana"/>
                <a:cs typeface="Verdana"/>
              </a:rPr>
              <a:t>fate </a:t>
            </a:r>
            <a:r>
              <a:rPr sz="900" dirty="0">
                <a:latin typeface="Verdana"/>
                <a:cs typeface="Verdana"/>
              </a:rPr>
              <a:t>molte.  </a:t>
            </a:r>
            <a:r>
              <a:rPr sz="900" spc="-5" dirty="0">
                <a:latin typeface="Verdana"/>
                <a:cs typeface="Verdana"/>
              </a:rPr>
              <a:t>Il </a:t>
            </a:r>
            <a:r>
              <a:rPr sz="900" dirty="0">
                <a:latin typeface="Verdana"/>
                <a:cs typeface="Verdana"/>
              </a:rPr>
              <a:t>sabato è stato fatto per l’uomo e non l’uomo per il sabato, perciò la  Legge </a:t>
            </a:r>
            <a:r>
              <a:rPr sz="900" spc="-5" dirty="0">
                <a:latin typeface="Verdana"/>
                <a:cs typeface="Verdana"/>
              </a:rPr>
              <a:t>permette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fare </a:t>
            </a:r>
            <a:r>
              <a:rPr sz="900" dirty="0">
                <a:latin typeface="Verdana"/>
                <a:cs typeface="Verdana"/>
              </a:rPr>
              <a:t>del bene a qualcuno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se è sabato, </a:t>
            </a:r>
            <a:r>
              <a:rPr sz="900" spc="-5" dirty="0">
                <a:latin typeface="Verdana"/>
                <a:cs typeface="Verdana"/>
              </a:rPr>
              <a:t>tant’è  vero che </a:t>
            </a:r>
            <a:r>
              <a:rPr sz="900" dirty="0">
                <a:latin typeface="Verdana"/>
                <a:cs typeface="Verdana"/>
              </a:rPr>
              <a:t>mio </a:t>
            </a:r>
            <a:r>
              <a:rPr sz="900" spc="-5" dirty="0">
                <a:latin typeface="Verdana"/>
                <a:cs typeface="Verdana"/>
              </a:rPr>
              <a:t>Padre </a:t>
            </a:r>
            <a:r>
              <a:rPr sz="900" dirty="0">
                <a:latin typeface="Verdana"/>
                <a:cs typeface="Verdana"/>
              </a:rPr>
              <a:t>fino ad ora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dirty="0">
                <a:latin typeface="Verdana"/>
                <a:cs typeface="Verdana"/>
              </a:rPr>
              <a:t>operato </a:t>
            </a:r>
            <a:r>
              <a:rPr sz="900" spc="-5" dirty="0">
                <a:latin typeface="Verdana"/>
                <a:cs typeface="Verdana"/>
              </a:rPr>
              <a:t>senza </a:t>
            </a:r>
            <a:r>
              <a:rPr sz="900" dirty="0">
                <a:latin typeface="Verdana"/>
                <a:cs typeface="Verdana"/>
              </a:rPr>
              <a:t>interruzione, e così  </a:t>
            </a:r>
            <a:r>
              <a:rPr sz="900" spc="-5" dirty="0">
                <a:latin typeface="Verdana"/>
                <a:cs typeface="Verdana"/>
              </a:rPr>
              <a:t>faccio anch’io: </a:t>
            </a:r>
            <a:r>
              <a:rPr sz="900" dirty="0">
                <a:latin typeface="Verdana"/>
                <a:cs typeface="Verdana"/>
              </a:rPr>
              <a:t>perché, il Figlio </a:t>
            </a:r>
            <a:r>
              <a:rPr sz="900" spc="-5" dirty="0">
                <a:latin typeface="Verdana"/>
                <a:cs typeface="Verdana"/>
              </a:rPr>
              <a:t>dell’uomo </a:t>
            </a:r>
            <a:r>
              <a:rPr sz="900" dirty="0">
                <a:latin typeface="Verdana"/>
                <a:cs typeface="Verdana"/>
              </a:rPr>
              <a:t>è </a:t>
            </a:r>
            <a:r>
              <a:rPr sz="900" spc="-5" dirty="0">
                <a:latin typeface="Verdana"/>
                <a:cs typeface="Verdana"/>
              </a:rPr>
              <a:t>signore </a:t>
            </a:r>
            <a:r>
              <a:rPr sz="900" dirty="0">
                <a:latin typeface="Verdana"/>
                <a:cs typeface="Verdana"/>
              </a:rPr>
              <a:t>e padrone del</a:t>
            </a:r>
            <a:r>
              <a:rPr sz="900" spc="7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sabato.</a:t>
            </a:r>
            <a:endParaRPr sz="900">
              <a:latin typeface="Verdana"/>
              <a:cs typeface="Verdana"/>
            </a:endParaRPr>
          </a:p>
          <a:p>
            <a:pPr marL="2261870" marR="6985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E poi Mosè vi ha dato la circoncisione, non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essa venga da Mosè, ma  dai patriarchi, e </a:t>
            </a:r>
            <a:r>
              <a:rPr sz="900" spc="-5" dirty="0">
                <a:latin typeface="Verdana"/>
                <a:cs typeface="Verdana"/>
              </a:rPr>
              <a:t>voi </a:t>
            </a:r>
            <a:r>
              <a:rPr sz="900" dirty="0">
                <a:latin typeface="Verdana"/>
                <a:cs typeface="Verdana"/>
              </a:rPr>
              <a:t>circoncidete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spc="-5" dirty="0">
                <a:latin typeface="Verdana"/>
                <a:cs typeface="Verdana"/>
              </a:rPr>
              <a:t>uomo anche </a:t>
            </a:r>
            <a:r>
              <a:rPr sz="900" dirty="0">
                <a:latin typeface="Verdana"/>
                <a:cs typeface="Verdana"/>
              </a:rPr>
              <a:t>di sabato. Se ora  </a:t>
            </a:r>
            <a:r>
              <a:rPr sz="900" spc="-5" dirty="0">
                <a:latin typeface="Verdana"/>
                <a:cs typeface="Verdana"/>
              </a:rPr>
              <a:t>dunque, </a:t>
            </a:r>
            <a:r>
              <a:rPr sz="900" dirty="0">
                <a:latin typeface="Verdana"/>
                <a:cs typeface="Verdana"/>
              </a:rPr>
              <a:t>per rispettare </a:t>
            </a:r>
            <a:r>
              <a:rPr sz="900" spc="-5" dirty="0">
                <a:latin typeface="Verdana"/>
                <a:cs typeface="Verdana"/>
              </a:rPr>
              <a:t>questa </a:t>
            </a:r>
            <a:r>
              <a:rPr sz="900" dirty="0">
                <a:latin typeface="Verdana"/>
                <a:cs typeface="Verdana"/>
              </a:rPr>
              <a:t>Legge di Mosè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uomo può </a:t>
            </a:r>
            <a:r>
              <a:rPr sz="900" spc="-5" dirty="0">
                <a:latin typeface="Verdana"/>
                <a:cs typeface="Verdana"/>
              </a:rPr>
              <a:t>venir  </a:t>
            </a:r>
            <a:r>
              <a:rPr sz="900" dirty="0">
                <a:latin typeface="Verdana"/>
                <a:cs typeface="Verdana"/>
              </a:rPr>
              <a:t>circonciso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di sabato, e allora, perché vi arrabbiate contro di me  perché ho </a:t>
            </a:r>
            <a:r>
              <a:rPr sz="900" spc="-5" dirty="0">
                <a:latin typeface="Verdana"/>
                <a:cs typeface="Verdana"/>
              </a:rPr>
              <a:t>guarito </a:t>
            </a:r>
            <a:r>
              <a:rPr sz="900" dirty="0">
                <a:latin typeface="Verdana"/>
                <a:cs typeface="Verdana"/>
              </a:rPr>
              <a:t>interamente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uomo di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sabato?».</a:t>
            </a:r>
            <a:endParaRPr sz="900">
              <a:latin typeface="Verdana"/>
              <a:cs typeface="Verdana"/>
            </a:endParaRPr>
          </a:p>
          <a:p>
            <a:pPr marL="12700" marR="5080" indent="2249170" algn="just">
              <a:lnSpc>
                <a:spcPct val="101400"/>
              </a:lnSpc>
              <a:spcBef>
                <a:spcPts val="595"/>
              </a:spcBef>
            </a:pPr>
            <a:r>
              <a:rPr sz="900" spc="-5" dirty="0">
                <a:latin typeface="Verdana"/>
                <a:cs typeface="Verdana"/>
              </a:rPr>
              <a:t>Mentre Gesù </a:t>
            </a:r>
            <a:r>
              <a:rPr sz="900" dirty="0">
                <a:latin typeface="Verdana"/>
                <a:cs typeface="Verdana"/>
              </a:rPr>
              <a:t>diceva </a:t>
            </a:r>
            <a:r>
              <a:rPr sz="900" spc="-5" dirty="0">
                <a:latin typeface="Verdana"/>
                <a:cs typeface="Verdana"/>
              </a:rPr>
              <a:t>queste </a:t>
            </a:r>
            <a:r>
              <a:rPr sz="900" dirty="0">
                <a:latin typeface="Verdana"/>
                <a:cs typeface="Verdana"/>
              </a:rPr>
              <a:t>cose, tutti i suoi avversari si </a:t>
            </a:r>
            <a:r>
              <a:rPr sz="900" spc="-5" dirty="0">
                <a:latin typeface="Verdana"/>
                <a:cs typeface="Verdana"/>
              </a:rPr>
              <a:t>vergognavano,  </a:t>
            </a:r>
            <a:r>
              <a:rPr sz="900" dirty="0">
                <a:latin typeface="Verdana"/>
                <a:cs typeface="Verdana"/>
              </a:rPr>
              <a:t>mentre la folla </a:t>
            </a:r>
            <a:r>
              <a:rPr sz="900" spc="-5" dirty="0">
                <a:latin typeface="Verdana"/>
                <a:cs typeface="Verdana"/>
              </a:rPr>
              <a:t>intera </a:t>
            </a:r>
            <a:r>
              <a:rPr sz="900" dirty="0">
                <a:latin typeface="Verdana"/>
                <a:cs typeface="Verdana"/>
              </a:rPr>
              <a:t>esultava per tutte le </a:t>
            </a:r>
            <a:r>
              <a:rPr sz="900" spc="-5" dirty="0">
                <a:latin typeface="Verdana"/>
                <a:cs typeface="Verdana"/>
              </a:rPr>
              <a:t>meraviglie </a:t>
            </a:r>
            <a:r>
              <a:rPr sz="900" dirty="0">
                <a:latin typeface="Verdana"/>
                <a:cs typeface="Verdana"/>
              </a:rPr>
              <a:t>da lui </a:t>
            </a:r>
            <a:r>
              <a:rPr sz="900" spc="-5" dirty="0">
                <a:latin typeface="Verdana"/>
                <a:cs typeface="Verdana"/>
              </a:rPr>
              <a:t>compiute. </a:t>
            </a:r>
            <a:r>
              <a:rPr sz="900" dirty="0">
                <a:latin typeface="Verdana"/>
                <a:cs typeface="Verdana"/>
              </a:rPr>
              <a:t>Allora i maestri della </a:t>
            </a:r>
            <a:r>
              <a:rPr sz="900" spc="-5" dirty="0">
                <a:latin typeface="Verdana"/>
                <a:cs typeface="Verdana"/>
              </a:rPr>
              <a:t>Legge </a:t>
            </a:r>
            <a:r>
              <a:rPr sz="900" dirty="0">
                <a:latin typeface="Verdana"/>
                <a:cs typeface="Verdana"/>
              </a:rPr>
              <a:t>e i </a:t>
            </a:r>
            <a:r>
              <a:rPr sz="900" spc="-5" dirty="0">
                <a:latin typeface="Verdana"/>
                <a:cs typeface="Verdana"/>
              </a:rPr>
              <a:t>farisei  uscirono </a:t>
            </a:r>
            <a:r>
              <a:rPr sz="900" dirty="0">
                <a:latin typeface="Verdana"/>
                <a:cs typeface="Verdana"/>
              </a:rPr>
              <a:t>dalla </a:t>
            </a:r>
            <a:r>
              <a:rPr sz="900" spc="-5" dirty="0">
                <a:latin typeface="Verdana"/>
                <a:cs typeface="Verdana"/>
              </a:rPr>
              <a:t>Sinagoga, </a:t>
            </a:r>
            <a:r>
              <a:rPr sz="900" dirty="0">
                <a:latin typeface="Verdana"/>
                <a:cs typeface="Verdana"/>
              </a:rPr>
              <a:t>pieni di </a:t>
            </a:r>
            <a:r>
              <a:rPr sz="900" spc="-5" dirty="0">
                <a:latin typeface="Verdana"/>
                <a:cs typeface="Verdana"/>
              </a:rPr>
              <a:t>rabbia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d’incomprensione; </a:t>
            </a: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radunarono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tennero consiglio contro Gesù </a:t>
            </a:r>
            <a:r>
              <a:rPr sz="900" dirty="0">
                <a:latin typeface="Verdana"/>
                <a:cs typeface="Verdana"/>
              </a:rPr>
              <a:t>per  </a:t>
            </a:r>
            <a:r>
              <a:rPr sz="900" spc="-5" dirty="0">
                <a:latin typeface="Verdana"/>
                <a:cs typeface="Verdana"/>
              </a:rPr>
              <a:t>farlo </a:t>
            </a:r>
            <a:r>
              <a:rPr sz="900" dirty="0">
                <a:latin typeface="Verdana"/>
                <a:cs typeface="Verdana"/>
              </a:rPr>
              <a:t>morire. Per questo </a:t>
            </a:r>
            <a:r>
              <a:rPr sz="900" spc="-5" dirty="0">
                <a:latin typeface="Verdana"/>
                <a:cs typeface="Verdana"/>
              </a:rPr>
              <a:t>cercavano </a:t>
            </a:r>
            <a:r>
              <a:rPr sz="900" dirty="0">
                <a:latin typeface="Verdana"/>
                <a:cs typeface="Verdana"/>
              </a:rPr>
              <a:t>ancor più decisamente di ucciderlo: </a:t>
            </a:r>
            <a:r>
              <a:rPr sz="900" spc="-5" dirty="0">
                <a:latin typeface="Verdana"/>
                <a:cs typeface="Verdana"/>
              </a:rPr>
              <a:t>infatti, </a:t>
            </a:r>
            <a:r>
              <a:rPr sz="900" dirty="0">
                <a:latin typeface="Verdana"/>
                <a:cs typeface="Verdana"/>
              </a:rPr>
              <a:t>non solo non rispettava il </a:t>
            </a:r>
            <a:r>
              <a:rPr sz="900" spc="-5" dirty="0">
                <a:latin typeface="Verdana"/>
                <a:cs typeface="Verdana"/>
              </a:rPr>
              <a:t>sabato,  </a:t>
            </a:r>
            <a:r>
              <a:rPr sz="900" dirty="0">
                <a:latin typeface="Verdana"/>
                <a:cs typeface="Verdana"/>
              </a:rPr>
              <a:t>ma </a:t>
            </a:r>
            <a:r>
              <a:rPr sz="900" spc="-5" dirty="0">
                <a:latin typeface="Verdana"/>
                <a:cs typeface="Verdana"/>
              </a:rPr>
              <a:t>chiamava </a:t>
            </a:r>
            <a:r>
              <a:rPr sz="900" dirty="0">
                <a:latin typeface="Verdana"/>
                <a:cs typeface="Verdana"/>
              </a:rPr>
              <a:t>Dio suo Padre, </a:t>
            </a:r>
            <a:r>
              <a:rPr sz="900" spc="-5" dirty="0">
                <a:latin typeface="Verdana"/>
                <a:cs typeface="Verdana"/>
              </a:rPr>
              <a:t>facendosi uguale </a:t>
            </a:r>
            <a:r>
              <a:rPr sz="900" dirty="0">
                <a:latin typeface="Verdana"/>
                <a:cs typeface="Verdana"/>
              </a:rPr>
              <a:t>a</a:t>
            </a:r>
            <a:r>
              <a:rPr sz="900" spc="-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Dio.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53212" y="649224"/>
            <a:ext cx="2159507" cy="2627375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80022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Gesù Signore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del</a:t>
            </a:r>
            <a:r>
              <a:rPr sz="1400" b="1" spc="-2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sabato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613151" y="848349"/>
            <a:ext cx="4458335" cy="1691639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indent="40005" algn="just">
              <a:lnSpc>
                <a:spcPct val="101299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Un giorno che era sabato Gesù stava passando </a:t>
            </a:r>
            <a:r>
              <a:rPr sz="900" spc="-5" dirty="0">
                <a:latin typeface="Verdana"/>
                <a:cs typeface="Verdana"/>
              </a:rPr>
              <a:t>attraverso alcuni </a:t>
            </a:r>
            <a:r>
              <a:rPr sz="900" dirty="0">
                <a:latin typeface="Verdana"/>
                <a:cs typeface="Verdana"/>
              </a:rPr>
              <a:t>campi di  </a:t>
            </a:r>
            <a:r>
              <a:rPr sz="900" spc="-5" dirty="0">
                <a:latin typeface="Verdana"/>
                <a:cs typeface="Verdana"/>
              </a:rPr>
              <a:t>grano. Mentre </a:t>
            </a:r>
            <a:r>
              <a:rPr sz="900" dirty="0">
                <a:latin typeface="Verdana"/>
                <a:cs typeface="Verdana"/>
              </a:rPr>
              <a:t>camminavano, i </a:t>
            </a:r>
            <a:r>
              <a:rPr sz="900" spc="-5" dirty="0">
                <a:latin typeface="Verdana"/>
                <a:cs typeface="Verdana"/>
              </a:rPr>
              <a:t>suoi </a:t>
            </a:r>
            <a:r>
              <a:rPr sz="900" dirty="0">
                <a:latin typeface="Verdana"/>
                <a:cs typeface="Verdana"/>
              </a:rPr>
              <a:t>discepoli si misero a cogliere spighe. I  </a:t>
            </a:r>
            <a:r>
              <a:rPr sz="900" spc="-5" dirty="0">
                <a:latin typeface="Verdana"/>
                <a:cs typeface="Verdana"/>
              </a:rPr>
              <a:t>farisei </a:t>
            </a:r>
            <a:r>
              <a:rPr sz="900" dirty="0">
                <a:latin typeface="Verdana"/>
                <a:cs typeface="Verdana"/>
              </a:rPr>
              <a:t>allora dissero a </a:t>
            </a:r>
            <a:r>
              <a:rPr sz="900" spc="-5" dirty="0">
                <a:latin typeface="Verdana"/>
                <a:cs typeface="Verdana"/>
              </a:rPr>
              <a:t>Gesù: </a:t>
            </a:r>
            <a:r>
              <a:rPr sz="900" dirty="0">
                <a:latin typeface="Verdana"/>
                <a:cs typeface="Verdana"/>
              </a:rPr>
              <a:t>'Guarda! Perché i tuoi discepoli </a:t>
            </a:r>
            <a:r>
              <a:rPr sz="900" spc="-10" dirty="0">
                <a:latin typeface="Verdana"/>
                <a:cs typeface="Verdana"/>
              </a:rPr>
              <a:t>fanno </a:t>
            </a:r>
            <a:r>
              <a:rPr sz="900" dirty="0">
                <a:latin typeface="Verdana"/>
                <a:cs typeface="Verdana"/>
              </a:rPr>
              <a:t>ciò che la  nostra </a:t>
            </a:r>
            <a:r>
              <a:rPr sz="900" spc="-5" dirty="0">
                <a:latin typeface="Verdana"/>
                <a:cs typeface="Verdana"/>
              </a:rPr>
              <a:t>Legge </a:t>
            </a:r>
            <a:r>
              <a:rPr sz="900" dirty="0">
                <a:latin typeface="Verdana"/>
                <a:cs typeface="Verdana"/>
              </a:rPr>
              <a:t>non </a:t>
            </a:r>
            <a:r>
              <a:rPr sz="900" spc="-5" dirty="0">
                <a:latin typeface="Verdana"/>
                <a:cs typeface="Verdana"/>
              </a:rPr>
              <a:t>permette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fare </a:t>
            </a:r>
            <a:r>
              <a:rPr sz="900" dirty="0">
                <a:latin typeface="Verdana"/>
                <a:cs typeface="Verdana"/>
              </a:rPr>
              <a:t>nel </a:t>
            </a:r>
            <a:r>
              <a:rPr sz="900" spc="-5" dirty="0">
                <a:latin typeface="Verdana"/>
                <a:cs typeface="Verdana"/>
              </a:rPr>
              <a:t>giorno del riposo?' </a:t>
            </a:r>
            <a:r>
              <a:rPr sz="900" dirty="0">
                <a:latin typeface="Verdana"/>
                <a:cs typeface="Verdana"/>
              </a:rPr>
              <a:t>.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rispose: 'E  voi non avete mai </a:t>
            </a:r>
            <a:r>
              <a:rPr sz="900" spc="-5" dirty="0">
                <a:latin typeface="Verdana"/>
                <a:cs typeface="Verdana"/>
              </a:rPr>
              <a:t>letto nella Bibbia quello che fece </a:t>
            </a:r>
            <a:r>
              <a:rPr sz="900" dirty="0">
                <a:latin typeface="Verdana"/>
                <a:cs typeface="Verdana"/>
              </a:rPr>
              <a:t>Davide un giorno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si  trovò in </a:t>
            </a:r>
            <a:r>
              <a:rPr sz="900" spc="-5" dirty="0">
                <a:latin typeface="Verdana"/>
                <a:cs typeface="Verdana"/>
              </a:rPr>
              <a:t>difficoltà perché lui </a:t>
            </a:r>
            <a:r>
              <a:rPr sz="900" dirty="0">
                <a:latin typeface="Verdana"/>
                <a:cs typeface="Verdana"/>
              </a:rPr>
              <a:t>e i suoi </a:t>
            </a:r>
            <a:r>
              <a:rPr sz="900" spc="-5" dirty="0">
                <a:latin typeface="Verdana"/>
                <a:cs typeface="Verdana"/>
              </a:rPr>
              <a:t>avevano </a:t>
            </a:r>
            <a:r>
              <a:rPr sz="900" dirty="0">
                <a:latin typeface="Verdana"/>
                <a:cs typeface="Verdana"/>
              </a:rPr>
              <a:t>fame? </a:t>
            </a:r>
            <a:r>
              <a:rPr sz="900" spc="-5" dirty="0">
                <a:latin typeface="Verdana"/>
                <a:cs typeface="Verdana"/>
              </a:rPr>
              <a:t>Accadde </a:t>
            </a:r>
            <a:r>
              <a:rPr sz="900" dirty="0">
                <a:latin typeface="Verdana"/>
                <a:cs typeface="Verdana"/>
              </a:rPr>
              <a:t>al tempo </a:t>
            </a:r>
            <a:r>
              <a:rPr sz="900" spc="-5" dirty="0">
                <a:latin typeface="Verdana"/>
                <a:cs typeface="Verdana"/>
              </a:rPr>
              <a:t>del  </a:t>
            </a:r>
            <a:r>
              <a:rPr sz="900" dirty="0">
                <a:latin typeface="Verdana"/>
                <a:cs typeface="Verdana"/>
              </a:rPr>
              <a:t>sommo </a:t>
            </a:r>
            <a:r>
              <a:rPr sz="900" spc="-5" dirty="0">
                <a:latin typeface="Verdana"/>
                <a:cs typeface="Verdana"/>
              </a:rPr>
              <a:t>sacerdote </a:t>
            </a:r>
            <a:r>
              <a:rPr sz="900" dirty="0">
                <a:latin typeface="Verdana"/>
                <a:cs typeface="Verdana"/>
              </a:rPr>
              <a:t>Abiatàr: come sapete, Davide </a:t>
            </a:r>
            <a:r>
              <a:rPr sz="900" spc="-5" dirty="0">
                <a:latin typeface="Verdana"/>
                <a:cs typeface="Verdana"/>
              </a:rPr>
              <a:t>entrò nel </a:t>
            </a:r>
            <a:r>
              <a:rPr sz="900" dirty="0">
                <a:latin typeface="Verdana"/>
                <a:cs typeface="Verdana"/>
              </a:rPr>
              <a:t>Tempio e </a:t>
            </a:r>
            <a:r>
              <a:rPr sz="900" spc="-5" dirty="0">
                <a:latin typeface="Verdana"/>
                <a:cs typeface="Verdana"/>
              </a:rPr>
              <a:t>mangiò  </a:t>
            </a:r>
            <a:r>
              <a:rPr sz="900" dirty="0">
                <a:latin typeface="Verdana"/>
                <a:cs typeface="Verdana"/>
              </a:rPr>
              <a:t>i </a:t>
            </a:r>
            <a:r>
              <a:rPr sz="900" spc="-5" dirty="0">
                <a:latin typeface="Verdana"/>
                <a:cs typeface="Verdana"/>
              </a:rPr>
              <a:t>pani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5" dirty="0">
                <a:latin typeface="Verdana"/>
                <a:cs typeface="Verdana"/>
              </a:rPr>
              <a:t>erano </a:t>
            </a:r>
            <a:r>
              <a:rPr sz="900" dirty="0">
                <a:latin typeface="Verdana"/>
                <a:cs typeface="Verdana"/>
              </a:rPr>
              <a:t>offerti a Dio. La nostra Legge dice che solamente i </a:t>
            </a:r>
            <a:r>
              <a:rPr sz="900" spc="-5" dirty="0">
                <a:latin typeface="Verdana"/>
                <a:cs typeface="Verdana"/>
              </a:rPr>
              <a:t>sacerdoti  </a:t>
            </a:r>
            <a:r>
              <a:rPr sz="900" dirty="0">
                <a:latin typeface="Verdana"/>
                <a:cs typeface="Verdana"/>
              </a:rPr>
              <a:t>possono </a:t>
            </a:r>
            <a:r>
              <a:rPr sz="900" spc="-5" dirty="0">
                <a:latin typeface="Verdana"/>
                <a:cs typeface="Verdana"/>
              </a:rPr>
              <a:t>mangiare quei pani, </a:t>
            </a:r>
            <a:r>
              <a:rPr sz="900" dirty="0">
                <a:latin typeface="Verdana"/>
                <a:cs typeface="Verdana"/>
              </a:rPr>
              <a:t>eppure Davide li </a:t>
            </a:r>
            <a:r>
              <a:rPr sz="900" spc="-5" dirty="0">
                <a:latin typeface="Verdana"/>
                <a:cs typeface="Verdana"/>
              </a:rPr>
              <a:t>diede anche </a:t>
            </a:r>
            <a:r>
              <a:rPr sz="900" dirty="0">
                <a:latin typeface="Verdana"/>
                <a:cs typeface="Verdana"/>
              </a:rPr>
              <a:t>a quelli che  erano con lui'. Poi Gesù disse ancora: </a:t>
            </a:r>
            <a:r>
              <a:rPr sz="900" spc="-5" dirty="0">
                <a:latin typeface="Verdana"/>
                <a:cs typeface="Verdana"/>
              </a:rPr>
              <a:t>'Il </a:t>
            </a:r>
            <a:r>
              <a:rPr sz="900" dirty="0">
                <a:latin typeface="Verdana"/>
                <a:cs typeface="Verdana"/>
              </a:rPr>
              <a:t>sabato è stato </a:t>
            </a:r>
            <a:r>
              <a:rPr sz="900" spc="-5" dirty="0">
                <a:latin typeface="Verdana"/>
                <a:cs typeface="Verdana"/>
              </a:rPr>
              <a:t>fatto </a:t>
            </a:r>
            <a:r>
              <a:rPr sz="900" dirty="0">
                <a:latin typeface="Verdana"/>
                <a:cs typeface="Verdana"/>
              </a:rPr>
              <a:t>per l'uomo, e  non l'uomo per il sabato. </a:t>
            </a:r>
            <a:r>
              <a:rPr sz="900" spc="-5" dirty="0">
                <a:latin typeface="Verdana"/>
                <a:cs typeface="Verdana"/>
              </a:rPr>
              <a:t>Per questo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Figlio dell'uomo </a:t>
            </a:r>
            <a:r>
              <a:rPr sz="900" dirty="0">
                <a:latin typeface="Verdana"/>
                <a:cs typeface="Verdana"/>
              </a:rPr>
              <a:t>è </a:t>
            </a:r>
            <a:r>
              <a:rPr sz="900" spc="-5" dirty="0">
                <a:latin typeface="Verdana"/>
                <a:cs typeface="Verdana"/>
              </a:rPr>
              <a:t>padrone anche del  </a:t>
            </a:r>
            <a:r>
              <a:rPr sz="900" dirty="0">
                <a:latin typeface="Verdana"/>
                <a:cs typeface="Verdana"/>
              </a:rPr>
              <a:t>sabato'.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8076" y="946404"/>
            <a:ext cx="1897379" cy="2859023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586220" cy="41681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I maestri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della Legge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contro</a:t>
            </a:r>
            <a:r>
              <a:rPr sz="1400" b="1" spc="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Gesù</a:t>
            </a:r>
            <a:endParaRPr sz="1400">
              <a:latin typeface="Calibri"/>
              <a:cs typeface="Calibri"/>
            </a:endParaRPr>
          </a:p>
          <a:p>
            <a:pPr marL="1934210" marR="48895" indent="40005" algn="just">
              <a:lnSpc>
                <a:spcPct val="101400"/>
              </a:lnSpc>
              <a:spcBef>
                <a:spcPts val="685"/>
              </a:spcBef>
            </a:pPr>
            <a:r>
              <a:rPr sz="900" spc="-5" dirty="0">
                <a:latin typeface="Verdana"/>
                <a:cs typeface="Verdana"/>
              </a:rPr>
              <a:t>In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giorno di </a:t>
            </a:r>
            <a:r>
              <a:rPr sz="900" spc="-5" dirty="0">
                <a:latin typeface="Verdana"/>
                <a:cs typeface="Verdana"/>
              </a:rPr>
              <a:t>festa </a:t>
            </a:r>
            <a:r>
              <a:rPr sz="900" dirty="0">
                <a:latin typeface="Verdana"/>
                <a:cs typeface="Verdana"/>
              </a:rPr>
              <a:t>Gesù andò al Tempio e si mise a </a:t>
            </a:r>
            <a:r>
              <a:rPr sz="900" spc="-5" dirty="0">
                <a:latin typeface="Verdana"/>
                <a:cs typeface="Verdana"/>
              </a:rPr>
              <a:t>insegnare. </a:t>
            </a:r>
            <a:r>
              <a:rPr sz="900" dirty="0">
                <a:latin typeface="Verdana"/>
                <a:cs typeface="Verdana"/>
              </a:rPr>
              <a:t>I capi </a:t>
            </a:r>
            <a:r>
              <a:rPr sz="900" spc="-5" dirty="0">
                <a:latin typeface="Verdana"/>
                <a:cs typeface="Verdana"/>
              </a:rPr>
              <a:t>ebrei </a:t>
            </a:r>
            <a:r>
              <a:rPr sz="900" dirty="0">
                <a:latin typeface="Verdana"/>
                <a:cs typeface="Verdana"/>
              </a:rPr>
              <a:t>si  meravigliavano e </a:t>
            </a:r>
            <a:r>
              <a:rPr sz="900" spc="-5" dirty="0">
                <a:latin typeface="Verdana"/>
                <a:cs typeface="Verdana"/>
              </a:rPr>
              <a:t>dicevano: «Come </a:t>
            </a:r>
            <a:r>
              <a:rPr sz="900" dirty="0">
                <a:latin typeface="Verdana"/>
                <a:cs typeface="Verdana"/>
              </a:rPr>
              <a:t>fa </a:t>
            </a:r>
            <a:r>
              <a:rPr sz="900" spc="-5" dirty="0">
                <a:latin typeface="Verdana"/>
                <a:cs typeface="Verdana"/>
              </a:rPr>
              <a:t>costui </a:t>
            </a:r>
            <a:r>
              <a:rPr sz="900" dirty="0">
                <a:latin typeface="Verdana"/>
                <a:cs typeface="Verdana"/>
              </a:rPr>
              <a:t>a conoscere le </a:t>
            </a:r>
            <a:r>
              <a:rPr sz="900" spc="-5" dirty="0">
                <a:latin typeface="Verdana"/>
                <a:cs typeface="Verdana"/>
              </a:rPr>
              <a:t>Scritture, senza  aver </a:t>
            </a:r>
            <a:r>
              <a:rPr sz="900" dirty="0">
                <a:latin typeface="Verdana"/>
                <a:cs typeface="Verdana"/>
              </a:rPr>
              <a:t>studiato?». Allora i capi dei </a:t>
            </a:r>
            <a:r>
              <a:rPr sz="900" spc="-5" dirty="0">
                <a:latin typeface="Verdana"/>
                <a:cs typeface="Verdana"/>
              </a:rPr>
              <a:t>sacerdoti </a:t>
            </a:r>
            <a:r>
              <a:rPr sz="900" dirty="0">
                <a:latin typeface="Verdana"/>
                <a:cs typeface="Verdana"/>
              </a:rPr>
              <a:t>e le </a:t>
            </a:r>
            <a:r>
              <a:rPr sz="900" spc="-5" dirty="0">
                <a:latin typeface="Verdana"/>
                <a:cs typeface="Verdana"/>
              </a:rPr>
              <a:t>altre </a:t>
            </a:r>
            <a:r>
              <a:rPr sz="900" dirty="0">
                <a:latin typeface="Verdana"/>
                <a:cs typeface="Verdana"/>
              </a:rPr>
              <a:t>autorità </a:t>
            </a:r>
            <a:r>
              <a:rPr sz="900" spc="-5" dirty="0">
                <a:latin typeface="Verdana"/>
                <a:cs typeface="Verdana"/>
              </a:rPr>
              <a:t>del </a:t>
            </a:r>
            <a:r>
              <a:rPr sz="900" dirty="0">
                <a:latin typeface="Verdana"/>
                <a:cs typeface="Verdana"/>
              </a:rPr>
              <a:t>popolo si  </a:t>
            </a:r>
            <a:r>
              <a:rPr sz="900" spc="-5" dirty="0">
                <a:latin typeface="Verdana"/>
                <a:cs typeface="Verdana"/>
              </a:rPr>
              <a:t>avvicinarono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lui </a:t>
            </a:r>
            <a:r>
              <a:rPr sz="900" dirty="0">
                <a:latin typeface="Verdana"/>
                <a:cs typeface="Verdana"/>
              </a:rPr>
              <a:t>e gli domandarono: «Che diritto hai di </a:t>
            </a:r>
            <a:r>
              <a:rPr sz="900" spc="-5" dirty="0">
                <a:latin typeface="Verdana"/>
                <a:cs typeface="Verdana"/>
              </a:rPr>
              <a:t>fare quel che fai? Chi  </a:t>
            </a:r>
            <a:r>
              <a:rPr sz="900" dirty="0">
                <a:latin typeface="Verdana"/>
                <a:cs typeface="Verdana"/>
              </a:rPr>
              <a:t>ti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dirty="0">
                <a:latin typeface="Verdana"/>
                <a:cs typeface="Verdana"/>
              </a:rPr>
              <a:t>dato l’autorità di </a:t>
            </a:r>
            <a:r>
              <a:rPr sz="900" spc="-5" dirty="0">
                <a:latin typeface="Verdana"/>
                <a:cs typeface="Verdana"/>
              </a:rPr>
              <a:t>agire</a:t>
            </a:r>
            <a:r>
              <a:rPr sz="900" dirty="0">
                <a:latin typeface="Verdana"/>
                <a:cs typeface="Verdana"/>
              </a:rPr>
              <a:t> così?».</a:t>
            </a:r>
            <a:endParaRPr sz="900">
              <a:latin typeface="Verdana"/>
              <a:cs typeface="Verdana"/>
            </a:endParaRPr>
          </a:p>
          <a:p>
            <a:pPr marL="1934210" marR="48895" algn="just">
              <a:lnSpc>
                <a:spcPct val="1012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Gesù rispose loro: «Voglio </a:t>
            </a:r>
            <a:r>
              <a:rPr sz="900" spc="-5" dirty="0">
                <a:latin typeface="Verdana"/>
                <a:cs typeface="Verdana"/>
              </a:rPr>
              <a:t>farvi anch’io una </a:t>
            </a:r>
            <a:r>
              <a:rPr sz="900" dirty="0">
                <a:latin typeface="Verdana"/>
                <a:cs typeface="Verdana"/>
              </a:rPr>
              <a:t>domanda, e se voi mi rispondete,  </a:t>
            </a:r>
            <a:r>
              <a:rPr sz="900" spc="-5" dirty="0">
                <a:latin typeface="Verdana"/>
                <a:cs typeface="Verdana"/>
              </a:rPr>
              <a:t>anch’io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dirò con </a:t>
            </a:r>
            <a:r>
              <a:rPr sz="900" spc="-5" dirty="0">
                <a:latin typeface="Verdana"/>
                <a:cs typeface="Verdana"/>
              </a:rPr>
              <a:t>quale autorità faccio queste cose. Dunque, Giovanni, </a:t>
            </a:r>
            <a:r>
              <a:rPr sz="900" dirty="0">
                <a:latin typeface="Verdana"/>
                <a:cs typeface="Verdana"/>
              </a:rPr>
              <a:t>chi lo  ha mandato a </a:t>
            </a:r>
            <a:r>
              <a:rPr sz="900" spc="-5" dirty="0">
                <a:latin typeface="Verdana"/>
                <a:cs typeface="Verdana"/>
              </a:rPr>
              <a:t>battezzare? </a:t>
            </a:r>
            <a:r>
              <a:rPr sz="900" dirty="0">
                <a:latin typeface="Verdana"/>
                <a:cs typeface="Verdana"/>
              </a:rPr>
              <a:t>Dio o gli uomini?». Quelli allora </a:t>
            </a:r>
            <a:r>
              <a:rPr sz="900" spc="-5" dirty="0">
                <a:latin typeface="Verdana"/>
                <a:cs typeface="Verdana"/>
              </a:rPr>
              <a:t>si consultarono </a:t>
            </a:r>
            <a:r>
              <a:rPr sz="900" dirty="0">
                <a:latin typeface="Verdana"/>
                <a:cs typeface="Verdana"/>
              </a:rPr>
              <a:t>e  cominciarono a discutere </a:t>
            </a:r>
            <a:r>
              <a:rPr sz="900" spc="-5" dirty="0">
                <a:latin typeface="Verdana"/>
                <a:cs typeface="Verdana"/>
              </a:rPr>
              <a:t>fra </a:t>
            </a:r>
            <a:r>
              <a:rPr sz="900" dirty="0">
                <a:latin typeface="Verdana"/>
                <a:cs typeface="Verdana"/>
              </a:rPr>
              <a:t>loro: «Se diciamo </a:t>
            </a:r>
            <a:r>
              <a:rPr sz="900" spc="-5" dirty="0">
                <a:latin typeface="Verdana"/>
                <a:cs typeface="Verdana"/>
              </a:rPr>
              <a:t>che Giovanni </a:t>
            </a:r>
            <a:r>
              <a:rPr sz="900" dirty="0">
                <a:latin typeface="Verdana"/>
                <a:cs typeface="Verdana"/>
              </a:rPr>
              <a:t>è stato mandato  da Dio, ci chiederà: Perché allora </a:t>
            </a:r>
            <a:r>
              <a:rPr sz="900" spc="-5" dirty="0">
                <a:latin typeface="Verdana"/>
                <a:cs typeface="Verdana"/>
              </a:rPr>
              <a:t>non avete </a:t>
            </a:r>
            <a:r>
              <a:rPr sz="900" dirty="0">
                <a:latin typeface="Verdana"/>
                <a:cs typeface="Verdana"/>
              </a:rPr>
              <a:t>creduto in </a:t>
            </a:r>
            <a:r>
              <a:rPr sz="900" spc="-5" dirty="0">
                <a:latin typeface="Verdana"/>
                <a:cs typeface="Verdana"/>
              </a:rPr>
              <a:t>lui?. </a:t>
            </a:r>
            <a:r>
              <a:rPr sz="900" dirty="0">
                <a:latin typeface="Verdana"/>
                <a:cs typeface="Verdana"/>
              </a:rPr>
              <a:t>Se </a:t>
            </a:r>
            <a:r>
              <a:rPr sz="900" spc="-5" dirty="0">
                <a:latin typeface="Verdana"/>
                <a:cs typeface="Verdana"/>
              </a:rPr>
              <a:t>invece </a:t>
            </a:r>
            <a:r>
              <a:rPr sz="900" dirty="0">
                <a:latin typeface="Verdana"/>
                <a:cs typeface="Verdana"/>
              </a:rPr>
              <a:t>diciamo  che è stato mandato dagli uomini, c’è da </a:t>
            </a:r>
            <a:r>
              <a:rPr sz="900" spc="-5" dirty="0">
                <a:latin typeface="Verdana"/>
                <a:cs typeface="Verdana"/>
              </a:rPr>
              <a:t>aver </a:t>
            </a:r>
            <a:r>
              <a:rPr sz="900" dirty="0">
                <a:latin typeface="Verdana"/>
                <a:cs typeface="Verdana"/>
              </a:rPr>
              <a:t>paura della folla, perché tutti  </a:t>
            </a:r>
            <a:r>
              <a:rPr sz="900" spc="-5" dirty="0">
                <a:latin typeface="Verdana"/>
                <a:cs typeface="Verdana"/>
              </a:rPr>
              <a:t>considerano Giovanni </a:t>
            </a:r>
            <a:r>
              <a:rPr sz="900" dirty="0">
                <a:latin typeface="Verdana"/>
                <a:cs typeface="Verdana"/>
              </a:rPr>
              <a:t>come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profeta». Perciò risposero: </a:t>
            </a:r>
            <a:r>
              <a:rPr sz="900" spc="-5" dirty="0">
                <a:latin typeface="Verdana"/>
                <a:cs typeface="Verdana"/>
              </a:rPr>
              <a:t>«Non </a:t>
            </a:r>
            <a:r>
              <a:rPr sz="900" dirty="0">
                <a:latin typeface="Verdana"/>
                <a:cs typeface="Verdana"/>
              </a:rPr>
              <a:t>lo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sappiamo».</a:t>
            </a:r>
            <a:endParaRPr sz="900">
              <a:latin typeface="Verdana"/>
              <a:cs typeface="Verdana"/>
            </a:endParaRPr>
          </a:p>
          <a:p>
            <a:pPr marL="48895" marR="6985" indent="1884680">
              <a:lnSpc>
                <a:spcPct val="101200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Allora </a:t>
            </a:r>
            <a:r>
              <a:rPr sz="900" spc="-5" dirty="0">
                <a:latin typeface="Verdana"/>
                <a:cs typeface="Verdana"/>
              </a:rPr>
              <a:t>anche Gesù </a:t>
            </a:r>
            <a:r>
              <a:rPr sz="900" dirty="0">
                <a:latin typeface="Verdana"/>
                <a:cs typeface="Verdana"/>
              </a:rPr>
              <a:t>dichiarò: </a:t>
            </a:r>
            <a:r>
              <a:rPr sz="900" spc="-5" dirty="0">
                <a:latin typeface="Verdana"/>
                <a:cs typeface="Verdana"/>
              </a:rPr>
              <a:t>«Ebbene, </a:t>
            </a:r>
            <a:r>
              <a:rPr sz="900" dirty="0">
                <a:latin typeface="Verdana"/>
                <a:cs typeface="Verdana"/>
              </a:rPr>
              <a:t>in questo caso </a:t>
            </a:r>
            <a:r>
              <a:rPr sz="900" spc="-5" dirty="0">
                <a:latin typeface="Verdana"/>
                <a:cs typeface="Verdana"/>
              </a:rPr>
              <a:t>neanch’io </a:t>
            </a:r>
            <a:r>
              <a:rPr sz="900" dirty="0">
                <a:latin typeface="Verdana"/>
                <a:cs typeface="Verdana"/>
              </a:rPr>
              <a:t>vi dirò con  </a:t>
            </a:r>
            <a:r>
              <a:rPr sz="900" spc="-5" dirty="0">
                <a:latin typeface="Verdana"/>
                <a:cs typeface="Verdana"/>
              </a:rPr>
              <a:t>quale </a:t>
            </a:r>
            <a:r>
              <a:rPr sz="900" dirty="0">
                <a:latin typeface="Verdana"/>
                <a:cs typeface="Verdana"/>
              </a:rPr>
              <a:t>autorità </a:t>
            </a:r>
            <a:r>
              <a:rPr sz="900" spc="-5" dirty="0">
                <a:latin typeface="Verdana"/>
                <a:cs typeface="Verdana"/>
              </a:rPr>
              <a:t>faccio </a:t>
            </a:r>
            <a:r>
              <a:rPr sz="900" dirty="0">
                <a:latin typeface="Verdana"/>
                <a:cs typeface="Verdana"/>
              </a:rPr>
              <a:t>queste cose». I </a:t>
            </a:r>
            <a:r>
              <a:rPr sz="900" spc="-5" dirty="0">
                <a:latin typeface="Verdana"/>
                <a:cs typeface="Verdana"/>
              </a:rPr>
              <a:t>farisei </a:t>
            </a:r>
            <a:r>
              <a:rPr sz="900" dirty="0">
                <a:latin typeface="Verdana"/>
                <a:cs typeface="Verdana"/>
              </a:rPr>
              <a:t>allora gli dissero: </a:t>
            </a:r>
            <a:r>
              <a:rPr sz="900" spc="-5" dirty="0">
                <a:latin typeface="Verdana"/>
                <a:cs typeface="Verdana"/>
              </a:rPr>
              <a:t>«Tu </a:t>
            </a:r>
            <a:r>
              <a:rPr sz="900" dirty="0">
                <a:latin typeface="Verdana"/>
                <a:cs typeface="Verdana"/>
              </a:rPr>
              <a:t>sei </a:t>
            </a:r>
            <a:r>
              <a:rPr sz="900" spc="-5" dirty="0">
                <a:latin typeface="Verdana"/>
                <a:cs typeface="Verdana"/>
              </a:rPr>
              <a:t>testimone </a:t>
            </a:r>
            <a:r>
              <a:rPr sz="900" dirty="0">
                <a:latin typeface="Verdana"/>
                <a:cs typeface="Verdana"/>
              </a:rPr>
              <a:t>di te </a:t>
            </a:r>
            <a:r>
              <a:rPr sz="900" spc="-5" dirty="0">
                <a:latin typeface="Verdana"/>
                <a:cs typeface="Verdana"/>
              </a:rPr>
              <a:t>stesso, dunque </a:t>
            </a:r>
            <a:r>
              <a:rPr sz="900" dirty="0">
                <a:latin typeface="Verdana"/>
                <a:cs typeface="Verdana"/>
              </a:rPr>
              <a:t>la tua  </a:t>
            </a:r>
            <a:r>
              <a:rPr sz="900" spc="-5" dirty="0">
                <a:latin typeface="Verdana"/>
                <a:cs typeface="Verdana"/>
              </a:rPr>
              <a:t>testimonianza </a:t>
            </a:r>
            <a:r>
              <a:rPr sz="900" dirty="0">
                <a:latin typeface="Verdana"/>
                <a:cs typeface="Verdana"/>
              </a:rPr>
              <a:t>non è </a:t>
            </a:r>
            <a:r>
              <a:rPr sz="900" spc="-5" dirty="0">
                <a:latin typeface="Verdana"/>
                <a:cs typeface="Verdana"/>
              </a:rPr>
              <a:t>valida». </a:t>
            </a:r>
            <a:r>
              <a:rPr sz="900" dirty="0">
                <a:latin typeface="Verdana"/>
                <a:cs typeface="Verdana"/>
              </a:rPr>
              <a:t>Ma Gesù replicò: «Certo, se io </a:t>
            </a:r>
            <a:r>
              <a:rPr sz="900" spc="-5" dirty="0">
                <a:latin typeface="Verdana"/>
                <a:cs typeface="Verdana"/>
              </a:rPr>
              <a:t>stesso </a:t>
            </a:r>
            <a:r>
              <a:rPr sz="900" dirty="0">
                <a:latin typeface="Verdana"/>
                <a:cs typeface="Verdana"/>
              </a:rPr>
              <a:t>mi presento a </a:t>
            </a:r>
            <a:r>
              <a:rPr sz="900" spc="-5" dirty="0">
                <a:latin typeface="Verdana"/>
                <a:cs typeface="Verdana"/>
              </a:rPr>
              <a:t>testimoniare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mio favore, </a:t>
            </a:r>
            <a:r>
              <a:rPr sz="900" dirty="0">
                <a:latin typeface="Verdana"/>
                <a:cs typeface="Verdana"/>
              </a:rPr>
              <a:t>la  mia </a:t>
            </a:r>
            <a:r>
              <a:rPr sz="900" spc="-5" dirty="0">
                <a:latin typeface="Verdana"/>
                <a:cs typeface="Verdana"/>
              </a:rPr>
              <a:t>testimonianza non </a:t>
            </a:r>
            <a:r>
              <a:rPr sz="900" dirty="0">
                <a:latin typeface="Verdana"/>
                <a:cs typeface="Verdana"/>
              </a:rPr>
              <a:t>conta </a:t>
            </a:r>
            <a:r>
              <a:rPr sz="900" spc="-5" dirty="0">
                <a:latin typeface="Verdana"/>
                <a:cs typeface="Verdana"/>
              </a:rPr>
              <a:t>nulla. </a:t>
            </a:r>
            <a:r>
              <a:rPr sz="900" dirty="0">
                <a:latin typeface="Verdana"/>
                <a:cs typeface="Verdana"/>
              </a:rPr>
              <a:t>In realtà è un altro che testimonia per me, e certamente la sua  </a:t>
            </a:r>
            <a:r>
              <a:rPr sz="900" spc="-5" dirty="0">
                <a:latin typeface="Verdana"/>
                <a:cs typeface="Verdana"/>
              </a:rPr>
              <a:t>testimonianza </a:t>
            </a:r>
            <a:r>
              <a:rPr sz="900" dirty="0">
                <a:latin typeface="Verdana"/>
                <a:cs typeface="Verdana"/>
              </a:rPr>
              <a:t>a mio favore è valida e </a:t>
            </a:r>
            <a:r>
              <a:rPr sz="900" spc="-5" dirty="0">
                <a:latin typeface="Verdana"/>
                <a:cs typeface="Verdana"/>
              </a:rPr>
              <a:t>superiore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quella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Giovanni. </a:t>
            </a:r>
            <a:r>
              <a:rPr sz="900" dirty="0">
                <a:latin typeface="Verdana"/>
                <a:cs typeface="Verdana"/>
              </a:rPr>
              <a:t>Anche se io rendo </a:t>
            </a:r>
            <a:r>
              <a:rPr sz="900" spc="-5" dirty="0">
                <a:latin typeface="Verdana"/>
                <a:cs typeface="Verdana"/>
              </a:rPr>
              <a:t>testimonianza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10" dirty="0">
                <a:latin typeface="Verdana"/>
                <a:cs typeface="Verdana"/>
              </a:rPr>
              <a:t>me  </a:t>
            </a:r>
            <a:r>
              <a:rPr sz="900" dirty="0">
                <a:latin typeface="Verdana"/>
                <a:cs typeface="Verdana"/>
              </a:rPr>
              <a:t>stesso, la mia </a:t>
            </a:r>
            <a:r>
              <a:rPr sz="900" spc="-5" dirty="0">
                <a:latin typeface="Verdana"/>
                <a:cs typeface="Verdana"/>
              </a:rPr>
              <a:t>testimonianza </a:t>
            </a:r>
            <a:r>
              <a:rPr sz="900" dirty="0">
                <a:latin typeface="Verdana"/>
                <a:cs typeface="Verdana"/>
              </a:rPr>
              <a:t>è </a:t>
            </a:r>
            <a:r>
              <a:rPr sz="900" spc="-5" dirty="0">
                <a:latin typeface="Verdana"/>
                <a:cs typeface="Verdana"/>
              </a:rPr>
              <a:t>vera </a:t>
            </a:r>
            <a:r>
              <a:rPr sz="900" dirty="0">
                <a:latin typeface="Verdana"/>
                <a:cs typeface="Verdana"/>
              </a:rPr>
              <a:t>perché io so da dove </a:t>
            </a:r>
            <a:r>
              <a:rPr sz="900" spc="-5" dirty="0">
                <a:latin typeface="Verdana"/>
                <a:cs typeface="Verdana"/>
              </a:rPr>
              <a:t>sono venuto </a:t>
            </a:r>
            <a:r>
              <a:rPr sz="900" dirty="0">
                <a:latin typeface="Verdana"/>
                <a:cs typeface="Verdana"/>
              </a:rPr>
              <a:t>e dove vado. </a:t>
            </a:r>
            <a:r>
              <a:rPr sz="900" spc="-5" dirty="0">
                <a:latin typeface="Verdana"/>
                <a:cs typeface="Verdana"/>
              </a:rPr>
              <a:t>Questo, voi non </a:t>
            </a:r>
            <a:r>
              <a:rPr sz="900" dirty="0">
                <a:latin typeface="Verdana"/>
                <a:cs typeface="Verdana"/>
              </a:rPr>
              <a:t>lo sapete,  perché </a:t>
            </a:r>
            <a:r>
              <a:rPr sz="900" spc="-5" dirty="0">
                <a:latin typeface="Verdana"/>
                <a:cs typeface="Verdana"/>
              </a:rPr>
              <a:t>voi giudicate </a:t>
            </a:r>
            <a:r>
              <a:rPr sz="900" dirty="0">
                <a:latin typeface="Verdana"/>
                <a:cs typeface="Verdana"/>
              </a:rPr>
              <a:t>con </a:t>
            </a:r>
            <a:r>
              <a:rPr sz="900" spc="-5" dirty="0">
                <a:latin typeface="Verdana"/>
                <a:cs typeface="Verdana"/>
              </a:rPr>
              <a:t>criteri umani, </a:t>
            </a:r>
            <a:r>
              <a:rPr sz="900" dirty="0">
                <a:latin typeface="Verdana"/>
                <a:cs typeface="Verdana"/>
              </a:rPr>
              <a:t>mentre, se io giudico </a:t>
            </a:r>
            <a:r>
              <a:rPr sz="900" spc="-5" dirty="0">
                <a:latin typeface="Verdana"/>
                <a:cs typeface="Verdana"/>
              </a:rPr>
              <a:t>qualcuno, </a:t>
            </a:r>
            <a:r>
              <a:rPr sz="900" dirty="0">
                <a:latin typeface="Verdana"/>
                <a:cs typeface="Verdana"/>
              </a:rPr>
              <a:t>il mio </a:t>
            </a:r>
            <a:r>
              <a:rPr sz="900" spc="-5" dirty="0">
                <a:latin typeface="Verdana"/>
                <a:cs typeface="Verdana"/>
              </a:rPr>
              <a:t>giudizio </a:t>
            </a:r>
            <a:r>
              <a:rPr sz="900" dirty="0">
                <a:latin typeface="Verdana"/>
                <a:cs typeface="Verdana"/>
              </a:rPr>
              <a:t>è </a:t>
            </a:r>
            <a:r>
              <a:rPr sz="900" spc="-5" dirty="0">
                <a:latin typeface="Verdana"/>
                <a:cs typeface="Verdana"/>
              </a:rPr>
              <a:t>veritiero </a:t>
            </a:r>
            <a:r>
              <a:rPr sz="900" dirty="0">
                <a:latin typeface="Verdana"/>
                <a:cs typeface="Verdana"/>
              </a:rPr>
              <a:t>perché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lo  </a:t>
            </a:r>
            <a:r>
              <a:rPr sz="900" spc="-5" dirty="0">
                <a:latin typeface="Verdana"/>
                <a:cs typeface="Verdana"/>
              </a:rPr>
              <a:t>pronunzio </a:t>
            </a:r>
            <a:r>
              <a:rPr sz="900" dirty="0">
                <a:latin typeface="Verdana"/>
                <a:cs typeface="Verdana"/>
              </a:rPr>
              <a:t>da solo, ma insieme a colui che mi ha mandato, il </a:t>
            </a:r>
            <a:r>
              <a:rPr sz="900" spc="-5" dirty="0">
                <a:latin typeface="Verdana"/>
                <a:cs typeface="Verdana"/>
              </a:rPr>
              <a:t>Padre. </a:t>
            </a:r>
            <a:r>
              <a:rPr sz="900" dirty="0">
                <a:latin typeface="Verdana"/>
                <a:cs typeface="Verdana"/>
              </a:rPr>
              <a:t>E se nella vostra Legge sta scritto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la  parola di </a:t>
            </a:r>
            <a:r>
              <a:rPr sz="900" spc="-5" dirty="0">
                <a:latin typeface="Verdana"/>
                <a:cs typeface="Verdana"/>
              </a:rPr>
              <a:t>due </a:t>
            </a:r>
            <a:r>
              <a:rPr sz="900" dirty="0">
                <a:latin typeface="Verdana"/>
                <a:cs typeface="Verdana"/>
              </a:rPr>
              <a:t>testimoni è valida, ebbene, io sono testimone di me stesso, ma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Padre </a:t>
            </a:r>
            <a:r>
              <a:rPr sz="900" dirty="0">
                <a:latin typeface="Verdana"/>
                <a:cs typeface="Verdana"/>
              </a:rPr>
              <a:t>che mi ha mandato,  </a:t>
            </a:r>
            <a:r>
              <a:rPr sz="900" spc="-5" dirty="0">
                <a:latin typeface="Verdana"/>
                <a:cs typeface="Verdana"/>
              </a:rPr>
              <a:t>anche lui, </a:t>
            </a:r>
            <a:r>
              <a:rPr sz="900" dirty="0">
                <a:latin typeface="Verdana"/>
                <a:cs typeface="Verdana"/>
              </a:rPr>
              <a:t>ha testimoniato a mio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favore».</a:t>
            </a:r>
            <a:endParaRPr sz="900">
              <a:latin typeface="Verdana"/>
              <a:cs typeface="Verdana"/>
            </a:endParaRPr>
          </a:p>
          <a:p>
            <a:pPr marL="48895" marR="5080" algn="just">
              <a:lnSpc>
                <a:spcPct val="101099"/>
              </a:lnSpc>
              <a:spcBef>
                <a:spcPts val="610"/>
              </a:spcBef>
            </a:pPr>
            <a:r>
              <a:rPr sz="900" dirty="0">
                <a:latin typeface="Verdana"/>
                <a:cs typeface="Verdana"/>
              </a:rPr>
              <a:t>Allora </a:t>
            </a:r>
            <a:r>
              <a:rPr sz="900" spc="-5" dirty="0">
                <a:latin typeface="Verdana"/>
                <a:cs typeface="Verdana"/>
              </a:rPr>
              <a:t>gli domandarono: «Dov’è tuo </a:t>
            </a:r>
            <a:r>
              <a:rPr sz="900" dirty="0">
                <a:latin typeface="Verdana"/>
                <a:cs typeface="Verdana"/>
              </a:rPr>
              <a:t>padre?».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rispose: «Voi non conoscete </a:t>
            </a:r>
            <a:r>
              <a:rPr sz="900" spc="-10" dirty="0">
                <a:latin typeface="Verdana"/>
                <a:cs typeface="Verdana"/>
              </a:rPr>
              <a:t>né </a:t>
            </a:r>
            <a:r>
              <a:rPr sz="900" dirty="0">
                <a:latin typeface="Verdana"/>
                <a:cs typeface="Verdana"/>
              </a:rPr>
              <a:t>me né il </a:t>
            </a:r>
            <a:r>
              <a:rPr sz="900" spc="-5" dirty="0">
                <a:latin typeface="Verdana"/>
                <a:cs typeface="Verdana"/>
              </a:rPr>
              <a:t>Padre; </a:t>
            </a:r>
            <a:r>
              <a:rPr sz="900" dirty="0">
                <a:latin typeface="Verdana"/>
                <a:cs typeface="Verdana"/>
              </a:rPr>
              <a:t>se  conosceste me, </a:t>
            </a:r>
            <a:r>
              <a:rPr sz="900" spc="-5" dirty="0">
                <a:latin typeface="Verdana"/>
                <a:cs typeface="Verdana"/>
              </a:rPr>
              <a:t>conoscereste anche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Padre </a:t>
            </a:r>
            <a:r>
              <a:rPr sz="900" dirty="0">
                <a:latin typeface="Verdana"/>
                <a:cs typeface="Verdana"/>
              </a:rPr>
              <a:t>mio. Dovete sapere: La dottrina che io </a:t>
            </a:r>
            <a:r>
              <a:rPr sz="900" spc="-5" dirty="0">
                <a:latin typeface="Verdana"/>
                <a:cs typeface="Verdana"/>
              </a:rPr>
              <a:t>v’insegno </a:t>
            </a:r>
            <a:r>
              <a:rPr sz="900" dirty="0">
                <a:latin typeface="Verdana"/>
                <a:cs typeface="Verdana"/>
              </a:rPr>
              <a:t>non è sapienza  mia, ma viene da Dio che mi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spc="-5" dirty="0">
                <a:latin typeface="Verdana"/>
                <a:cs typeface="Verdana"/>
              </a:rPr>
              <a:t>mandato. </a:t>
            </a:r>
            <a:r>
              <a:rPr sz="900" dirty="0">
                <a:latin typeface="Verdana"/>
                <a:cs typeface="Verdana"/>
              </a:rPr>
              <a:t>Le cose </a:t>
            </a:r>
            <a:r>
              <a:rPr sz="900" spc="-5" dirty="0">
                <a:latin typeface="Verdana"/>
                <a:cs typeface="Verdana"/>
              </a:rPr>
              <a:t>dunque che </a:t>
            </a:r>
            <a:r>
              <a:rPr sz="900" dirty="0">
                <a:latin typeface="Verdana"/>
                <a:cs typeface="Verdana"/>
              </a:rPr>
              <a:t>io dico, le </a:t>
            </a:r>
            <a:r>
              <a:rPr sz="900" spc="-5" dirty="0">
                <a:latin typeface="Verdana"/>
                <a:cs typeface="Verdana"/>
              </a:rPr>
              <a:t>dico </a:t>
            </a:r>
            <a:r>
              <a:rPr sz="900" dirty="0">
                <a:latin typeface="Verdana"/>
                <a:cs typeface="Verdana"/>
              </a:rPr>
              <a:t>come il </a:t>
            </a:r>
            <a:r>
              <a:rPr sz="900" spc="-5" dirty="0">
                <a:latin typeface="Verdana"/>
                <a:cs typeface="Verdana"/>
              </a:rPr>
              <a:t>Padre </a:t>
            </a:r>
            <a:r>
              <a:rPr sz="900" dirty="0">
                <a:latin typeface="Verdana"/>
                <a:cs typeface="Verdana"/>
              </a:rPr>
              <a:t>le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spc="-5" dirty="0">
                <a:latin typeface="Verdana"/>
                <a:cs typeface="Verdana"/>
              </a:rPr>
              <a:t>dette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dirty="0">
                <a:latin typeface="Verdana"/>
                <a:cs typeface="Verdana"/>
              </a:rPr>
              <a:t>me,  e chi è </a:t>
            </a:r>
            <a:r>
              <a:rPr sz="900" spc="-5" dirty="0">
                <a:latin typeface="Verdana"/>
                <a:cs typeface="Verdana"/>
              </a:rPr>
              <a:t>pronto </a:t>
            </a:r>
            <a:r>
              <a:rPr sz="900" dirty="0">
                <a:latin typeface="Verdana"/>
                <a:cs typeface="Verdana"/>
              </a:rPr>
              <a:t>a fare la sua volontà riconoscerà se il mio insegnamento viene da Dio o se io parlo da me</a:t>
            </a:r>
            <a:r>
              <a:rPr sz="900" spc="-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stesso».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9495" y="1255614"/>
            <a:ext cx="1799844" cy="1444913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6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64895" y="555741"/>
            <a:ext cx="6508115" cy="344741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964689" marR="7620" algn="just">
              <a:lnSpc>
                <a:spcPct val="101200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E diceva ancora loro: </a:t>
            </a:r>
            <a:r>
              <a:rPr sz="900" spc="-5" dirty="0">
                <a:latin typeface="Verdana"/>
                <a:cs typeface="Verdana"/>
              </a:rPr>
              <a:t>«Voi </a:t>
            </a:r>
            <a:r>
              <a:rPr sz="900" dirty="0">
                <a:latin typeface="Verdana"/>
                <a:cs typeface="Verdana"/>
              </a:rPr>
              <a:t>siete di </a:t>
            </a:r>
            <a:r>
              <a:rPr sz="900" spc="-5" dirty="0">
                <a:latin typeface="Verdana"/>
                <a:cs typeface="Verdana"/>
              </a:rPr>
              <a:t>quaggiù, </a:t>
            </a:r>
            <a:r>
              <a:rPr sz="900" dirty="0">
                <a:latin typeface="Verdana"/>
                <a:cs typeface="Verdana"/>
              </a:rPr>
              <a:t>della </a:t>
            </a:r>
            <a:r>
              <a:rPr sz="900" spc="-5" dirty="0">
                <a:latin typeface="Verdana"/>
                <a:cs typeface="Verdana"/>
              </a:rPr>
              <a:t>terra, </a:t>
            </a:r>
            <a:r>
              <a:rPr sz="900" dirty="0">
                <a:latin typeface="Verdana"/>
                <a:cs typeface="Verdana"/>
              </a:rPr>
              <a:t>io sono di </a:t>
            </a:r>
            <a:r>
              <a:rPr sz="900" spc="-5" dirty="0">
                <a:latin typeface="Verdana"/>
                <a:cs typeface="Verdana"/>
              </a:rPr>
              <a:t>lassù, </a:t>
            </a:r>
            <a:r>
              <a:rPr sz="900" dirty="0">
                <a:latin typeface="Verdana"/>
                <a:cs typeface="Verdana"/>
              </a:rPr>
              <a:t>del  cielo. Voi </a:t>
            </a:r>
            <a:r>
              <a:rPr sz="900" spc="-5" dirty="0">
                <a:latin typeface="Verdana"/>
                <a:cs typeface="Verdana"/>
              </a:rPr>
              <a:t>appartenete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questo </a:t>
            </a:r>
            <a:r>
              <a:rPr sz="900" dirty="0">
                <a:latin typeface="Verdana"/>
                <a:cs typeface="Verdana"/>
              </a:rPr>
              <a:t>mondo, io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appartengo a </a:t>
            </a:r>
            <a:r>
              <a:rPr sz="900" spc="-5" dirty="0">
                <a:latin typeface="Verdana"/>
                <a:cs typeface="Verdana"/>
              </a:rPr>
              <a:t>questo mondo.  </a:t>
            </a:r>
            <a:r>
              <a:rPr sz="900" dirty="0">
                <a:latin typeface="Verdana"/>
                <a:cs typeface="Verdana"/>
              </a:rPr>
              <a:t>Se voi non credete che </a:t>
            </a:r>
            <a:r>
              <a:rPr sz="900" spc="-10" dirty="0">
                <a:latin typeface="Verdana"/>
                <a:cs typeface="Verdana"/>
              </a:rPr>
              <a:t>IO </a:t>
            </a:r>
            <a:r>
              <a:rPr sz="900" spc="-5" dirty="0">
                <a:latin typeface="Verdana"/>
                <a:cs typeface="Verdana"/>
              </a:rPr>
              <a:t>SONO, </a:t>
            </a:r>
            <a:r>
              <a:rPr sz="900" dirty="0">
                <a:latin typeface="Verdana"/>
                <a:cs typeface="Verdana"/>
              </a:rPr>
              <a:t>andrete in </a:t>
            </a:r>
            <a:r>
              <a:rPr sz="900" spc="-5" dirty="0">
                <a:latin typeface="Verdana"/>
                <a:cs typeface="Verdana"/>
              </a:rPr>
              <a:t>rovina </a:t>
            </a:r>
            <a:r>
              <a:rPr sz="900" dirty="0">
                <a:latin typeface="Verdana"/>
                <a:cs typeface="Verdana"/>
              </a:rPr>
              <a:t>per i </a:t>
            </a:r>
            <a:r>
              <a:rPr sz="900" spc="-5" dirty="0">
                <a:latin typeface="Verdana"/>
                <a:cs typeface="Verdana"/>
              </a:rPr>
              <a:t>vostri </a:t>
            </a:r>
            <a:r>
              <a:rPr sz="900" dirty="0">
                <a:latin typeface="Verdana"/>
                <a:cs typeface="Verdana"/>
              </a:rPr>
              <a:t>peccati. Ma  non crediate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sia io ad accusarvi </a:t>
            </a:r>
            <a:r>
              <a:rPr sz="900" spc="-5" dirty="0">
                <a:latin typeface="Verdana"/>
                <a:cs typeface="Verdana"/>
              </a:rPr>
              <a:t>davanti </a:t>
            </a:r>
            <a:r>
              <a:rPr sz="900" dirty="0">
                <a:latin typeface="Verdana"/>
                <a:cs typeface="Verdana"/>
              </a:rPr>
              <a:t>al Padre; c’è già </a:t>
            </a:r>
            <a:r>
              <a:rPr sz="900" spc="-5" dirty="0">
                <a:latin typeface="Verdana"/>
                <a:cs typeface="Verdana"/>
              </a:rPr>
              <a:t>chi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accusa:  Mosè, cioè proprio la persona nel quale </a:t>
            </a:r>
            <a:r>
              <a:rPr sz="900" spc="-5" dirty="0">
                <a:latin typeface="Verdana"/>
                <a:cs typeface="Verdana"/>
              </a:rPr>
              <a:t>avete riposto </a:t>
            </a:r>
            <a:r>
              <a:rPr sz="900" dirty="0">
                <a:latin typeface="Verdana"/>
                <a:cs typeface="Verdana"/>
              </a:rPr>
              <a:t>la vostra speranza. Se  credeste infatti a Mosè, credereste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a me. </a:t>
            </a:r>
            <a:r>
              <a:rPr sz="900" spc="5" dirty="0">
                <a:latin typeface="Verdana"/>
                <a:cs typeface="Verdana"/>
              </a:rPr>
              <a:t>Ma </a:t>
            </a:r>
            <a:r>
              <a:rPr sz="900" dirty="0">
                <a:latin typeface="Verdana"/>
                <a:cs typeface="Verdana"/>
              </a:rPr>
              <a:t>se non credete ai </a:t>
            </a:r>
            <a:r>
              <a:rPr sz="900" spc="-10" dirty="0">
                <a:latin typeface="Verdana"/>
                <a:cs typeface="Verdana"/>
              </a:rPr>
              <a:t>suoi  </a:t>
            </a:r>
            <a:r>
              <a:rPr sz="900" dirty="0">
                <a:latin typeface="Verdana"/>
                <a:cs typeface="Verdana"/>
              </a:rPr>
              <a:t>scritti e a </a:t>
            </a:r>
            <a:r>
              <a:rPr sz="900" spc="-5" dirty="0">
                <a:latin typeface="Verdana"/>
                <a:cs typeface="Verdana"/>
              </a:rPr>
              <a:t>quello che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dirty="0">
                <a:latin typeface="Verdana"/>
                <a:cs typeface="Verdana"/>
              </a:rPr>
              <a:t>scritto di me, </a:t>
            </a:r>
            <a:r>
              <a:rPr sz="900" spc="-5" dirty="0">
                <a:latin typeface="Verdana"/>
                <a:cs typeface="Verdana"/>
              </a:rPr>
              <a:t>dunque </a:t>
            </a:r>
            <a:r>
              <a:rPr sz="900" dirty="0">
                <a:latin typeface="Verdana"/>
                <a:cs typeface="Verdana"/>
              </a:rPr>
              <a:t>come potrete </a:t>
            </a:r>
            <a:r>
              <a:rPr sz="900" spc="-5" dirty="0">
                <a:latin typeface="Verdana"/>
                <a:cs typeface="Verdana"/>
              </a:rPr>
              <a:t>credere alle </a:t>
            </a:r>
            <a:r>
              <a:rPr sz="900" spc="-10" dirty="0">
                <a:latin typeface="Verdana"/>
                <a:cs typeface="Verdana"/>
              </a:rPr>
              <a:t>mie  </a:t>
            </a:r>
            <a:r>
              <a:rPr sz="900" spc="-5" dirty="0">
                <a:latin typeface="Verdana"/>
                <a:cs typeface="Verdana"/>
              </a:rPr>
              <a:t>parole? </a:t>
            </a:r>
            <a:r>
              <a:rPr sz="900" dirty="0">
                <a:latin typeface="Verdana"/>
                <a:cs typeface="Verdana"/>
              </a:rPr>
              <a:t>Solo </a:t>
            </a:r>
            <a:r>
              <a:rPr sz="900" spc="-5" dirty="0">
                <a:latin typeface="Verdana"/>
                <a:cs typeface="Verdana"/>
              </a:rPr>
              <a:t>quando avrete innalzato sulla croce </a:t>
            </a:r>
            <a:r>
              <a:rPr sz="900" dirty="0">
                <a:latin typeface="Verdana"/>
                <a:cs typeface="Verdana"/>
              </a:rPr>
              <a:t>il Figlio </a:t>
            </a:r>
            <a:r>
              <a:rPr sz="900" spc="-5" dirty="0">
                <a:latin typeface="Verdana"/>
                <a:cs typeface="Verdana"/>
              </a:rPr>
              <a:t>dell’uomo, </a:t>
            </a:r>
            <a:r>
              <a:rPr sz="900" dirty="0">
                <a:latin typeface="Verdana"/>
                <a:cs typeface="Verdana"/>
              </a:rPr>
              <a:t>allora </a:t>
            </a:r>
            <a:r>
              <a:rPr sz="900" spc="-10" dirty="0">
                <a:latin typeface="Verdana"/>
                <a:cs typeface="Verdana"/>
              </a:rPr>
              <a:t>vi  </a:t>
            </a:r>
            <a:r>
              <a:rPr sz="900" dirty="0">
                <a:latin typeface="Verdana"/>
                <a:cs typeface="Verdana"/>
              </a:rPr>
              <a:t>accorgerete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IO </a:t>
            </a:r>
            <a:r>
              <a:rPr sz="900" spc="-5" dirty="0">
                <a:latin typeface="Verdana"/>
                <a:cs typeface="Verdana"/>
              </a:rPr>
              <a:t>SONO </a:t>
            </a:r>
            <a:r>
              <a:rPr sz="900" dirty="0">
                <a:latin typeface="Verdana"/>
                <a:cs typeface="Verdana"/>
              </a:rPr>
              <a:t>e vedrete che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faccio nulla da me stesso, ma  come mi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dirty="0">
                <a:latin typeface="Verdana"/>
                <a:cs typeface="Verdana"/>
              </a:rPr>
              <a:t>insegnato </a:t>
            </a:r>
            <a:r>
              <a:rPr sz="900" spc="-1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Padre, </a:t>
            </a:r>
            <a:r>
              <a:rPr sz="900" dirty="0">
                <a:latin typeface="Verdana"/>
                <a:cs typeface="Verdana"/>
              </a:rPr>
              <a:t>colui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mi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dirty="0">
                <a:latin typeface="Verdana"/>
                <a:cs typeface="Verdana"/>
              </a:rPr>
              <a:t>mandato, che è con me e </a:t>
            </a:r>
            <a:r>
              <a:rPr sz="900" spc="-5" dirty="0">
                <a:latin typeface="Verdana"/>
                <a:cs typeface="Verdana"/>
              </a:rPr>
              <a:t>che  </a:t>
            </a:r>
            <a:r>
              <a:rPr sz="900" dirty="0">
                <a:latin typeface="Verdana"/>
                <a:cs typeface="Verdana"/>
              </a:rPr>
              <a:t>non mi lascia mai</a:t>
            </a:r>
            <a:r>
              <a:rPr sz="900" spc="-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solo».</a:t>
            </a:r>
            <a:endParaRPr sz="900">
              <a:latin typeface="Verdana"/>
              <a:cs typeface="Verdana"/>
            </a:endParaRPr>
          </a:p>
          <a:p>
            <a:pPr marL="1964689" marR="6985" algn="just">
              <a:lnSpc>
                <a:spcPct val="101099"/>
              </a:lnSpc>
              <a:spcBef>
                <a:spcPts val="615"/>
              </a:spcBef>
            </a:pPr>
            <a:r>
              <a:rPr sz="900" spc="-5" dirty="0">
                <a:latin typeface="Verdana"/>
                <a:cs typeface="Verdana"/>
              </a:rPr>
              <a:t>Continuando </a:t>
            </a:r>
            <a:r>
              <a:rPr sz="900" dirty="0">
                <a:latin typeface="Verdana"/>
                <a:cs typeface="Verdana"/>
              </a:rPr>
              <a:t>a discutere con Gesù allora </a:t>
            </a:r>
            <a:r>
              <a:rPr sz="900" spc="-5" dirty="0">
                <a:latin typeface="Verdana"/>
                <a:cs typeface="Verdana"/>
              </a:rPr>
              <a:t>quegli Ebrei </a:t>
            </a:r>
            <a:r>
              <a:rPr sz="900" dirty="0">
                <a:latin typeface="Verdana"/>
                <a:cs typeface="Verdana"/>
              </a:rPr>
              <a:t>gli </a:t>
            </a:r>
            <a:r>
              <a:rPr sz="900" spc="-5" dirty="0">
                <a:latin typeface="Verdana"/>
                <a:cs typeface="Verdana"/>
              </a:rPr>
              <a:t>dissero: «Non  </a:t>
            </a:r>
            <a:r>
              <a:rPr sz="900" dirty="0">
                <a:latin typeface="Verdana"/>
                <a:cs typeface="Verdana"/>
              </a:rPr>
              <a:t>diciamo con </a:t>
            </a:r>
            <a:r>
              <a:rPr sz="900" spc="-5" dirty="0">
                <a:latin typeface="Verdana"/>
                <a:cs typeface="Verdana"/>
              </a:rPr>
              <a:t>ragione che </a:t>
            </a:r>
            <a:r>
              <a:rPr sz="900" dirty="0">
                <a:latin typeface="Verdana"/>
                <a:cs typeface="Verdana"/>
              </a:rPr>
              <a:t>sei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infedele e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spc="-5" dirty="0">
                <a:latin typeface="Verdana"/>
                <a:cs typeface="Verdana"/>
              </a:rPr>
              <a:t>pazzo? Tu hai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demonio. </a:t>
            </a:r>
            <a:r>
              <a:rPr sz="900" spc="-5" dirty="0">
                <a:latin typeface="Verdana"/>
                <a:cs typeface="Verdana"/>
              </a:rPr>
              <a:t>Noi  </a:t>
            </a:r>
            <a:r>
              <a:rPr sz="900" dirty="0">
                <a:latin typeface="Verdana"/>
                <a:cs typeface="Verdana"/>
              </a:rPr>
              <a:t>abbiamo</a:t>
            </a:r>
            <a:r>
              <a:rPr sz="900" spc="17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appreso</a:t>
            </a:r>
            <a:r>
              <a:rPr sz="900" spc="17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dalla</a:t>
            </a:r>
            <a:r>
              <a:rPr sz="900" spc="17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Legge</a:t>
            </a:r>
            <a:r>
              <a:rPr sz="900" spc="1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che</a:t>
            </a:r>
            <a:r>
              <a:rPr sz="900" spc="1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il</a:t>
            </a:r>
            <a:r>
              <a:rPr sz="900" spc="16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Cristo,</a:t>
            </a:r>
            <a:r>
              <a:rPr sz="900" spc="1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il</a:t>
            </a:r>
            <a:r>
              <a:rPr sz="900" spc="16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Messia,</a:t>
            </a:r>
            <a:r>
              <a:rPr sz="900" spc="16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vivrà</a:t>
            </a:r>
            <a:r>
              <a:rPr sz="900" spc="17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in</a:t>
            </a:r>
            <a:r>
              <a:rPr sz="900" spc="15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eterno,</a:t>
            </a:r>
            <a:r>
              <a:rPr sz="900" spc="16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come</a:t>
            </a:r>
            <a:endParaRPr sz="900">
              <a:latin typeface="Verdana"/>
              <a:cs typeface="Verdana"/>
            </a:endParaRPr>
          </a:p>
          <a:p>
            <a:pPr marL="12700" algn="just">
              <a:lnSpc>
                <a:spcPct val="100000"/>
              </a:lnSpc>
              <a:spcBef>
                <a:spcPts val="10"/>
              </a:spcBef>
            </a:pPr>
            <a:r>
              <a:rPr sz="900" dirty="0">
                <a:latin typeface="Verdana"/>
                <a:cs typeface="Verdana"/>
              </a:rPr>
              <a:t>mai ora dici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Figlio </a:t>
            </a:r>
            <a:r>
              <a:rPr sz="900" dirty="0">
                <a:latin typeface="Verdana"/>
                <a:cs typeface="Verdana"/>
              </a:rPr>
              <a:t>dell’uomo </a:t>
            </a:r>
            <a:r>
              <a:rPr sz="900" spc="-5" dirty="0">
                <a:latin typeface="Verdana"/>
                <a:cs typeface="Verdana"/>
              </a:rPr>
              <a:t>dev’essere innalzato </a:t>
            </a:r>
            <a:r>
              <a:rPr sz="900" dirty="0">
                <a:latin typeface="Verdana"/>
                <a:cs typeface="Verdana"/>
              </a:rPr>
              <a:t>su una croce? Chi è questo Figlio</a:t>
            </a:r>
            <a:r>
              <a:rPr sz="900" spc="2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dell’uomo?».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4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Gesù rispose loro: </a:t>
            </a:r>
            <a:r>
              <a:rPr sz="900" spc="-5" dirty="0">
                <a:latin typeface="Verdana"/>
                <a:cs typeface="Verdana"/>
              </a:rPr>
              <a:t>«Ancora </a:t>
            </a:r>
            <a:r>
              <a:rPr sz="900" dirty="0">
                <a:latin typeface="Verdana"/>
                <a:cs typeface="Verdana"/>
              </a:rPr>
              <a:t>per poco tempo la </a:t>
            </a:r>
            <a:r>
              <a:rPr sz="900" spc="-5" dirty="0">
                <a:latin typeface="Verdana"/>
                <a:cs typeface="Verdana"/>
              </a:rPr>
              <a:t>luce </a:t>
            </a:r>
            <a:r>
              <a:rPr sz="900" dirty="0">
                <a:latin typeface="Verdana"/>
                <a:cs typeface="Verdana"/>
              </a:rPr>
              <a:t>è fra voi, voi </a:t>
            </a:r>
            <a:r>
              <a:rPr sz="900" spc="-5" dirty="0">
                <a:latin typeface="Verdana"/>
                <a:cs typeface="Verdana"/>
              </a:rPr>
              <a:t>invece </a:t>
            </a:r>
            <a:r>
              <a:rPr sz="900" dirty="0">
                <a:latin typeface="Verdana"/>
                <a:cs typeface="Verdana"/>
              </a:rPr>
              <a:t>mi ingiuriate e mi disonorate </a:t>
            </a:r>
            <a:r>
              <a:rPr sz="900" spc="-5" dirty="0">
                <a:latin typeface="Verdana"/>
                <a:cs typeface="Verdana"/>
              </a:rPr>
              <a:t>perché  </a:t>
            </a:r>
            <a:r>
              <a:rPr sz="900" dirty="0">
                <a:latin typeface="Verdana"/>
                <a:cs typeface="Verdana"/>
              </a:rPr>
              <a:t>siete incapaci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ascoltare </a:t>
            </a:r>
            <a:r>
              <a:rPr sz="900" dirty="0">
                <a:latin typeface="Verdana"/>
                <a:cs typeface="Verdana"/>
              </a:rPr>
              <a:t>la mia </a:t>
            </a:r>
            <a:r>
              <a:rPr sz="900" spc="-5" dirty="0">
                <a:latin typeface="Verdana"/>
                <a:cs typeface="Verdana"/>
              </a:rPr>
              <a:t>parola. Io non </a:t>
            </a:r>
            <a:r>
              <a:rPr sz="900" dirty="0">
                <a:latin typeface="Verdana"/>
                <a:cs typeface="Verdana"/>
              </a:rPr>
              <a:t>sono </a:t>
            </a:r>
            <a:r>
              <a:rPr sz="900" spc="-5" dirty="0">
                <a:latin typeface="Verdana"/>
                <a:cs typeface="Verdana"/>
              </a:rPr>
              <a:t>pazzo </a:t>
            </a:r>
            <a:r>
              <a:rPr sz="900" dirty="0">
                <a:latin typeface="Verdana"/>
                <a:cs typeface="Verdana"/>
              </a:rPr>
              <a:t>e non ho un demonio, </a:t>
            </a:r>
            <a:r>
              <a:rPr sz="900" spc="-5" dirty="0">
                <a:latin typeface="Verdana"/>
                <a:cs typeface="Verdana"/>
              </a:rPr>
              <a:t>anzi onoro </a:t>
            </a:r>
            <a:r>
              <a:rPr sz="900" spc="-1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Padre mio». Così  </a:t>
            </a:r>
            <a:r>
              <a:rPr sz="900" dirty="0">
                <a:latin typeface="Verdana"/>
                <a:cs typeface="Verdana"/>
              </a:rPr>
              <a:t>parlò </a:t>
            </a:r>
            <a:r>
              <a:rPr sz="900" spc="-5" dirty="0">
                <a:latin typeface="Verdana"/>
                <a:cs typeface="Verdana"/>
              </a:rPr>
              <a:t>Gesù mentre </a:t>
            </a:r>
            <a:r>
              <a:rPr sz="900" dirty="0">
                <a:latin typeface="Verdana"/>
                <a:cs typeface="Verdana"/>
              </a:rPr>
              <a:t>era </a:t>
            </a:r>
            <a:r>
              <a:rPr sz="900" spc="-5" dirty="0">
                <a:latin typeface="Verdana"/>
                <a:cs typeface="Verdana"/>
              </a:rPr>
              <a:t>nel </a:t>
            </a:r>
            <a:r>
              <a:rPr sz="900" dirty="0">
                <a:latin typeface="Verdana"/>
                <a:cs typeface="Verdana"/>
              </a:rPr>
              <a:t>Tempio, </a:t>
            </a:r>
            <a:r>
              <a:rPr sz="900" spc="-5" dirty="0">
                <a:latin typeface="Verdana"/>
                <a:cs typeface="Verdana"/>
              </a:rPr>
              <a:t>nella sala del </a:t>
            </a:r>
            <a:r>
              <a:rPr sz="900" dirty="0">
                <a:latin typeface="Verdana"/>
                <a:cs typeface="Verdana"/>
              </a:rPr>
              <a:t>tesoro, e </a:t>
            </a:r>
            <a:r>
              <a:rPr sz="900" spc="-5" dirty="0">
                <a:latin typeface="Verdana"/>
                <a:cs typeface="Verdana"/>
              </a:rPr>
              <a:t>nessuno </a:t>
            </a:r>
            <a:r>
              <a:rPr sz="900" dirty="0">
                <a:latin typeface="Verdana"/>
                <a:cs typeface="Verdana"/>
              </a:rPr>
              <a:t>l’arrestò, </a:t>
            </a:r>
            <a:r>
              <a:rPr sz="900" spc="-5" dirty="0">
                <a:latin typeface="Verdana"/>
                <a:cs typeface="Verdana"/>
              </a:rPr>
              <a:t>perché non </a:t>
            </a:r>
            <a:r>
              <a:rPr sz="900" dirty="0">
                <a:latin typeface="Verdana"/>
                <a:cs typeface="Verdana"/>
              </a:rPr>
              <a:t>era </a:t>
            </a:r>
            <a:r>
              <a:rPr sz="900" spc="-5" dirty="0">
                <a:latin typeface="Verdana"/>
                <a:cs typeface="Verdana"/>
              </a:rPr>
              <a:t>ancora </a:t>
            </a:r>
            <a:r>
              <a:rPr sz="900" dirty="0">
                <a:latin typeface="Verdana"/>
                <a:cs typeface="Verdana"/>
              </a:rPr>
              <a:t>giunta la  sua ora. A queste </a:t>
            </a:r>
            <a:r>
              <a:rPr sz="900" spc="-5" dirty="0">
                <a:latin typeface="Verdana"/>
                <a:cs typeface="Verdana"/>
              </a:rPr>
              <a:t>sue </a:t>
            </a:r>
            <a:r>
              <a:rPr sz="900" dirty="0">
                <a:latin typeface="Verdana"/>
                <a:cs typeface="Verdana"/>
              </a:rPr>
              <a:t>parole, molti </a:t>
            </a:r>
            <a:r>
              <a:rPr sz="900" spc="-5" dirty="0">
                <a:latin typeface="Verdana"/>
                <a:cs typeface="Verdana"/>
              </a:rPr>
              <a:t>credettero </a:t>
            </a:r>
            <a:r>
              <a:rPr sz="900" dirty="0">
                <a:latin typeface="Verdana"/>
                <a:cs typeface="Verdana"/>
              </a:rPr>
              <a:t>in</a:t>
            </a:r>
            <a:r>
              <a:rPr sz="900" spc="-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lui.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Gesù però non si </a:t>
            </a:r>
            <a:r>
              <a:rPr sz="900" spc="-5" dirty="0">
                <a:latin typeface="Verdana"/>
                <a:cs typeface="Verdana"/>
              </a:rPr>
              <a:t>fidava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loro </a:t>
            </a:r>
            <a:r>
              <a:rPr sz="900" dirty="0">
                <a:latin typeface="Verdana"/>
                <a:cs typeface="Verdana"/>
              </a:rPr>
              <a:t>perché li </a:t>
            </a:r>
            <a:r>
              <a:rPr sz="900" spc="-5" dirty="0">
                <a:latin typeface="Verdana"/>
                <a:cs typeface="Verdana"/>
              </a:rPr>
              <a:t>conosceva </a:t>
            </a:r>
            <a:r>
              <a:rPr sz="900" dirty="0">
                <a:latin typeface="Verdana"/>
                <a:cs typeface="Verdana"/>
              </a:rPr>
              <a:t>tutti: non aveva bisogno di informazioni, </a:t>
            </a:r>
            <a:r>
              <a:rPr sz="900" spc="-5" dirty="0">
                <a:latin typeface="Verdana"/>
                <a:cs typeface="Verdana"/>
              </a:rPr>
              <a:t>perché </a:t>
            </a:r>
            <a:r>
              <a:rPr sz="900" dirty="0">
                <a:latin typeface="Verdana"/>
                <a:cs typeface="Verdana"/>
              </a:rPr>
              <a:t>sapeva  benissimo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cosa c’è </a:t>
            </a:r>
            <a:r>
              <a:rPr sz="900" spc="-5" dirty="0">
                <a:latin typeface="Verdana"/>
                <a:cs typeface="Verdana"/>
              </a:rPr>
              <a:t>nel cuore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ogni uomo. Difatti </a:t>
            </a:r>
            <a:r>
              <a:rPr sz="900" dirty="0">
                <a:latin typeface="Verdana"/>
                <a:cs typeface="Verdana"/>
              </a:rPr>
              <a:t>i capi </a:t>
            </a:r>
            <a:r>
              <a:rPr sz="900" spc="-5" dirty="0">
                <a:latin typeface="Verdana"/>
                <a:cs typeface="Verdana"/>
              </a:rPr>
              <a:t>dei </a:t>
            </a:r>
            <a:r>
              <a:rPr sz="900" dirty="0">
                <a:latin typeface="Verdana"/>
                <a:cs typeface="Verdana"/>
              </a:rPr>
              <a:t>sacerdoti e i maestri della </a:t>
            </a:r>
            <a:r>
              <a:rPr sz="900" spc="-5" dirty="0">
                <a:latin typeface="Verdana"/>
                <a:cs typeface="Verdana"/>
              </a:rPr>
              <a:t>Legge </a:t>
            </a: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misero </a:t>
            </a:r>
            <a:r>
              <a:rPr sz="900" dirty="0">
                <a:latin typeface="Verdana"/>
                <a:cs typeface="Verdana"/>
              </a:rPr>
              <a:t>a  spiare Gesù </a:t>
            </a:r>
            <a:r>
              <a:rPr sz="900" spc="-5" dirty="0">
                <a:latin typeface="Verdana"/>
                <a:cs typeface="Verdana"/>
              </a:rPr>
              <a:t>mandando alcuni </a:t>
            </a:r>
            <a:r>
              <a:rPr sz="900" dirty="0">
                <a:latin typeface="Verdana"/>
                <a:cs typeface="Verdana"/>
              </a:rPr>
              <a:t>che si </a:t>
            </a:r>
            <a:r>
              <a:rPr sz="900" spc="-5" dirty="0">
                <a:latin typeface="Verdana"/>
                <a:cs typeface="Verdana"/>
              </a:rPr>
              <a:t>fingevano </a:t>
            </a:r>
            <a:r>
              <a:rPr sz="900" dirty="0">
                <a:latin typeface="Verdana"/>
                <a:cs typeface="Verdana"/>
              </a:rPr>
              <a:t>persone oneste, con il compito di cogliere Gesù in fallo su  </a:t>
            </a:r>
            <a:r>
              <a:rPr sz="900" spc="-5" dirty="0">
                <a:latin typeface="Verdana"/>
                <a:cs typeface="Verdana"/>
              </a:rPr>
              <a:t>qualche punto </a:t>
            </a:r>
            <a:r>
              <a:rPr sz="900" dirty="0">
                <a:latin typeface="Verdana"/>
                <a:cs typeface="Verdana"/>
              </a:rPr>
              <a:t>dei </a:t>
            </a:r>
            <a:r>
              <a:rPr sz="900" spc="-5" dirty="0">
                <a:latin typeface="Verdana"/>
                <a:cs typeface="Verdana"/>
              </a:rPr>
              <a:t>suoi discorsi, </a:t>
            </a:r>
            <a:r>
              <a:rPr sz="900" dirty="0">
                <a:latin typeface="Verdana"/>
                <a:cs typeface="Verdana"/>
              </a:rPr>
              <a:t>in modo da </a:t>
            </a:r>
            <a:r>
              <a:rPr sz="900" spc="-5" dirty="0">
                <a:latin typeface="Verdana"/>
                <a:cs typeface="Verdana"/>
              </a:rPr>
              <a:t>poterlo consegnare </a:t>
            </a:r>
            <a:r>
              <a:rPr sz="900" dirty="0">
                <a:latin typeface="Verdana"/>
                <a:cs typeface="Verdana"/>
              </a:rPr>
              <a:t>al governatore </a:t>
            </a:r>
            <a:r>
              <a:rPr sz="900" spc="-5" dirty="0">
                <a:latin typeface="Verdana"/>
                <a:cs typeface="Verdana"/>
              </a:rPr>
              <a:t>romano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farlo</a:t>
            </a:r>
            <a:r>
              <a:rPr sz="900" spc="11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condannare.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6551" y="999280"/>
            <a:ext cx="1799843" cy="1443691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7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53098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L’ipocrisia dei</a:t>
            </a:r>
            <a:r>
              <a:rPr sz="1400" b="1" spc="-7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farisei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07480" cy="385127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894205" marR="6985" indent="40005" algn="just">
              <a:lnSpc>
                <a:spcPct val="101499"/>
              </a:lnSpc>
              <a:spcBef>
                <a:spcPts val="80"/>
              </a:spcBef>
            </a:pPr>
            <a:r>
              <a:rPr sz="900" spc="-5" dirty="0">
                <a:latin typeface="Verdana"/>
                <a:cs typeface="Verdana"/>
              </a:rPr>
              <a:t>Nel </a:t>
            </a:r>
            <a:r>
              <a:rPr sz="900" dirty="0">
                <a:latin typeface="Verdana"/>
                <a:cs typeface="Verdana"/>
              </a:rPr>
              <a:t>frattempo si </a:t>
            </a:r>
            <a:r>
              <a:rPr sz="900" spc="-5" dirty="0">
                <a:latin typeface="Verdana"/>
                <a:cs typeface="Verdana"/>
              </a:rPr>
              <a:t>erano radunate alcune </a:t>
            </a:r>
            <a:r>
              <a:rPr sz="900" dirty="0">
                <a:latin typeface="Verdana"/>
                <a:cs typeface="Verdana"/>
              </a:rPr>
              <a:t>migliaia di </a:t>
            </a:r>
            <a:r>
              <a:rPr sz="900" spc="-5" dirty="0">
                <a:latin typeface="Verdana"/>
                <a:cs typeface="Verdana"/>
              </a:rPr>
              <a:t>persone </a:t>
            </a:r>
            <a:r>
              <a:rPr sz="900" dirty="0">
                <a:latin typeface="Verdana"/>
                <a:cs typeface="Verdana"/>
              </a:rPr>
              <a:t>e si </a:t>
            </a:r>
            <a:r>
              <a:rPr sz="900" spc="-5" dirty="0">
                <a:latin typeface="Verdana"/>
                <a:cs typeface="Verdana"/>
              </a:rPr>
              <a:t>accalcavano </a:t>
            </a:r>
            <a:r>
              <a:rPr sz="900" dirty="0">
                <a:latin typeface="Verdana"/>
                <a:cs typeface="Verdana"/>
              </a:rPr>
              <a:t>gli  </a:t>
            </a:r>
            <a:r>
              <a:rPr sz="900" spc="-5" dirty="0">
                <a:latin typeface="Verdana"/>
                <a:cs typeface="Verdana"/>
              </a:rPr>
              <a:t>uni </a:t>
            </a:r>
            <a:r>
              <a:rPr sz="900" dirty="0">
                <a:latin typeface="Verdana"/>
                <a:cs typeface="Verdana"/>
              </a:rPr>
              <a:t>sugli altri. Allora Gesù disse ai </a:t>
            </a:r>
            <a:r>
              <a:rPr sz="900" spc="-5" dirty="0">
                <a:latin typeface="Verdana"/>
                <a:cs typeface="Verdana"/>
              </a:rPr>
              <a:t>suoi </a:t>
            </a:r>
            <a:r>
              <a:rPr sz="900" dirty="0">
                <a:latin typeface="Verdana"/>
                <a:cs typeface="Verdana"/>
              </a:rPr>
              <a:t>discepoli: </a:t>
            </a:r>
            <a:r>
              <a:rPr sz="900" spc="-5" dirty="0">
                <a:latin typeface="Verdana"/>
                <a:cs typeface="Verdana"/>
              </a:rPr>
              <a:t>«Tenetevi </a:t>
            </a:r>
            <a:r>
              <a:rPr sz="900" dirty="0">
                <a:latin typeface="Verdana"/>
                <a:cs typeface="Verdana"/>
              </a:rPr>
              <a:t>lontani dal lievito  dei farisei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è la falsità e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fidatevi </a:t>
            </a:r>
            <a:r>
              <a:rPr sz="900" spc="-5" dirty="0">
                <a:latin typeface="Verdana"/>
                <a:cs typeface="Verdana"/>
              </a:rPr>
              <a:t>dell’insegnamento </a:t>
            </a:r>
            <a:r>
              <a:rPr sz="900" dirty="0">
                <a:latin typeface="Verdana"/>
                <a:cs typeface="Verdana"/>
              </a:rPr>
              <a:t>dei farisei e </a:t>
            </a:r>
            <a:r>
              <a:rPr sz="900" spc="-5" dirty="0">
                <a:latin typeface="Verdana"/>
                <a:cs typeface="Verdana"/>
              </a:rPr>
              <a:t>dei  </a:t>
            </a:r>
            <a:r>
              <a:rPr sz="900" dirty="0">
                <a:latin typeface="Verdana"/>
                <a:cs typeface="Verdana"/>
              </a:rPr>
              <a:t>sadducei».</a:t>
            </a:r>
            <a:r>
              <a:rPr sz="900" spc="5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Mentre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insegnava</a:t>
            </a:r>
            <a:r>
              <a:rPr sz="900" spc="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Gesù</a:t>
            </a:r>
            <a:r>
              <a:rPr sz="900" spc="5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diceva</a:t>
            </a:r>
            <a:r>
              <a:rPr sz="900" spc="6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anche</a:t>
            </a:r>
            <a:r>
              <a:rPr sz="900" spc="6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alla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gente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</a:t>
            </a:r>
            <a:r>
              <a:rPr sz="900" spc="5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ai</a:t>
            </a:r>
            <a:r>
              <a:rPr sz="900" spc="7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suoi</a:t>
            </a:r>
            <a:r>
              <a:rPr sz="900" spc="5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discepoli:</a:t>
            </a:r>
            <a:endParaRPr sz="900">
              <a:latin typeface="Verdana"/>
              <a:cs typeface="Verdana"/>
            </a:endParaRPr>
          </a:p>
          <a:p>
            <a:pPr marL="1894205" marR="5715" algn="just">
              <a:lnSpc>
                <a:spcPct val="101099"/>
              </a:lnSpc>
              <a:spcBef>
                <a:spcPts val="5"/>
              </a:spcBef>
            </a:pPr>
            <a:r>
              <a:rPr sz="900" dirty="0">
                <a:latin typeface="Verdana"/>
                <a:cs typeface="Verdana"/>
              </a:rPr>
              <a:t>«Non fidatevi dei maestri della </a:t>
            </a:r>
            <a:r>
              <a:rPr sz="900" spc="-5" dirty="0">
                <a:latin typeface="Verdana"/>
                <a:cs typeface="Verdana"/>
              </a:rPr>
              <a:t>Legge, </a:t>
            </a:r>
            <a:r>
              <a:rPr sz="900" dirty="0">
                <a:latin typeface="Verdana"/>
                <a:cs typeface="Verdana"/>
              </a:rPr>
              <a:t>lasciateli dire! Sono ciechi, vogliono </a:t>
            </a:r>
            <a:r>
              <a:rPr sz="900" spc="-5" dirty="0">
                <a:latin typeface="Verdana"/>
                <a:cs typeface="Verdana"/>
              </a:rPr>
              <a:t>far  </a:t>
            </a:r>
            <a:r>
              <a:rPr sz="900" dirty="0">
                <a:latin typeface="Verdana"/>
                <a:cs typeface="Verdana"/>
              </a:rPr>
              <a:t>da guida ad altri ciechi. E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un cieco guida un altro </a:t>
            </a:r>
            <a:r>
              <a:rPr sz="900" spc="-5" dirty="0">
                <a:latin typeface="Verdana"/>
                <a:cs typeface="Verdana"/>
              </a:rPr>
              <a:t>cieco, tutti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10" dirty="0">
                <a:latin typeface="Verdana"/>
                <a:cs typeface="Verdana"/>
              </a:rPr>
              <a:t>due  </a:t>
            </a:r>
            <a:r>
              <a:rPr sz="900" spc="-5" dirty="0">
                <a:latin typeface="Verdana"/>
                <a:cs typeface="Verdana"/>
              </a:rPr>
              <a:t>andranno </a:t>
            </a:r>
            <a:r>
              <a:rPr sz="900" dirty="0">
                <a:latin typeface="Verdana"/>
                <a:cs typeface="Verdana"/>
              </a:rPr>
              <a:t>a cadere in </a:t>
            </a:r>
            <a:r>
              <a:rPr sz="900" spc="-5" dirty="0">
                <a:latin typeface="Verdana"/>
                <a:cs typeface="Verdana"/>
              </a:rPr>
              <a:t>una fossa! </a:t>
            </a:r>
            <a:r>
              <a:rPr sz="900" dirty="0">
                <a:latin typeface="Verdana"/>
                <a:cs typeface="Verdana"/>
              </a:rPr>
              <a:t>Diceva: i maestri della Legge e i </a:t>
            </a:r>
            <a:r>
              <a:rPr sz="900" spc="-5" dirty="0">
                <a:latin typeface="Verdana"/>
                <a:cs typeface="Verdana"/>
              </a:rPr>
              <a:t>farisei hanno  </a:t>
            </a:r>
            <a:r>
              <a:rPr sz="900" dirty="0">
                <a:latin typeface="Verdana"/>
                <a:cs typeface="Verdana"/>
              </a:rPr>
              <a:t>l’incarico</a:t>
            </a:r>
            <a:r>
              <a:rPr sz="900" spc="9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spiegare</a:t>
            </a:r>
            <a:r>
              <a:rPr sz="900" spc="9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la</a:t>
            </a:r>
            <a:r>
              <a:rPr sz="900" spc="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legge</a:t>
            </a:r>
            <a:r>
              <a:rPr sz="900" spc="9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Mosè.</a:t>
            </a:r>
            <a:r>
              <a:rPr sz="900" spc="8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Quanto</a:t>
            </a:r>
            <a:r>
              <a:rPr sz="900" spc="10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vi</a:t>
            </a:r>
            <a:r>
              <a:rPr sz="900" spc="10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dicono,</a:t>
            </a:r>
            <a:r>
              <a:rPr sz="900" spc="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fatelo</a:t>
            </a:r>
            <a:r>
              <a:rPr sz="900" spc="10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</a:t>
            </a:r>
            <a:r>
              <a:rPr sz="900" spc="9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osservatelo,</a:t>
            </a:r>
            <a:endParaRPr sz="900">
              <a:latin typeface="Verdana"/>
              <a:cs typeface="Verdana"/>
            </a:endParaRPr>
          </a:p>
          <a:p>
            <a:pPr marL="1894205" marR="6350" algn="just">
              <a:lnSpc>
                <a:spcPct val="101099"/>
              </a:lnSpc>
              <a:spcBef>
                <a:spcPts val="10"/>
              </a:spcBef>
            </a:pPr>
            <a:r>
              <a:rPr sz="900" dirty="0">
                <a:latin typeface="Verdana"/>
                <a:cs typeface="Verdana"/>
              </a:rPr>
              <a:t>ma non imitate il loro </a:t>
            </a:r>
            <a:r>
              <a:rPr sz="900" spc="-5" dirty="0">
                <a:latin typeface="Verdana"/>
                <a:cs typeface="Verdana"/>
              </a:rPr>
              <a:t>modo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agire: </a:t>
            </a:r>
            <a:r>
              <a:rPr sz="900" dirty="0">
                <a:latin typeface="Verdana"/>
                <a:cs typeface="Verdana"/>
              </a:rPr>
              <a:t>perché essi insegnano, ma poi non  mettono in pratica </a:t>
            </a:r>
            <a:r>
              <a:rPr sz="900" spc="-5" dirty="0">
                <a:latin typeface="Verdana"/>
                <a:cs typeface="Verdana"/>
              </a:rPr>
              <a:t>quel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5" dirty="0">
                <a:latin typeface="Verdana"/>
                <a:cs typeface="Verdana"/>
              </a:rPr>
              <a:t>insegnano. </a:t>
            </a:r>
            <a:r>
              <a:rPr sz="900" dirty="0">
                <a:latin typeface="Verdana"/>
                <a:cs typeface="Verdana"/>
              </a:rPr>
              <a:t>Preparano </a:t>
            </a:r>
            <a:r>
              <a:rPr sz="900" spc="5" dirty="0">
                <a:latin typeface="Verdana"/>
                <a:cs typeface="Verdana"/>
              </a:rPr>
              <a:t>pesi </a:t>
            </a:r>
            <a:r>
              <a:rPr sz="900" spc="-5" dirty="0">
                <a:latin typeface="Verdana"/>
                <a:cs typeface="Verdana"/>
              </a:rPr>
              <a:t>impossibili </a:t>
            </a:r>
            <a:r>
              <a:rPr sz="900" dirty="0">
                <a:latin typeface="Verdana"/>
                <a:cs typeface="Verdana"/>
              </a:rPr>
              <a:t>da portare e  poi li impongono sulle </a:t>
            </a:r>
            <a:r>
              <a:rPr sz="900" spc="-5" dirty="0">
                <a:latin typeface="Verdana"/>
                <a:cs typeface="Verdana"/>
              </a:rPr>
              <a:t>spalle </a:t>
            </a:r>
            <a:r>
              <a:rPr sz="900" dirty="0">
                <a:latin typeface="Verdana"/>
                <a:cs typeface="Verdana"/>
              </a:rPr>
              <a:t>della gente. Tutte le </a:t>
            </a:r>
            <a:r>
              <a:rPr sz="900" spc="-5" dirty="0">
                <a:latin typeface="Verdana"/>
                <a:cs typeface="Verdana"/>
              </a:rPr>
              <a:t>loro </a:t>
            </a:r>
            <a:r>
              <a:rPr sz="900" dirty="0">
                <a:latin typeface="Verdana"/>
                <a:cs typeface="Verdana"/>
              </a:rPr>
              <a:t>opere le </a:t>
            </a:r>
            <a:r>
              <a:rPr sz="900" spc="-5" dirty="0">
                <a:latin typeface="Verdana"/>
                <a:cs typeface="Verdana"/>
              </a:rPr>
              <a:t>fanno </a:t>
            </a:r>
            <a:r>
              <a:rPr sz="900" dirty="0">
                <a:latin typeface="Verdana"/>
                <a:cs typeface="Verdana"/>
              </a:rPr>
              <a:t>per</a:t>
            </a:r>
            <a:r>
              <a:rPr sz="900" spc="-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essere</a:t>
            </a:r>
            <a:endParaRPr sz="900">
              <a:latin typeface="Verdana"/>
              <a:cs typeface="Verdana"/>
            </a:endParaRPr>
          </a:p>
          <a:p>
            <a:pPr marL="12700" marR="6350" algn="just">
              <a:lnSpc>
                <a:spcPct val="101099"/>
              </a:lnSpc>
            </a:pPr>
            <a:r>
              <a:rPr sz="900" dirty="0">
                <a:latin typeface="Verdana"/>
                <a:cs typeface="Verdana"/>
              </a:rPr>
              <a:t>ammirati dagli </a:t>
            </a:r>
            <a:r>
              <a:rPr sz="900" spc="-5" dirty="0">
                <a:latin typeface="Verdana"/>
                <a:cs typeface="Verdana"/>
              </a:rPr>
              <a:t>uomini: </a:t>
            </a:r>
            <a:r>
              <a:rPr sz="900" dirty="0">
                <a:latin typeface="Verdana"/>
                <a:cs typeface="Verdana"/>
              </a:rPr>
              <a:t>a loro piace passeggiare con vesti di </a:t>
            </a:r>
            <a:r>
              <a:rPr sz="900" spc="-5" dirty="0">
                <a:latin typeface="Verdana"/>
                <a:cs typeface="Verdana"/>
              </a:rPr>
              <a:t>lusso, </a:t>
            </a:r>
            <a:r>
              <a:rPr sz="900" dirty="0">
                <a:latin typeface="Verdana"/>
                <a:cs typeface="Verdana"/>
              </a:rPr>
              <a:t>allungano le </a:t>
            </a:r>
            <a:r>
              <a:rPr sz="900" spc="-5" dirty="0">
                <a:latin typeface="Verdana"/>
                <a:cs typeface="Verdana"/>
              </a:rPr>
              <a:t>frange </a:t>
            </a:r>
            <a:r>
              <a:rPr sz="900" dirty="0">
                <a:latin typeface="Verdana"/>
                <a:cs typeface="Verdana"/>
              </a:rPr>
              <a:t>dei loro </a:t>
            </a:r>
            <a:r>
              <a:rPr sz="900" spc="-5" dirty="0">
                <a:latin typeface="Verdana"/>
                <a:cs typeface="Verdana"/>
              </a:rPr>
              <a:t>vestiti,  desiderano avere </a:t>
            </a:r>
            <a:r>
              <a:rPr sz="900" dirty="0">
                <a:latin typeface="Verdana"/>
                <a:cs typeface="Verdana"/>
              </a:rPr>
              <a:t>i </a:t>
            </a:r>
            <a:r>
              <a:rPr sz="900" spc="-5" dirty="0">
                <a:latin typeface="Verdana"/>
                <a:cs typeface="Verdana"/>
              </a:rPr>
              <a:t>posti d’onore </a:t>
            </a:r>
            <a:r>
              <a:rPr sz="900" dirty="0">
                <a:latin typeface="Verdana"/>
                <a:cs typeface="Verdana"/>
              </a:rPr>
              <a:t>nelle </a:t>
            </a:r>
            <a:r>
              <a:rPr sz="900" spc="-5" dirty="0">
                <a:latin typeface="Verdana"/>
                <a:cs typeface="Verdana"/>
              </a:rPr>
              <a:t>Sinagoghe </a:t>
            </a:r>
            <a:r>
              <a:rPr sz="900" dirty="0">
                <a:latin typeface="Verdana"/>
                <a:cs typeface="Verdana"/>
              </a:rPr>
              <a:t>e i </a:t>
            </a:r>
            <a:r>
              <a:rPr sz="900" spc="-5" dirty="0">
                <a:latin typeface="Verdana"/>
                <a:cs typeface="Verdana"/>
              </a:rPr>
              <a:t>primi </a:t>
            </a:r>
            <a:r>
              <a:rPr sz="900" dirty="0">
                <a:latin typeface="Verdana"/>
                <a:cs typeface="Verdana"/>
              </a:rPr>
              <a:t>posti </a:t>
            </a:r>
            <a:r>
              <a:rPr sz="900" spc="-5" dirty="0">
                <a:latin typeface="Verdana"/>
                <a:cs typeface="Verdana"/>
              </a:rPr>
              <a:t>nei </a:t>
            </a:r>
            <a:r>
              <a:rPr sz="900" dirty="0">
                <a:latin typeface="Verdana"/>
                <a:cs typeface="Verdana"/>
              </a:rPr>
              <a:t>banchetti, desiderano </a:t>
            </a:r>
            <a:r>
              <a:rPr sz="900" spc="-5" dirty="0">
                <a:latin typeface="Verdana"/>
                <a:cs typeface="Verdana"/>
              </a:rPr>
              <a:t>essere salutati </a:t>
            </a:r>
            <a:r>
              <a:rPr sz="900" dirty="0">
                <a:latin typeface="Verdana"/>
                <a:cs typeface="Verdana"/>
              </a:rPr>
              <a:t>in  piazza ed essere </a:t>
            </a:r>
            <a:r>
              <a:rPr sz="900" spc="-5" dirty="0">
                <a:latin typeface="Verdana"/>
                <a:cs typeface="Verdana"/>
              </a:rPr>
              <a:t>chiamati </a:t>
            </a:r>
            <a:r>
              <a:rPr sz="900" dirty="0">
                <a:latin typeface="Verdana"/>
                <a:cs typeface="Verdana"/>
              </a:rPr>
              <a:t>«maestro». </a:t>
            </a:r>
            <a:r>
              <a:rPr sz="900" spc="-5" dirty="0">
                <a:latin typeface="Verdana"/>
                <a:cs typeface="Verdana"/>
              </a:rPr>
              <a:t>Essi sono </a:t>
            </a:r>
            <a:r>
              <a:rPr sz="900" dirty="0">
                <a:latin typeface="Verdana"/>
                <a:cs typeface="Verdana"/>
              </a:rPr>
              <a:t>pronti a ricevere </a:t>
            </a:r>
            <a:r>
              <a:rPr sz="900" spc="-5" dirty="0">
                <a:latin typeface="Verdana"/>
                <a:cs typeface="Verdana"/>
              </a:rPr>
              <a:t>l’omaggio dagli </a:t>
            </a:r>
            <a:r>
              <a:rPr sz="900" dirty="0">
                <a:latin typeface="Verdana"/>
                <a:cs typeface="Verdana"/>
              </a:rPr>
              <a:t>uomini ma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preoccupano  </a:t>
            </a:r>
            <a:r>
              <a:rPr sz="900" dirty="0">
                <a:latin typeface="Verdana"/>
                <a:cs typeface="Verdana"/>
              </a:rPr>
              <a:t>di ricevere la </a:t>
            </a:r>
            <a:r>
              <a:rPr sz="900" spc="-5" dirty="0">
                <a:latin typeface="Verdana"/>
                <a:cs typeface="Verdana"/>
              </a:rPr>
              <a:t>lode </a:t>
            </a:r>
            <a:r>
              <a:rPr sz="900" dirty="0">
                <a:latin typeface="Verdana"/>
                <a:cs typeface="Verdana"/>
              </a:rPr>
              <a:t>da </a:t>
            </a:r>
            <a:r>
              <a:rPr sz="900" spc="-5" dirty="0">
                <a:latin typeface="Verdana"/>
                <a:cs typeface="Verdana"/>
              </a:rPr>
              <a:t>Dio </a:t>
            </a:r>
            <a:r>
              <a:rPr sz="900" dirty="0">
                <a:latin typeface="Verdana"/>
                <a:cs typeface="Verdana"/>
              </a:rPr>
              <a:t>! E in </a:t>
            </a:r>
            <a:r>
              <a:rPr sz="900" spc="-5" dirty="0">
                <a:latin typeface="Verdana"/>
                <a:cs typeface="Verdana"/>
              </a:rPr>
              <a:t>apparenza fanno </a:t>
            </a:r>
            <a:r>
              <a:rPr sz="900" dirty="0">
                <a:latin typeface="Verdana"/>
                <a:cs typeface="Verdana"/>
              </a:rPr>
              <a:t>lunghe </a:t>
            </a:r>
            <a:r>
              <a:rPr sz="900" spc="-5" dirty="0">
                <a:latin typeface="Verdana"/>
                <a:cs typeface="Verdana"/>
              </a:rPr>
              <a:t>preghiere solo </a:t>
            </a:r>
            <a:r>
              <a:rPr sz="900" dirty="0">
                <a:latin typeface="Verdana"/>
                <a:cs typeface="Verdana"/>
              </a:rPr>
              <a:t>per </a:t>
            </a:r>
            <a:r>
              <a:rPr sz="900" spc="-5" dirty="0">
                <a:latin typeface="Verdana"/>
                <a:cs typeface="Verdana"/>
              </a:rPr>
              <a:t>farsi </a:t>
            </a:r>
            <a:r>
              <a:rPr sz="900" dirty="0">
                <a:latin typeface="Verdana"/>
                <a:cs typeface="Verdana"/>
              </a:rPr>
              <a:t>vedere.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200"/>
              </a:lnSpc>
              <a:spcBef>
                <a:spcPts val="610"/>
              </a:spcBef>
            </a:pPr>
            <a:r>
              <a:rPr sz="900" dirty="0">
                <a:latin typeface="Verdana"/>
                <a:cs typeface="Verdana"/>
              </a:rPr>
              <a:t>Ma state </a:t>
            </a:r>
            <a:r>
              <a:rPr sz="900" spc="-5" dirty="0">
                <a:latin typeface="Verdana"/>
                <a:cs typeface="Verdana"/>
              </a:rPr>
              <a:t>sicuri, </a:t>
            </a:r>
            <a:r>
              <a:rPr sz="900" dirty="0">
                <a:latin typeface="Verdana"/>
                <a:cs typeface="Verdana"/>
              </a:rPr>
              <a:t>ogni </a:t>
            </a:r>
            <a:r>
              <a:rPr sz="900" spc="-5" dirty="0">
                <a:latin typeface="Verdana"/>
                <a:cs typeface="Verdana"/>
              </a:rPr>
              <a:t>pianta </a:t>
            </a:r>
            <a:r>
              <a:rPr sz="900" dirty="0">
                <a:latin typeface="Verdana"/>
                <a:cs typeface="Verdana"/>
              </a:rPr>
              <a:t>che non è stata </a:t>
            </a:r>
            <a:r>
              <a:rPr sz="900" spc="-5" dirty="0">
                <a:latin typeface="Verdana"/>
                <a:cs typeface="Verdana"/>
              </a:rPr>
              <a:t>piantata </a:t>
            </a:r>
            <a:r>
              <a:rPr sz="900" dirty="0">
                <a:latin typeface="Verdana"/>
                <a:cs typeface="Verdana"/>
              </a:rPr>
              <a:t>dal Padre mio che è in cielo sarà sradicata e ogni albero  che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spc="-10" dirty="0">
                <a:latin typeface="Verdana"/>
                <a:cs typeface="Verdana"/>
              </a:rPr>
              <a:t>fa </a:t>
            </a:r>
            <a:r>
              <a:rPr sz="900" spc="-5" dirty="0">
                <a:latin typeface="Verdana"/>
                <a:cs typeface="Verdana"/>
              </a:rPr>
              <a:t>frutti </a:t>
            </a:r>
            <a:r>
              <a:rPr sz="900" dirty="0">
                <a:latin typeface="Verdana"/>
                <a:cs typeface="Verdana"/>
              </a:rPr>
              <a:t>buoni sarà tagliato e </a:t>
            </a:r>
            <a:r>
              <a:rPr sz="900" spc="-5" dirty="0">
                <a:latin typeface="Verdana"/>
                <a:cs typeface="Verdana"/>
              </a:rPr>
              <a:t>buttato nel fuoco. Ogni </a:t>
            </a:r>
            <a:r>
              <a:rPr sz="900" dirty="0">
                <a:latin typeface="Verdana"/>
                <a:cs typeface="Verdana"/>
              </a:rPr>
              <a:t>albero infatti si riconosce </a:t>
            </a:r>
            <a:r>
              <a:rPr sz="900" spc="-5" dirty="0">
                <a:latin typeface="Verdana"/>
                <a:cs typeface="Verdana"/>
              </a:rPr>
              <a:t>dal suo </a:t>
            </a:r>
            <a:r>
              <a:rPr sz="900" dirty="0">
                <a:latin typeface="Verdana"/>
                <a:cs typeface="Verdana"/>
              </a:rPr>
              <a:t>frutto: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si  raccolgono </a:t>
            </a:r>
            <a:r>
              <a:rPr sz="900" spc="-5" dirty="0">
                <a:latin typeface="Verdana"/>
                <a:cs typeface="Verdana"/>
              </a:rPr>
              <a:t>fichi </a:t>
            </a:r>
            <a:r>
              <a:rPr sz="900" dirty="0">
                <a:latin typeface="Verdana"/>
                <a:cs typeface="Verdana"/>
              </a:rPr>
              <a:t>dalle </a:t>
            </a:r>
            <a:r>
              <a:rPr sz="900" spc="-5" dirty="0">
                <a:latin typeface="Verdana"/>
                <a:cs typeface="Verdana"/>
              </a:rPr>
              <a:t>spine, </a:t>
            </a:r>
            <a:r>
              <a:rPr sz="900" dirty="0">
                <a:latin typeface="Verdana"/>
                <a:cs typeface="Verdana"/>
              </a:rPr>
              <a:t>né si vendemmia </a:t>
            </a:r>
            <a:r>
              <a:rPr sz="900" spc="-5" dirty="0">
                <a:latin typeface="Verdana"/>
                <a:cs typeface="Verdana"/>
              </a:rPr>
              <a:t>uva </a:t>
            </a:r>
            <a:r>
              <a:rPr sz="900" dirty="0">
                <a:latin typeface="Verdana"/>
                <a:cs typeface="Verdana"/>
              </a:rPr>
              <a:t>da un rovo. Perciò io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dico, </a:t>
            </a:r>
            <a:r>
              <a:rPr sz="900" spc="-5" dirty="0">
                <a:latin typeface="Verdana"/>
                <a:cs typeface="Verdana"/>
              </a:rPr>
              <a:t>farisei </a:t>
            </a:r>
            <a:r>
              <a:rPr sz="900" dirty="0">
                <a:latin typeface="Verdana"/>
                <a:cs typeface="Verdana"/>
              </a:rPr>
              <a:t>e maestri della Legge: Vi  sarà </a:t>
            </a:r>
            <a:r>
              <a:rPr sz="900" spc="5" dirty="0">
                <a:latin typeface="Verdana"/>
                <a:cs typeface="Verdana"/>
              </a:rPr>
              <a:t>tolto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regno </a:t>
            </a:r>
            <a:r>
              <a:rPr sz="900" dirty="0">
                <a:latin typeface="Verdana"/>
                <a:cs typeface="Verdana"/>
              </a:rPr>
              <a:t>di Dio e sarà dato a un popolo che lo </a:t>
            </a:r>
            <a:r>
              <a:rPr sz="900" spc="-5" dirty="0">
                <a:latin typeface="Verdana"/>
                <a:cs typeface="Verdana"/>
              </a:rPr>
              <a:t>farà </a:t>
            </a:r>
            <a:r>
              <a:rPr sz="900" dirty="0">
                <a:latin typeface="Verdana"/>
                <a:cs typeface="Verdana"/>
              </a:rPr>
              <a:t>fruttificare. </a:t>
            </a:r>
            <a:r>
              <a:rPr sz="900" spc="-5" dirty="0">
                <a:latin typeface="Verdana"/>
                <a:cs typeface="Verdana"/>
              </a:rPr>
              <a:t>Per </a:t>
            </a:r>
            <a:r>
              <a:rPr sz="900" dirty="0">
                <a:latin typeface="Verdana"/>
                <a:cs typeface="Verdana"/>
              </a:rPr>
              <a:t>cui è certo che il vostro peccato vi  porterà alla rovina e sarete </a:t>
            </a:r>
            <a:r>
              <a:rPr sz="900" spc="-5" dirty="0">
                <a:latin typeface="Verdana"/>
                <a:cs typeface="Verdana"/>
              </a:rPr>
              <a:t>giudicati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condannati </a:t>
            </a:r>
            <a:r>
              <a:rPr sz="900" dirty="0">
                <a:latin typeface="Verdana"/>
                <a:cs typeface="Verdana"/>
              </a:rPr>
              <a:t>con estrema severità. Voi leggete continuamente le </a:t>
            </a:r>
            <a:r>
              <a:rPr sz="900" spc="-5" dirty="0">
                <a:latin typeface="Verdana"/>
                <a:cs typeface="Verdana"/>
              </a:rPr>
              <a:t>Scritture  </a:t>
            </a:r>
            <a:r>
              <a:rPr sz="900" dirty="0">
                <a:latin typeface="Verdana"/>
                <a:cs typeface="Verdana"/>
              </a:rPr>
              <a:t>credendo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dirty="0">
                <a:latin typeface="Verdana"/>
                <a:cs typeface="Verdana"/>
              </a:rPr>
              <a:t>avere in esse la </a:t>
            </a:r>
            <a:r>
              <a:rPr sz="900" spc="-5" dirty="0">
                <a:latin typeface="Verdana"/>
                <a:cs typeface="Verdana"/>
              </a:rPr>
              <a:t>vita </a:t>
            </a:r>
            <a:r>
              <a:rPr sz="900" dirty="0">
                <a:latin typeface="Verdana"/>
                <a:cs typeface="Verdana"/>
              </a:rPr>
              <a:t>eterna: ebbene,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loro </a:t>
            </a:r>
            <a:r>
              <a:rPr sz="900" spc="-5" dirty="0">
                <a:latin typeface="Verdana"/>
                <a:cs typeface="Verdana"/>
              </a:rPr>
              <a:t>testimoniano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me! Io </a:t>
            </a:r>
            <a:r>
              <a:rPr sz="900" dirty="0">
                <a:latin typeface="Verdana"/>
                <a:cs typeface="Verdana"/>
              </a:rPr>
              <a:t>sono </a:t>
            </a:r>
            <a:r>
              <a:rPr sz="900" spc="-5" dirty="0">
                <a:latin typeface="Verdana"/>
                <a:cs typeface="Verdana"/>
              </a:rPr>
              <a:t>venuto perché abbiate 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vita, </a:t>
            </a:r>
            <a:r>
              <a:rPr sz="900" dirty="0">
                <a:latin typeface="Verdana"/>
                <a:cs typeface="Verdana"/>
              </a:rPr>
              <a:t>una vita vera e completa, ma voi non volete </a:t>
            </a:r>
            <a:r>
              <a:rPr sz="900" spc="-5" dirty="0">
                <a:latin typeface="Verdana"/>
                <a:cs typeface="Verdana"/>
              </a:rPr>
              <a:t>venire </a:t>
            </a:r>
            <a:r>
              <a:rPr sz="900" dirty="0">
                <a:latin typeface="Verdana"/>
                <a:cs typeface="Verdana"/>
              </a:rPr>
              <a:t>a me per </a:t>
            </a:r>
            <a:r>
              <a:rPr sz="900" spc="-5" dirty="0">
                <a:latin typeface="Verdana"/>
                <a:cs typeface="Verdana"/>
              </a:rPr>
              <a:t>avere </a:t>
            </a:r>
            <a:r>
              <a:rPr sz="900" dirty="0">
                <a:latin typeface="Verdana"/>
                <a:cs typeface="Verdana"/>
              </a:rPr>
              <a:t>la vita eterna. Le </a:t>
            </a:r>
            <a:r>
              <a:rPr sz="900" spc="-5" dirty="0">
                <a:latin typeface="Verdana"/>
                <a:cs typeface="Verdana"/>
              </a:rPr>
              <a:t>opere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10" dirty="0">
                <a:latin typeface="Verdana"/>
                <a:cs typeface="Verdana"/>
              </a:rPr>
              <a:t>io </a:t>
            </a:r>
            <a:r>
              <a:rPr sz="900" dirty="0">
                <a:latin typeface="Verdana"/>
                <a:cs typeface="Verdana"/>
              </a:rPr>
              <a:t>sto  </a:t>
            </a:r>
            <a:r>
              <a:rPr sz="900" spc="-5" dirty="0">
                <a:latin typeface="Verdana"/>
                <a:cs typeface="Verdana"/>
              </a:rPr>
              <a:t>facendo, </a:t>
            </a:r>
            <a:r>
              <a:rPr sz="900" dirty="0">
                <a:latin typeface="Verdana"/>
                <a:cs typeface="Verdana"/>
              </a:rPr>
              <a:t>quelle stesse </a:t>
            </a:r>
            <a:r>
              <a:rPr sz="900" spc="-5" dirty="0">
                <a:latin typeface="Verdana"/>
                <a:cs typeface="Verdana"/>
              </a:rPr>
              <a:t>opere che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Padre </a:t>
            </a:r>
            <a:r>
              <a:rPr sz="900" dirty="0">
                <a:latin typeface="Verdana"/>
                <a:cs typeface="Verdana"/>
              </a:rPr>
              <a:t>mi ha dato da compiere, </a:t>
            </a:r>
            <a:r>
              <a:rPr sz="900" spc="-5" dirty="0">
                <a:latin typeface="Verdana"/>
                <a:cs typeface="Verdana"/>
              </a:rPr>
              <a:t>testimoniano </a:t>
            </a:r>
            <a:r>
              <a:rPr sz="900" dirty="0">
                <a:latin typeface="Verdana"/>
                <a:cs typeface="Verdana"/>
              </a:rPr>
              <a:t>a mio </a:t>
            </a:r>
            <a:r>
              <a:rPr sz="900" spc="-5" dirty="0">
                <a:latin typeface="Verdana"/>
                <a:cs typeface="Verdana"/>
              </a:rPr>
              <a:t>favore. Esse </a:t>
            </a:r>
            <a:r>
              <a:rPr sz="900" dirty="0">
                <a:latin typeface="Verdana"/>
                <a:cs typeface="Verdana"/>
              </a:rPr>
              <a:t>dimostrano  che il </a:t>
            </a:r>
            <a:r>
              <a:rPr sz="900" spc="-5" dirty="0">
                <a:latin typeface="Verdana"/>
                <a:cs typeface="Verdana"/>
              </a:rPr>
              <a:t>Padre </a:t>
            </a:r>
            <a:r>
              <a:rPr sz="900" dirty="0">
                <a:latin typeface="Verdana"/>
                <a:cs typeface="Verdana"/>
              </a:rPr>
              <a:t>mi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dirty="0">
                <a:latin typeface="Verdana"/>
                <a:cs typeface="Verdana"/>
              </a:rPr>
              <a:t>mandato, ma voi non </a:t>
            </a:r>
            <a:r>
              <a:rPr sz="900" spc="-5" dirty="0">
                <a:latin typeface="Verdana"/>
                <a:cs typeface="Verdana"/>
              </a:rPr>
              <a:t>avete </a:t>
            </a:r>
            <a:r>
              <a:rPr sz="900" dirty="0">
                <a:latin typeface="Verdana"/>
                <a:cs typeface="Verdana"/>
              </a:rPr>
              <a:t>mai ascoltato la </a:t>
            </a:r>
            <a:r>
              <a:rPr sz="900" spc="-5" dirty="0">
                <a:latin typeface="Verdana"/>
                <a:cs typeface="Verdana"/>
              </a:rPr>
              <a:t>sua </a:t>
            </a:r>
            <a:r>
              <a:rPr sz="900" dirty="0">
                <a:latin typeface="Verdana"/>
                <a:cs typeface="Verdana"/>
              </a:rPr>
              <a:t>voce e non avete mai </a:t>
            </a:r>
            <a:r>
              <a:rPr sz="900" spc="-5" dirty="0">
                <a:latin typeface="Verdana"/>
                <a:cs typeface="Verdana"/>
              </a:rPr>
              <a:t>visto </a:t>
            </a:r>
            <a:r>
              <a:rPr sz="900" spc="-10" dirty="0">
                <a:latin typeface="Verdana"/>
                <a:cs typeface="Verdana"/>
              </a:rPr>
              <a:t>il </a:t>
            </a:r>
            <a:r>
              <a:rPr sz="900" dirty="0">
                <a:latin typeface="Verdana"/>
                <a:cs typeface="Verdana"/>
              </a:rPr>
              <a:t>suo </a:t>
            </a:r>
            <a:r>
              <a:rPr sz="900" spc="-5" dirty="0">
                <a:latin typeface="Verdana"/>
                <a:cs typeface="Verdana"/>
              </a:rPr>
              <a:t>volto,  </a:t>
            </a:r>
            <a:r>
              <a:rPr sz="900" dirty="0">
                <a:latin typeface="Verdana"/>
                <a:cs typeface="Verdana"/>
              </a:rPr>
              <a:t>perché </a:t>
            </a:r>
            <a:r>
              <a:rPr sz="900" spc="-5" dirty="0">
                <a:latin typeface="Verdana"/>
                <a:cs typeface="Verdana"/>
              </a:rPr>
              <a:t>voi </a:t>
            </a:r>
            <a:r>
              <a:rPr sz="900" dirty="0">
                <a:latin typeface="Verdana"/>
                <a:cs typeface="Verdana"/>
              </a:rPr>
              <a:t>non </a:t>
            </a:r>
            <a:r>
              <a:rPr sz="900" spc="-5" dirty="0">
                <a:latin typeface="Verdana"/>
                <a:cs typeface="Verdana"/>
              </a:rPr>
              <a:t>avete fede </a:t>
            </a:r>
            <a:r>
              <a:rPr sz="900" dirty="0">
                <a:latin typeface="Verdana"/>
                <a:cs typeface="Verdana"/>
              </a:rPr>
              <a:t>nel Figlio che egli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spc="-5" dirty="0">
                <a:latin typeface="Verdana"/>
                <a:cs typeface="Verdana"/>
              </a:rPr>
              <a:t>mandato. </a:t>
            </a:r>
            <a:r>
              <a:rPr sz="900" dirty="0">
                <a:latin typeface="Verdana"/>
                <a:cs typeface="Verdana"/>
              </a:rPr>
              <a:t>Ma io vi conosco e </a:t>
            </a:r>
            <a:r>
              <a:rPr sz="900" spc="-10" dirty="0">
                <a:latin typeface="Verdana"/>
                <a:cs typeface="Verdana"/>
              </a:rPr>
              <a:t>so </a:t>
            </a:r>
            <a:r>
              <a:rPr sz="900" dirty="0">
                <a:latin typeface="Verdana"/>
                <a:cs typeface="Verdana"/>
              </a:rPr>
              <a:t>bene che non amate </a:t>
            </a:r>
            <a:r>
              <a:rPr sz="900" spc="-5" dirty="0">
                <a:latin typeface="Verdana"/>
                <a:cs typeface="Verdana"/>
              </a:rPr>
              <a:t>Dio. </a:t>
            </a:r>
            <a:r>
              <a:rPr sz="900" dirty="0">
                <a:latin typeface="Verdana"/>
                <a:cs typeface="Verdana"/>
              </a:rPr>
              <a:t>Non  capite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sbagliate? Voi non conoscete le Scritture e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sapete cosa sia la potenza di Dio! </a:t>
            </a:r>
            <a:r>
              <a:rPr sz="900" spc="-5" dirty="0">
                <a:latin typeface="Verdana"/>
                <a:cs typeface="Verdana"/>
              </a:rPr>
              <a:t>Eppure </a:t>
            </a:r>
            <a:r>
              <a:rPr sz="900" dirty="0">
                <a:latin typeface="Verdana"/>
                <a:cs typeface="Verdana"/>
              </a:rPr>
              <a:t>la Sapienza  di Dio è </a:t>
            </a:r>
            <a:r>
              <a:rPr sz="900" spc="-5" dirty="0">
                <a:latin typeface="Verdana"/>
                <a:cs typeface="Verdana"/>
              </a:rPr>
              <a:t>manifestata dalle </a:t>
            </a:r>
            <a:r>
              <a:rPr sz="900" dirty="0">
                <a:latin typeface="Verdana"/>
                <a:cs typeface="Verdana"/>
              </a:rPr>
              <a:t>sue</a:t>
            </a:r>
            <a:r>
              <a:rPr sz="900" spc="-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opere!».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7115" y="925068"/>
            <a:ext cx="1799843" cy="1435607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8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99771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Maledizioni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contro i</a:t>
            </a:r>
            <a:r>
              <a:rPr sz="1400" b="1" spc="-4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farisei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48755" cy="3802379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963420" marR="47625" algn="just">
              <a:lnSpc>
                <a:spcPct val="101299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Un </a:t>
            </a:r>
            <a:r>
              <a:rPr sz="900" spc="-5" dirty="0">
                <a:latin typeface="Verdana"/>
                <a:cs typeface="Verdana"/>
              </a:rPr>
              <a:t>fariseo </a:t>
            </a:r>
            <a:r>
              <a:rPr sz="900" dirty="0">
                <a:latin typeface="Verdana"/>
                <a:cs typeface="Verdana"/>
              </a:rPr>
              <a:t>invitò Gesù a pranzo a casa </a:t>
            </a:r>
            <a:r>
              <a:rPr sz="900" spc="-5" dirty="0">
                <a:latin typeface="Verdana"/>
                <a:cs typeface="Verdana"/>
              </a:rPr>
              <a:t>sua. </a:t>
            </a:r>
            <a:r>
              <a:rPr sz="900" dirty="0">
                <a:latin typeface="Verdana"/>
                <a:cs typeface="Verdana"/>
              </a:rPr>
              <a:t>Gesù andò e si mise a tavola. </a:t>
            </a:r>
            <a:r>
              <a:rPr sz="900" spc="-5" dirty="0">
                <a:latin typeface="Verdana"/>
                <a:cs typeface="Verdana"/>
              </a:rPr>
              <a:t>Il  fariseo </a:t>
            </a: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meravigliò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5" dirty="0">
                <a:latin typeface="Verdana"/>
                <a:cs typeface="Verdana"/>
              </a:rPr>
              <a:t>Gesù non avesse </a:t>
            </a:r>
            <a:r>
              <a:rPr sz="900" dirty="0">
                <a:latin typeface="Verdana"/>
                <a:cs typeface="Verdana"/>
              </a:rPr>
              <a:t>fatto la </a:t>
            </a:r>
            <a:r>
              <a:rPr sz="900" spc="-5" dirty="0">
                <a:latin typeface="Verdana"/>
                <a:cs typeface="Verdana"/>
              </a:rPr>
              <a:t>purificazione </a:t>
            </a:r>
            <a:r>
              <a:rPr sz="900" dirty="0">
                <a:latin typeface="Verdana"/>
                <a:cs typeface="Verdana"/>
              </a:rPr>
              <a:t>delle mani che  era </a:t>
            </a:r>
            <a:r>
              <a:rPr sz="900" spc="-5" dirty="0">
                <a:latin typeface="Verdana"/>
                <a:cs typeface="Verdana"/>
              </a:rPr>
              <a:t>d’uso </a:t>
            </a:r>
            <a:r>
              <a:rPr sz="900" dirty="0">
                <a:latin typeface="Verdana"/>
                <a:cs typeface="Verdana"/>
              </a:rPr>
              <a:t>prima </a:t>
            </a:r>
            <a:r>
              <a:rPr sz="900" spc="-5" dirty="0">
                <a:latin typeface="Verdana"/>
                <a:cs typeface="Verdana"/>
              </a:rPr>
              <a:t>del pranzo. </a:t>
            </a:r>
            <a:r>
              <a:rPr sz="900" dirty="0">
                <a:latin typeface="Verdana"/>
                <a:cs typeface="Verdana"/>
              </a:rPr>
              <a:t>I </a:t>
            </a:r>
            <a:r>
              <a:rPr sz="900" spc="-5" dirty="0">
                <a:latin typeface="Verdana"/>
                <a:cs typeface="Verdana"/>
              </a:rPr>
              <a:t>farisei </a:t>
            </a:r>
            <a:r>
              <a:rPr sz="900" dirty="0">
                <a:latin typeface="Verdana"/>
                <a:cs typeface="Verdana"/>
              </a:rPr>
              <a:t>infatti, e </a:t>
            </a:r>
            <a:r>
              <a:rPr sz="900" spc="-5" dirty="0">
                <a:latin typeface="Verdana"/>
                <a:cs typeface="Verdana"/>
              </a:rPr>
              <a:t>tutti </a:t>
            </a:r>
            <a:r>
              <a:rPr sz="900" dirty="0">
                <a:latin typeface="Verdana"/>
                <a:cs typeface="Verdana"/>
              </a:rPr>
              <a:t>i Giudei, non </a:t>
            </a:r>
            <a:r>
              <a:rPr sz="900" spc="-5" dirty="0">
                <a:latin typeface="Verdana"/>
                <a:cs typeface="Verdana"/>
              </a:rPr>
              <a:t>mangiano </a:t>
            </a:r>
            <a:r>
              <a:rPr sz="900" dirty="0">
                <a:latin typeface="Verdana"/>
                <a:cs typeface="Verdana"/>
              </a:rPr>
              <a:t>se  non si </a:t>
            </a:r>
            <a:r>
              <a:rPr sz="900" spc="-5" dirty="0">
                <a:latin typeface="Verdana"/>
                <a:cs typeface="Verdana"/>
              </a:rPr>
              <a:t>sono </a:t>
            </a:r>
            <a:r>
              <a:rPr sz="900" dirty="0">
                <a:latin typeface="Verdana"/>
                <a:cs typeface="Verdana"/>
              </a:rPr>
              <a:t>lavati le </a:t>
            </a:r>
            <a:r>
              <a:rPr sz="900" spc="-5" dirty="0">
                <a:latin typeface="Verdana"/>
                <a:cs typeface="Verdana"/>
              </a:rPr>
              <a:t>mani </a:t>
            </a:r>
            <a:r>
              <a:rPr sz="900" dirty="0">
                <a:latin typeface="Verdana"/>
                <a:cs typeface="Verdana"/>
              </a:rPr>
              <a:t>accuratamente, attenendosi alla </a:t>
            </a:r>
            <a:r>
              <a:rPr sz="900" spc="-5" dirty="0">
                <a:latin typeface="Verdana"/>
                <a:cs typeface="Verdana"/>
              </a:rPr>
              <a:t>tradizione degli  antichi. Inoltre, </a:t>
            </a:r>
            <a:r>
              <a:rPr sz="900" dirty="0">
                <a:latin typeface="Verdana"/>
                <a:cs typeface="Verdana"/>
              </a:rPr>
              <a:t>tornando dal mercato, non </a:t>
            </a:r>
            <a:r>
              <a:rPr sz="900" spc="-5" dirty="0">
                <a:latin typeface="Verdana"/>
                <a:cs typeface="Verdana"/>
              </a:rPr>
              <a:t>mangiano senza </a:t>
            </a:r>
            <a:r>
              <a:rPr sz="900" dirty="0">
                <a:latin typeface="Verdana"/>
                <a:cs typeface="Verdana"/>
              </a:rPr>
              <a:t>aver fatto le  </a:t>
            </a:r>
            <a:r>
              <a:rPr sz="900" spc="-5" dirty="0">
                <a:latin typeface="Verdana"/>
                <a:cs typeface="Verdana"/>
              </a:rPr>
              <a:t>abluzioni. Ci </a:t>
            </a:r>
            <a:r>
              <a:rPr sz="900" dirty="0">
                <a:latin typeface="Verdana"/>
                <a:cs typeface="Verdana"/>
              </a:rPr>
              <a:t>sono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molte </a:t>
            </a:r>
            <a:r>
              <a:rPr sz="900" spc="-5" dirty="0">
                <a:latin typeface="Verdana"/>
                <a:cs typeface="Verdana"/>
              </a:rPr>
              <a:t>altre </a:t>
            </a:r>
            <a:r>
              <a:rPr sz="900" dirty="0">
                <a:latin typeface="Verdana"/>
                <a:cs typeface="Verdana"/>
              </a:rPr>
              <a:t>cose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essi </a:t>
            </a:r>
            <a:r>
              <a:rPr sz="900" spc="-10" dirty="0">
                <a:latin typeface="Verdana"/>
                <a:cs typeface="Verdana"/>
              </a:rPr>
              <a:t>hanno </a:t>
            </a:r>
            <a:r>
              <a:rPr sz="900" dirty="0">
                <a:latin typeface="Verdana"/>
                <a:cs typeface="Verdana"/>
              </a:rPr>
              <a:t>imparato a </a:t>
            </a:r>
            <a:r>
              <a:rPr sz="900" spc="-5" dirty="0">
                <a:latin typeface="Verdana"/>
                <a:cs typeface="Verdana"/>
              </a:rPr>
              <a:t>osservare  </a:t>
            </a:r>
            <a:r>
              <a:rPr sz="900" dirty="0">
                <a:latin typeface="Verdana"/>
                <a:cs typeface="Verdana"/>
              </a:rPr>
              <a:t>per</a:t>
            </a:r>
            <a:r>
              <a:rPr sz="900" spc="15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tradizione,</a:t>
            </a:r>
            <a:r>
              <a:rPr sz="900" spc="15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come</a:t>
            </a:r>
            <a:r>
              <a:rPr sz="900" spc="15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lavaggi</a:t>
            </a:r>
            <a:r>
              <a:rPr sz="900" spc="15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rituali</a:t>
            </a:r>
            <a:r>
              <a:rPr sz="900" spc="1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</a:t>
            </a:r>
            <a:r>
              <a:rPr sz="900" spc="1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bicchieri,</a:t>
            </a:r>
            <a:r>
              <a:rPr sz="900" spc="15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stoviglie</a:t>
            </a:r>
            <a:r>
              <a:rPr sz="900" spc="15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</a:t>
            </a:r>
            <a:r>
              <a:rPr sz="900" spc="16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oggetti</a:t>
            </a:r>
            <a:r>
              <a:rPr sz="900" spc="1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</a:t>
            </a:r>
            <a:r>
              <a:rPr sz="900" spc="1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rame.</a:t>
            </a:r>
            <a:endParaRPr sz="900">
              <a:latin typeface="Verdana"/>
              <a:cs typeface="Verdana"/>
            </a:endParaRPr>
          </a:p>
          <a:p>
            <a:pPr marL="12700" indent="1950720" algn="just">
              <a:lnSpc>
                <a:spcPct val="100000"/>
              </a:lnSpc>
              <a:spcBef>
                <a:spcPts val="10"/>
              </a:spcBef>
            </a:pP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spc="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dei 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farisei </a:t>
            </a:r>
            <a:r>
              <a:rPr sz="900" spc="10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8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alcuni </a:t>
            </a:r>
            <a:r>
              <a:rPr sz="900" spc="9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maestri </a:t>
            </a:r>
            <a:r>
              <a:rPr sz="900" spc="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della </a:t>
            </a:r>
            <a:r>
              <a:rPr sz="900" spc="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Legge </a:t>
            </a:r>
            <a:r>
              <a:rPr sz="900" spc="7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venuti </a:t>
            </a:r>
            <a:r>
              <a:rPr sz="900" spc="9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da </a:t>
            </a:r>
            <a:r>
              <a:rPr sz="900" spc="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Gerusalemme</a:t>
            </a:r>
            <a:endParaRPr sz="900">
              <a:latin typeface="Verdana"/>
              <a:cs typeface="Verdana"/>
            </a:endParaRPr>
          </a:p>
          <a:p>
            <a:pPr marL="12700" marR="46355" algn="just">
              <a:lnSpc>
                <a:spcPct val="101099"/>
              </a:lnSpc>
              <a:spcBef>
                <a:spcPts val="15"/>
              </a:spcBef>
            </a:pPr>
            <a:r>
              <a:rPr sz="900" dirty="0">
                <a:latin typeface="Verdana"/>
                <a:cs typeface="Verdana"/>
              </a:rPr>
              <a:t>notarono che </a:t>
            </a:r>
            <a:r>
              <a:rPr sz="900" spc="-5" dirty="0">
                <a:latin typeface="Verdana"/>
                <a:cs typeface="Verdana"/>
              </a:rPr>
              <a:t>alcuni </a:t>
            </a:r>
            <a:r>
              <a:rPr sz="900" dirty="0">
                <a:latin typeface="Verdana"/>
                <a:cs typeface="Verdana"/>
              </a:rPr>
              <a:t>discepoli di Gesù </a:t>
            </a:r>
            <a:r>
              <a:rPr sz="900" spc="-5" dirty="0">
                <a:latin typeface="Verdana"/>
                <a:cs typeface="Verdana"/>
              </a:rPr>
              <a:t>mangiavano </a:t>
            </a:r>
            <a:r>
              <a:rPr sz="900" dirty="0">
                <a:latin typeface="Verdana"/>
                <a:cs typeface="Verdana"/>
              </a:rPr>
              <a:t>con </a:t>
            </a:r>
            <a:r>
              <a:rPr sz="900" spc="-5" dirty="0">
                <a:latin typeface="Verdana"/>
                <a:cs typeface="Verdana"/>
              </a:rPr>
              <a:t>mani impure, </a:t>
            </a:r>
            <a:r>
              <a:rPr sz="900" dirty="0">
                <a:latin typeface="Verdana"/>
                <a:cs typeface="Verdana"/>
              </a:rPr>
              <a:t>cioè </a:t>
            </a:r>
            <a:r>
              <a:rPr sz="900" spc="-5" dirty="0">
                <a:latin typeface="Verdana"/>
                <a:cs typeface="Verdana"/>
              </a:rPr>
              <a:t>senza </a:t>
            </a:r>
            <a:r>
              <a:rPr sz="900" dirty="0">
                <a:latin typeface="Verdana"/>
                <a:cs typeface="Verdana"/>
              </a:rPr>
              <a:t>averle lavate secondo l’uso  religioso.</a:t>
            </a:r>
            <a:endParaRPr sz="900">
              <a:latin typeface="Verdana"/>
              <a:cs typeface="Verdana"/>
            </a:endParaRPr>
          </a:p>
          <a:p>
            <a:pPr marL="12700" marR="5080">
              <a:lnSpc>
                <a:spcPct val="1012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radunarono </a:t>
            </a:r>
            <a:r>
              <a:rPr sz="900" dirty="0">
                <a:latin typeface="Verdana"/>
                <a:cs typeface="Verdana"/>
              </a:rPr>
              <a:t>attorno a Gesù e gli chiesero: «Perché i tuoi discepoli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ubbidiscono alla tradizione religiosa </a:t>
            </a:r>
            <a:r>
              <a:rPr sz="900" spc="-5" dirty="0">
                <a:latin typeface="Verdana"/>
                <a:cs typeface="Verdana"/>
              </a:rPr>
              <a:t>dei  </a:t>
            </a:r>
            <a:r>
              <a:rPr sz="900" dirty="0">
                <a:latin typeface="Verdana"/>
                <a:cs typeface="Verdana"/>
              </a:rPr>
              <a:t>nostri padri e </a:t>
            </a:r>
            <a:r>
              <a:rPr sz="900" spc="-5" dirty="0">
                <a:latin typeface="Verdana"/>
                <a:cs typeface="Verdana"/>
              </a:rPr>
              <a:t>mangiano </a:t>
            </a:r>
            <a:r>
              <a:rPr sz="900" dirty="0">
                <a:latin typeface="Verdana"/>
                <a:cs typeface="Verdana"/>
              </a:rPr>
              <a:t>con mani </a:t>
            </a:r>
            <a:r>
              <a:rPr sz="900" spc="-5" dirty="0">
                <a:latin typeface="Verdana"/>
                <a:cs typeface="Verdana"/>
              </a:rPr>
              <a:t>impure?». </a:t>
            </a:r>
            <a:r>
              <a:rPr sz="900" dirty="0">
                <a:latin typeface="Verdana"/>
                <a:cs typeface="Verdana"/>
              </a:rPr>
              <a:t>Gesù rispose loro: </a:t>
            </a:r>
            <a:r>
              <a:rPr sz="900" spc="-5" dirty="0">
                <a:latin typeface="Verdana"/>
                <a:cs typeface="Verdana"/>
              </a:rPr>
              <a:t>«Il mangiare senza </a:t>
            </a:r>
            <a:r>
              <a:rPr sz="900" dirty="0">
                <a:latin typeface="Verdana"/>
                <a:cs typeface="Verdana"/>
              </a:rPr>
              <a:t>lavarsi le mani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rende  l’uomo impuro. Il profeta </a:t>
            </a:r>
            <a:r>
              <a:rPr sz="900" spc="-5" dirty="0">
                <a:latin typeface="Verdana"/>
                <a:cs typeface="Verdana"/>
              </a:rPr>
              <a:t>Isaia aveva </a:t>
            </a:r>
            <a:r>
              <a:rPr sz="900" dirty="0">
                <a:latin typeface="Verdana"/>
                <a:cs typeface="Verdana"/>
              </a:rPr>
              <a:t>ragione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parlava di voi: Voi siete degli ipocriti. </a:t>
            </a:r>
            <a:r>
              <a:rPr sz="900" spc="-5" dirty="0">
                <a:latin typeface="Verdana"/>
                <a:cs typeface="Verdana"/>
              </a:rPr>
              <a:t>Come </a:t>
            </a:r>
            <a:r>
              <a:rPr sz="900" dirty="0">
                <a:latin typeface="Verdana"/>
                <a:cs typeface="Verdana"/>
              </a:rPr>
              <a:t>infatti è  scritto </a:t>
            </a:r>
            <a:r>
              <a:rPr sz="900" spc="-5" dirty="0">
                <a:latin typeface="Verdana"/>
                <a:cs typeface="Verdana"/>
              </a:rPr>
              <a:t>nel suo </a:t>
            </a:r>
            <a:r>
              <a:rPr sz="900" dirty="0">
                <a:latin typeface="Verdana"/>
                <a:cs typeface="Verdana"/>
              </a:rPr>
              <a:t>libro: </a:t>
            </a:r>
            <a:r>
              <a:rPr sz="900" i="1" dirty="0">
                <a:latin typeface="Verdana"/>
                <a:cs typeface="Verdana"/>
              </a:rPr>
              <a:t>Questo popolo – dice il </a:t>
            </a:r>
            <a:r>
              <a:rPr sz="900" i="1" spc="-5" dirty="0">
                <a:latin typeface="Verdana"/>
                <a:cs typeface="Verdana"/>
              </a:rPr>
              <a:t>Signore </a:t>
            </a:r>
            <a:r>
              <a:rPr sz="900" i="1" dirty="0">
                <a:latin typeface="Verdana"/>
                <a:cs typeface="Verdana"/>
              </a:rPr>
              <a:t>– mi </a:t>
            </a:r>
            <a:r>
              <a:rPr sz="900" i="1" spc="-5" dirty="0">
                <a:latin typeface="Verdana"/>
                <a:cs typeface="Verdana"/>
              </a:rPr>
              <a:t>onora </a:t>
            </a:r>
            <a:r>
              <a:rPr sz="900" i="1" dirty="0">
                <a:latin typeface="Verdana"/>
                <a:cs typeface="Verdana"/>
              </a:rPr>
              <a:t>a parole, ma il </a:t>
            </a:r>
            <a:r>
              <a:rPr sz="900" i="1" spc="-5" dirty="0">
                <a:latin typeface="Verdana"/>
                <a:cs typeface="Verdana"/>
              </a:rPr>
              <a:t>suo </a:t>
            </a:r>
            <a:r>
              <a:rPr sz="900" i="1" dirty="0">
                <a:latin typeface="Verdana"/>
                <a:cs typeface="Verdana"/>
              </a:rPr>
              <a:t>cuore è molto lontano da </a:t>
            </a:r>
            <a:r>
              <a:rPr sz="900" i="1" spc="-5" dirty="0">
                <a:latin typeface="Verdana"/>
                <a:cs typeface="Verdana"/>
              </a:rPr>
              <a:t>me</a:t>
            </a:r>
            <a:r>
              <a:rPr sz="900" spc="-5" dirty="0">
                <a:latin typeface="Verdana"/>
                <a:cs typeface="Verdana"/>
              </a:rPr>
              <a:t>.  </a:t>
            </a:r>
            <a:r>
              <a:rPr sz="900" dirty="0">
                <a:latin typeface="Verdana"/>
                <a:cs typeface="Verdana"/>
              </a:rPr>
              <a:t>Così, in </a:t>
            </a:r>
            <a:r>
              <a:rPr sz="900" spc="-5" dirty="0">
                <a:latin typeface="Verdana"/>
                <a:cs typeface="Verdana"/>
              </a:rPr>
              <a:t>nome </a:t>
            </a:r>
            <a:r>
              <a:rPr sz="900" dirty="0">
                <a:latin typeface="Verdana"/>
                <a:cs typeface="Verdana"/>
              </a:rPr>
              <a:t>della </a:t>
            </a:r>
            <a:r>
              <a:rPr sz="900" spc="-5" dirty="0">
                <a:latin typeface="Verdana"/>
                <a:cs typeface="Verdana"/>
              </a:rPr>
              <a:t>vostra </a:t>
            </a:r>
            <a:r>
              <a:rPr sz="900" dirty="0">
                <a:latin typeface="Verdana"/>
                <a:cs typeface="Verdana"/>
              </a:rPr>
              <a:t>tradizione, voi </a:t>
            </a:r>
            <a:r>
              <a:rPr sz="900" spc="-5" dirty="0">
                <a:latin typeface="Verdana"/>
                <a:cs typeface="Verdana"/>
              </a:rPr>
              <a:t>fate </a:t>
            </a:r>
            <a:r>
              <a:rPr sz="900" dirty="0">
                <a:latin typeface="Verdana"/>
                <a:cs typeface="Verdana"/>
              </a:rPr>
              <a:t>diventare inutile la parola di Dio e il modo con cui l’onorate non  ha </a:t>
            </a:r>
            <a:r>
              <a:rPr sz="900" spc="-5" dirty="0">
                <a:latin typeface="Verdana"/>
                <a:cs typeface="Verdana"/>
              </a:rPr>
              <a:t>valore. </a:t>
            </a:r>
            <a:r>
              <a:rPr sz="900" dirty="0">
                <a:latin typeface="Verdana"/>
                <a:cs typeface="Verdana"/>
              </a:rPr>
              <a:t>E di cose simili </a:t>
            </a:r>
            <a:r>
              <a:rPr sz="900" spc="-10" dirty="0">
                <a:latin typeface="Verdana"/>
                <a:cs typeface="Verdana"/>
              </a:rPr>
              <a:t>ne </a:t>
            </a:r>
            <a:r>
              <a:rPr sz="900" dirty="0">
                <a:latin typeface="Verdana"/>
                <a:cs typeface="Verdana"/>
              </a:rPr>
              <a:t>fate</a:t>
            </a:r>
            <a:r>
              <a:rPr sz="900" spc="-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molte».</a:t>
            </a:r>
            <a:endParaRPr sz="900">
              <a:latin typeface="Verdana"/>
              <a:cs typeface="Verdana"/>
            </a:endParaRPr>
          </a:p>
          <a:p>
            <a:pPr marL="12700" marR="46355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E aggiungeva: «Siete </a:t>
            </a:r>
            <a:r>
              <a:rPr sz="900" spc="-5" dirty="0">
                <a:latin typeface="Verdana"/>
                <a:cs typeface="Verdana"/>
              </a:rPr>
              <a:t>veramente </a:t>
            </a:r>
            <a:r>
              <a:rPr sz="900" dirty="0">
                <a:latin typeface="Verdana"/>
                <a:cs typeface="Verdana"/>
              </a:rPr>
              <a:t>abili </a:t>
            </a:r>
            <a:r>
              <a:rPr sz="900" spc="-5" dirty="0">
                <a:latin typeface="Verdana"/>
                <a:cs typeface="Verdana"/>
              </a:rPr>
              <a:t>nell’eludere </a:t>
            </a:r>
            <a:r>
              <a:rPr sz="900" dirty="0">
                <a:latin typeface="Verdana"/>
                <a:cs typeface="Verdana"/>
              </a:rPr>
              <a:t>i comandamenti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dirty="0">
                <a:latin typeface="Verdana"/>
                <a:cs typeface="Verdana"/>
              </a:rPr>
              <a:t>Dio </a:t>
            </a:r>
            <a:r>
              <a:rPr sz="900" spc="-5" dirty="0">
                <a:latin typeface="Verdana"/>
                <a:cs typeface="Verdana"/>
              </a:rPr>
              <a:t>per </a:t>
            </a:r>
            <a:r>
              <a:rPr sz="900" dirty="0">
                <a:latin typeface="Verdana"/>
                <a:cs typeface="Verdana"/>
              </a:rPr>
              <a:t>osservare la </a:t>
            </a:r>
            <a:r>
              <a:rPr sz="900" spc="-5" dirty="0">
                <a:latin typeface="Verdana"/>
                <a:cs typeface="Verdana"/>
              </a:rPr>
              <a:t>vostra tradizione,  insegnando </a:t>
            </a:r>
            <a:r>
              <a:rPr sz="900" dirty="0">
                <a:latin typeface="Verdana"/>
                <a:cs typeface="Verdana"/>
              </a:rPr>
              <a:t>come </a:t>
            </a:r>
            <a:r>
              <a:rPr sz="900" spc="-5" dirty="0">
                <a:latin typeface="Verdana"/>
                <a:cs typeface="Verdana"/>
              </a:rPr>
              <a:t>dottrina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Dio comandamenti </a:t>
            </a:r>
            <a:r>
              <a:rPr sz="900" dirty="0">
                <a:latin typeface="Verdana"/>
                <a:cs typeface="Verdana"/>
              </a:rPr>
              <a:t>che son </a:t>
            </a:r>
            <a:r>
              <a:rPr sz="900" spc="-5" dirty="0">
                <a:latin typeface="Verdana"/>
                <a:cs typeface="Verdana"/>
              </a:rPr>
              <a:t>fatti </a:t>
            </a:r>
            <a:r>
              <a:rPr sz="900" dirty="0">
                <a:latin typeface="Verdana"/>
                <a:cs typeface="Verdana"/>
              </a:rPr>
              <a:t>da uomini. Mosè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ha dato la </a:t>
            </a:r>
            <a:r>
              <a:rPr sz="900" spc="-5" dirty="0">
                <a:latin typeface="Verdana"/>
                <a:cs typeface="Verdana"/>
              </a:rPr>
              <a:t>Legge, </a:t>
            </a:r>
            <a:r>
              <a:rPr sz="900" dirty="0">
                <a:latin typeface="Verdana"/>
                <a:cs typeface="Verdana"/>
              </a:rPr>
              <a:t>ma </a:t>
            </a:r>
            <a:r>
              <a:rPr sz="900" spc="-5" dirty="0">
                <a:latin typeface="Verdana"/>
                <a:cs typeface="Verdana"/>
              </a:rPr>
              <a:t>nessuno  </a:t>
            </a:r>
            <a:r>
              <a:rPr sz="900" dirty="0">
                <a:latin typeface="Verdana"/>
                <a:cs typeface="Verdana"/>
              </a:rPr>
              <a:t>di voi la mette in </a:t>
            </a:r>
            <a:r>
              <a:rPr sz="900" spc="-5" dirty="0">
                <a:latin typeface="Verdana"/>
                <a:cs typeface="Verdana"/>
              </a:rPr>
              <a:t>pratica. </a:t>
            </a:r>
            <a:r>
              <a:rPr sz="900" dirty="0">
                <a:latin typeface="Verdana"/>
                <a:cs typeface="Verdana"/>
              </a:rPr>
              <a:t>Mosè infatti disse: Onora </a:t>
            </a:r>
            <a:r>
              <a:rPr sz="900" spc="-5" dirty="0">
                <a:latin typeface="Verdana"/>
                <a:cs typeface="Verdana"/>
              </a:rPr>
              <a:t>tuo </a:t>
            </a:r>
            <a:r>
              <a:rPr sz="900" dirty="0">
                <a:latin typeface="Verdana"/>
                <a:cs typeface="Verdana"/>
              </a:rPr>
              <a:t>padre e tua </a:t>
            </a:r>
            <a:r>
              <a:rPr sz="900" spc="-5" dirty="0">
                <a:latin typeface="Verdana"/>
                <a:cs typeface="Verdana"/>
              </a:rPr>
              <a:t>madre,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10" dirty="0">
                <a:latin typeface="Verdana"/>
                <a:cs typeface="Verdana"/>
              </a:rPr>
              <a:t>chi </a:t>
            </a:r>
            <a:r>
              <a:rPr sz="900" dirty="0">
                <a:latin typeface="Verdana"/>
                <a:cs typeface="Verdana"/>
              </a:rPr>
              <a:t>maledice il </a:t>
            </a:r>
            <a:r>
              <a:rPr sz="900" spc="-5" dirty="0">
                <a:latin typeface="Verdana"/>
                <a:cs typeface="Verdana"/>
              </a:rPr>
              <a:t>padre </a:t>
            </a:r>
            <a:r>
              <a:rPr sz="900" dirty="0">
                <a:latin typeface="Verdana"/>
                <a:cs typeface="Verdana"/>
              </a:rPr>
              <a:t>e la </a:t>
            </a:r>
            <a:r>
              <a:rPr sz="900" spc="-5" dirty="0">
                <a:latin typeface="Verdana"/>
                <a:cs typeface="Verdana"/>
              </a:rPr>
              <a:t>madre  </a:t>
            </a:r>
            <a:r>
              <a:rPr sz="900" dirty="0">
                <a:latin typeface="Verdana"/>
                <a:cs typeface="Verdana"/>
              </a:rPr>
              <a:t>sia messo a morte. Voi invece </a:t>
            </a:r>
            <a:r>
              <a:rPr sz="900" spc="-5" dirty="0">
                <a:latin typeface="Verdana"/>
                <a:cs typeface="Verdana"/>
              </a:rPr>
              <a:t>insegnate che </a:t>
            </a:r>
            <a:r>
              <a:rPr sz="900" dirty="0">
                <a:latin typeface="Verdana"/>
                <a:cs typeface="Verdana"/>
              </a:rPr>
              <a:t>uno non ha più il dovere di aiutare suo padre e </a:t>
            </a:r>
            <a:r>
              <a:rPr sz="900" spc="-5" dirty="0">
                <a:latin typeface="Verdana"/>
                <a:cs typeface="Verdana"/>
              </a:rPr>
              <a:t>sua </a:t>
            </a:r>
            <a:r>
              <a:rPr sz="900" dirty="0">
                <a:latin typeface="Verdana"/>
                <a:cs typeface="Verdana"/>
              </a:rPr>
              <a:t>madre, se dice  loro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sono </a:t>
            </a:r>
            <a:r>
              <a:rPr sz="900" spc="-5" dirty="0">
                <a:latin typeface="Verdana"/>
                <a:cs typeface="Verdana"/>
              </a:rPr>
              <a:t>korbàn, </a:t>
            </a:r>
            <a:r>
              <a:rPr sz="900" dirty="0">
                <a:latin typeface="Verdana"/>
                <a:cs typeface="Verdana"/>
              </a:rPr>
              <a:t>cioè se dice ad </a:t>
            </a:r>
            <a:r>
              <a:rPr sz="900" spc="-5" dirty="0">
                <a:latin typeface="Verdana"/>
                <a:cs typeface="Verdana"/>
              </a:rPr>
              <a:t>essi che </a:t>
            </a:r>
            <a:r>
              <a:rPr sz="900" dirty="0">
                <a:latin typeface="Verdana"/>
                <a:cs typeface="Verdana"/>
              </a:rPr>
              <a:t>ha offerto a Dio </a:t>
            </a:r>
            <a:r>
              <a:rPr sz="900" spc="-5" dirty="0">
                <a:latin typeface="Verdana"/>
                <a:cs typeface="Verdana"/>
              </a:rPr>
              <a:t>quei beni </a:t>
            </a:r>
            <a:r>
              <a:rPr sz="900" dirty="0">
                <a:latin typeface="Verdana"/>
                <a:cs typeface="Verdana"/>
              </a:rPr>
              <a:t>che doveva </a:t>
            </a:r>
            <a:r>
              <a:rPr sz="900" spc="-5" dirty="0">
                <a:latin typeface="Verdana"/>
                <a:cs typeface="Verdana"/>
              </a:rPr>
              <a:t>usare </a:t>
            </a:r>
            <a:r>
              <a:rPr sz="900" dirty="0">
                <a:latin typeface="Verdana"/>
                <a:cs typeface="Verdana"/>
              </a:rPr>
              <a:t>per</a:t>
            </a:r>
            <a:r>
              <a:rPr sz="900" spc="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loro».</a:t>
            </a:r>
            <a:endParaRPr sz="900">
              <a:latin typeface="Verdana"/>
              <a:cs typeface="Verdana"/>
            </a:endParaRPr>
          </a:p>
          <a:p>
            <a:pPr marL="12700" marR="46355">
              <a:lnSpc>
                <a:spcPct val="102200"/>
              </a:lnSpc>
              <a:spcBef>
                <a:spcPts val="590"/>
              </a:spcBef>
            </a:pPr>
            <a:r>
              <a:rPr sz="900" spc="-5" dirty="0">
                <a:latin typeface="Verdana"/>
                <a:cs typeface="Verdana"/>
              </a:rPr>
              <a:t>«Guai </a:t>
            </a:r>
            <a:r>
              <a:rPr sz="900" dirty="0">
                <a:latin typeface="Verdana"/>
                <a:cs typeface="Verdana"/>
              </a:rPr>
              <a:t>a voi, ipocriti, maestri della Legge e </a:t>
            </a:r>
            <a:r>
              <a:rPr sz="900" spc="-5" dirty="0">
                <a:latin typeface="Verdana"/>
                <a:cs typeface="Verdana"/>
              </a:rPr>
              <a:t>farisei! </a:t>
            </a:r>
            <a:r>
              <a:rPr sz="900" dirty="0">
                <a:latin typeface="Verdana"/>
                <a:cs typeface="Verdana"/>
              </a:rPr>
              <a:t>Avete nascosto la </a:t>
            </a:r>
            <a:r>
              <a:rPr sz="900" spc="-5" dirty="0">
                <a:latin typeface="Verdana"/>
                <a:cs typeface="Verdana"/>
              </a:rPr>
              <a:t>chiave </a:t>
            </a:r>
            <a:r>
              <a:rPr sz="900" dirty="0">
                <a:latin typeface="Verdana"/>
                <a:cs typeface="Verdana"/>
              </a:rPr>
              <a:t>della </a:t>
            </a:r>
            <a:r>
              <a:rPr sz="900" spc="-5" dirty="0">
                <a:latin typeface="Verdana"/>
                <a:cs typeface="Verdana"/>
              </a:rPr>
              <a:t>vera </a:t>
            </a:r>
            <a:r>
              <a:rPr sz="900" dirty="0">
                <a:latin typeface="Verdana"/>
                <a:cs typeface="Verdana"/>
              </a:rPr>
              <a:t>scienza: voi non ci siete  entrati e non </a:t>
            </a:r>
            <a:r>
              <a:rPr sz="900" spc="-5" dirty="0">
                <a:latin typeface="Verdana"/>
                <a:cs typeface="Verdana"/>
              </a:rPr>
              <a:t>avete </a:t>
            </a:r>
            <a:r>
              <a:rPr sz="900" dirty="0">
                <a:latin typeface="Verdana"/>
                <a:cs typeface="Verdana"/>
              </a:rPr>
              <a:t>lasciato </a:t>
            </a:r>
            <a:r>
              <a:rPr sz="900" spc="-5" dirty="0">
                <a:latin typeface="Verdana"/>
                <a:cs typeface="Verdana"/>
              </a:rPr>
              <a:t>entrare </a:t>
            </a:r>
            <a:r>
              <a:rPr sz="900" dirty="0">
                <a:latin typeface="Verdana"/>
                <a:cs typeface="Verdana"/>
              </a:rPr>
              <a:t>quelli che avrebbero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voluto».</a:t>
            </a:r>
            <a:endParaRPr sz="900">
              <a:latin typeface="Verdana"/>
              <a:cs typeface="Verdana"/>
            </a:endParaRPr>
          </a:p>
          <a:p>
            <a:pPr marL="12700" marR="46355">
              <a:lnSpc>
                <a:spcPct val="101099"/>
              </a:lnSpc>
              <a:spcBef>
                <a:spcPts val="600"/>
              </a:spcBef>
            </a:pPr>
            <a:r>
              <a:rPr sz="900" spc="-5" dirty="0">
                <a:latin typeface="Verdana"/>
                <a:cs typeface="Verdana"/>
              </a:rPr>
              <a:t>«Guai </a:t>
            </a:r>
            <a:r>
              <a:rPr sz="900" dirty="0">
                <a:latin typeface="Verdana"/>
                <a:cs typeface="Verdana"/>
              </a:rPr>
              <a:t>a voi, ipocriti, </a:t>
            </a:r>
            <a:r>
              <a:rPr sz="900" spc="-5" dirty="0">
                <a:latin typeface="Verdana"/>
                <a:cs typeface="Verdana"/>
              </a:rPr>
              <a:t>maestri </a:t>
            </a:r>
            <a:r>
              <a:rPr sz="900" dirty="0">
                <a:latin typeface="Verdana"/>
                <a:cs typeface="Verdana"/>
              </a:rPr>
              <a:t>della Legge e </a:t>
            </a:r>
            <a:r>
              <a:rPr sz="900" spc="-5" dirty="0">
                <a:latin typeface="Verdana"/>
                <a:cs typeface="Verdana"/>
              </a:rPr>
              <a:t>farisei! Come </a:t>
            </a:r>
            <a:r>
              <a:rPr sz="900" dirty="0">
                <a:latin typeface="Verdana"/>
                <a:cs typeface="Verdana"/>
              </a:rPr>
              <a:t>potete </a:t>
            </a:r>
            <a:r>
              <a:rPr sz="900" spc="-5" dirty="0">
                <a:latin typeface="Verdana"/>
                <a:cs typeface="Verdana"/>
              </a:rPr>
              <a:t>credere, voi che </a:t>
            </a:r>
            <a:r>
              <a:rPr sz="900" dirty="0">
                <a:latin typeface="Verdana"/>
                <a:cs typeface="Verdana"/>
              </a:rPr>
              <a:t>prendete gloria gli </a:t>
            </a:r>
            <a:r>
              <a:rPr sz="900" spc="-5" dirty="0">
                <a:latin typeface="Verdana"/>
                <a:cs typeface="Verdana"/>
              </a:rPr>
              <a:t>uni </a:t>
            </a:r>
            <a:r>
              <a:rPr sz="900" dirty="0">
                <a:latin typeface="Verdana"/>
                <a:cs typeface="Verdana"/>
              </a:rPr>
              <a:t>dagli  altri, e non cercate la </a:t>
            </a:r>
            <a:r>
              <a:rPr sz="900" spc="-5" dirty="0">
                <a:latin typeface="Verdana"/>
                <a:cs typeface="Verdana"/>
              </a:rPr>
              <a:t>gloria che viene </a:t>
            </a:r>
            <a:r>
              <a:rPr sz="900" dirty="0">
                <a:latin typeface="Verdana"/>
                <a:cs typeface="Verdana"/>
              </a:rPr>
              <a:t>da Dio solo?»</a:t>
            </a:r>
            <a:r>
              <a:rPr sz="900" spc="-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5695" y="940308"/>
            <a:ext cx="1799844" cy="888491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9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64895" y="555741"/>
            <a:ext cx="6508115" cy="415607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972310" marR="9525" algn="just">
              <a:lnSpc>
                <a:spcPct val="101099"/>
              </a:lnSpc>
              <a:spcBef>
                <a:spcPts val="85"/>
              </a:spcBef>
            </a:pPr>
            <a:r>
              <a:rPr sz="900" spc="-5" dirty="0">
                <a:latin typeface="Verdana"/>
                <a:cs typeface="Verdana"/>
              </a:rPr>
              <a:t>«Guai </a:t>
            </a:r>
            <a:r>
              <a:rPr sz="900" dirty="0">
                <a:latin typeface="Verdana"/>
                <a:cs typeface="Verdana"/>
              </a:rPr>
              <a:t>a voi, ipocriti, </a:t>
            </a:r>
            <a:r>
              <a:rPr sz="900" spc="-5" dirty="0">
                <a:latin typeface="Verdana"/>
                <a:cs typeface="Verdana"/>
              </a:rPr>
              <a:t>maestri </a:t>
            </a:r>
            <a:r>
              <a:rPr sz="900" dirty="0">
                <a:latin typeface="Verdana"/>
                <a:cs typeface="Verdana"/>
              </a:rPr>
              <a:t>della Legge e </a:t>
            </a:r>
            <a:r>
              <a:rPr sz="900" spc="-5" dirty="0">
                <a:latin typeface="Verdana"/>
                <a:cs typeface="Verdana"/>
              </a:rPr>
              <a:t>farisei! Davanti </a:t>
            </a:r>
            <a:r>
              <a:rPr sz="900" dirty="0">
                <a:latin typeface="Verdana"/>
                <a:cs typeface="Verdana"/>
              </a:rPr>
              <a:t>agli </a:t>
            </a:r>
            <a:r>
              <a:rPr sz="900" spc="-5" dirty="0">
                <a:latin typeface="Verdana"/>
                <a:cs typeface="Verdana"/>
              </a:rPr>
              <a:t>uomini </a:t>
            </a:r>
            <a:r>
              <a:rPr sz="900" dirty="0">
                <a:latin typeface="Verdana"/>
                <a:cs typeface="Verdana"/>
              </a:rPr>
              <a:t>voi </a:t>
            </a:r>
            <a:r>
              <a:rPr sz="900" spc="-5" dirty="0">
                <a:latin typeface="Verdana"/>
                <a:cs typeface="Verdana"/>
              </a:rPr>
              <a:t>fate 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figura </a:t>
            </a:r>
            <a:r>
              <a:rPr sz="900" dirty="0">
                <a:latin typeface="Verdana"/>
                <a:cs typeface="Verdana"/>
              </a:rPr>
              <a:t>di persone giuste, ma Dio conosce molto </a:t>
            </a:r>
            <a:r>
              <a:rPr sz="900" spc="-5" dirty="0">
                <a:latin typeface="Verdana"/>
                <a:cs typeface="Verdana"/>
              </a:rPr>
              <a:t>bene </a:t>
            </a:r>
            <a:r>
              <a:rPr sz="900" dirty="0">
                <a:latin typeface="Verdana"/>
                <a:cs typeface="Verdana"/>
              </a:rPr>
              <a:t>i vostri</a:t>
            </a:r>
            <a:r>
              <a:rPr sz="900" spc="-4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cuori».</a:t>
            </a:r>
            <a:endParaRPr sz="900">
              <a:latin typeface="Verdana"/>
              <a:cs typeface="Verdana"/>
            </a:endParaRPr>
          </a:p>
          <a:p>
            <a:pPr marL="1972310" marR="6985" algn="just">
              <a:lnSpc>
                <a:spcPct val="101499"/>
              </a:lnSpc>
              <a:spcBef>
                <a:spcPts val="600"/>
              </a:spcBef>
            </a:pPr>
            <a:r>
              <a:rPr sz="900" spc="-5" dirty="0">
                <a:latin typeface="Verdana"/>
                <a:cs typeface="Verdana"/>
              </a:rPr>
              <a:t>«Guai </a:t>
            </a:r>
            <a:r>
              <a:rPr sz="900" dirty="0">
                <a:latin typeface="Verdana"/>
                <a:cs typeface="Verdana"/>
              </a:rPr>
              <a:t>a voi, ipocriti, </a:t>
            </a:r>
            <a:r>
              <a:rPr sz="900" spc="-5" dirty="0">
                <a:latin typeface="Verdana"/>
                <a:cs typeface="Verdana"/>
              </a:rPr>
              <a:t>maestri </a:t>
            </a:r>
            <a:r>
              <a:rPr sz="900" dirty="0">
                <a:latin typeface="Verdana"/>
                <a:cs typeface="Verdana"/>
              </a:rPr>
              <a:t>della Legge e </a:t>
            </a:r>
            <a:r>
              <a:rPr sz="900" spc="-5" dirty="0">
                <a:latin typeface="Verdana"/>
                <a:cs typeface="Verdana"/>
              </a:rPr>
              <a:t>farisei! </a:t>
            </a:r>
            <a:r>
              <a:rPr sz="900" dirty="0">
                <a:latin typeface="Verdana"/>
                <a:cs typeface="Verdana"/>
              </a:rPr>
              <a:t>Voi </a:t>
            </a:r>
            <a:r>
              <a:rPr sz="900" spc="-5" dirty="0">
                <a:latin typeface="Verdana"/>
                <a:cs typeface="Verdana"/>
              </a:rPr>
              <a:t>chiudete agli uomini </a:t>
            </a:r>
            <a:r>
              <a:rPr sz="900" spc="-10" dirty="0">
                <a:latin typeface="Verdana"/>
                <a:cs typeface="Verdana"/>
              </a:rPr>
              <a:t>la  </a:t>
            </a:r>
            <a:r>
              <a:rPr sz="900" dirty="0">
                <a:latin typeface="Verdana"/>
                <a:cs typeface="Verdana"/>
              </a:rPr>
              <a:t>porta </a:t>
            </a:r>
            <a:r>
              <a:rPr sz="900" spc="-5" dirty="0">
                <a:latin typeface="Verdana"/>
                <a:cs typeface="Verdana"/>
              </a:rPr>
              <a:t>del regno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Dio perché </a:t>
            </a:r>
            <a:r>
              <a:rPr sz="900" dirty="0">
                <a:latin typeface="Verdana"/>
                <a:cs typeface="Verdana"/>
              </a:rPr>
              <a:t>trasgredite i </a:t>
            </a:r>
            <a:r>
              <a:rPr sz="900" spc="-5" dirty="0">
                <a:latin typeface="Verdana"/>
                <a:cs typeface="Verdana"/>
              </a:rPr>
              <a:t>punti </a:t>
            </a:r>
            <a:r>
              <a:rPr sz="900" dirty="0">
                <a:latin typeface="Verdana"/>
                <a:cs typeface="Verdana"/>
              </a:rPr>
              <a:t>più </a:t>
            </a:r>
            <a:r>
              <a:rPr sz="900" spc="-5" dirty="0">
                <a:latin typeface="Verdana"/>
                <a:cs typeface="Verdana"/>
              </a:rPr>
              <a:t>importanti </a:t>
            </a:r>
            <a:r>
              <a:rPr sz="900" dirty="0">
                <a:latin typeface="Verdana"/>
                <a:cs typeface="Verdana"/>
              </a:rPr>
              <a:t>della Legge di  Dio: la giustizia, la </a:t>
            </a:r>
            <a:r>
              <a:rPr sz="900" spc="-5" dirty="0">
                <a:latin typeface="Verdana"/>
                <a:cs typeface="Verdana"/>
              </a:rPr>
              <a:t>misericordia </a:t>
            </a:r>
            <a:r>
              <a:rPr sz="900" dirty="0">
                <a:latin typeface="Verdana"/>
                <a:cs typeface="Verdana"/>
              </a:rPr>
              <a:t>e la </a:t>
            </a:r>
            <a:r>
              <a:rPr sz="900" spc="-5" dirty="0">
                <a:latin typeface="Verdana"/>
                <a:cs typeface="Verdana"/>
              </a:rPr>
              <a:t>fedeltà: così </a:t>
            </a:r>
            <a:r>
              <a:rPr sz="900" dirty="0">
                <a:latin typeface="Verdana"/>
                <a:cs typeface="Verdana"/>
              </a:rPr>
              <a:t>non entrate </a:t>
            </a:r>
            <a:r>
              <a:rPr sz="900" spc="-5" dirty="0">
                <a:latin typeface="Verdana"/>
                <a:cs typeface="Verdana"/>
              </a:rPr>
              <a:t>voi </a:t>
            </a:r>
            <a:r>
              <a:rPr sz="900" dirty="0">
                <a:latin typeface="Verdana"/>
                <a:cs typeface="Verdana"/>
              </a:rPr>
              <a:t>e non  lasciate </a:t>
            </a:r>
            <a:r>
              <a:rPr sz="900" spc="-5" dirty="0">
                <a:latin typeface="Verdana"/>
                <a:cs typeface="Verdana"/>
              </a:rPr>
              <a:t>entrare </a:t>
            </a:r>
            <a:r>
              <a:rPr sz="900" dirty="0">
                <a:latin typeface="Verdana"/>
                <a:cs typeface="Verdana"/>
              </a:rPr>
              <a:t>nemmeno quelli </a:t>
            </a:r>
            <a:r>
              <a:rPr sz="900" spc="-5" dirty="0">
                <a:latin typeface="Verdana"/>
                <a:cs typeface="Verdana"/>
              </a:rPr>
              <a:t>che vogliono</a:t>
            </a:r>
            <a:r>
              <a:rPr sz="900" spc="1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entrarci».</a:t>
            </a:r>
            <a:endParaRPr sz="900">
              <a:latin typeface="Verdana"/>
              <a:cs typeface="Verdana"/>
            </a:endParaRPr>
          </a:p>
          <a:p>
            <a:pPr marL="12700" marR="6985" algn="just">
              <a:lnSpc>
                <a:spcPct val="101099"/>
              </a:lnSpc>
              <a:spcBef>
                <a:spcPts val="600"/>
              </a:spcBef>
            </a:pPr>
            <a:r>
              <a:rPr sz="900" spc="-5" dirty="0">
                <a:latin typeface="Verdana"/>
                <a:cs typeface="Verdana"/>
              </a:rPr>
              <a:t>«Guai </a:t>
            </a:r>
            <a:r>
              <a:rPr sz="900" dirty="0">
                <a:latin typeface="Verdana"/>
                <a:cs typeface="Verdana"/>
              </a:rPr>
              <a:t>a voi, ipocriti, maestri della Legge e farisei! Vi preoccupate di </a:t>
            </a:r>
            <a:r>
              <a:rPr sz="900" spc="-5" dirty="0">
                <a:latin typeface="Verdana"/>
                <a:cs typeface="Verdana"/>
              </a:rPr>
              <a:t>pulire </a:t>
            </a:r>
            <a:r>
              <a:rPr sz="900" dirty="0">
                <a:latin typeface="Verdana"/>
                <a:cs typeface="Verdana"/>
              </a:rPr>
              <a:t>la parte esterna dei </a:t>
            </a:r>
            <a:r>
              <a:rPr sz="900" spc="-5" dirty="0">
                <a:latin typeface="Verdana"/>
                <a:cs typeface="Verdana"/>
              </a:rPr>
              <a:t>vostri </a:t>
            </a:r>
            <a:r>
              <a:rPr sz="900" dirty="0">
                <a:latin typeface="Verdana"/>
                <a:cs typeface="Verdana"/>
              </a:rPr>
              <a:t>piatti e </a:t>
            </a:r>
            <a:r>
              <a:rPr sz="900" spc="-5" dirty="0">
                <a:latin typeface="Verdana"/>
                <a:cs typeface="Verdana"/>
              </a:rPr>
              <a:t>dei  </a:t>
            </a:r>
            <a:r>
              <a:rPr sz="900" dirty="0">
                <a:latin typeface="Verdana"/>
                <a:cs typeface="Verdana"/>
              </a:rPr>
              <a:t>vostri bicchieri, ma </a:t>
            </a:r>
            <a:r>
              <a:rPr sz="900" spc="-5" dirty="0">
                <a:latin typeface="Verdana"/>
                <a:cs typeface="Verdana"/>
              </a:rPr>
              <a:t>intanto </a:t>
            </a:r>
            <a:r>
              <a:rPr sz="900" dirty="0">
                <a:latin typeface="Verdana"/>
                <a:cs typeface="Verdana"/>
              </a:rPr>
              <a:t>li </a:t>
            </a:r>
            <a:r>
              <a:rPr sz="900" spc="-5" dirty="0">
                <a:latin typeface="Verdana"/>
                <a:cs typeface="Verdana"/>
              </a:rPr>
              <a:t>riempite dei vostri furti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dei </a:t>
            </a:r>
            <a:r>
              <a:rPr sz="900" dirty="0">
                <a:latin typeface="Verdana"/>
                <a:cs typeface="Verdana"/>
              </a:rPr>
              <a:t>vostri vizi. </a:t>
            </a:r>
            <a:r>
              <a:rPr sz="900" spc="-5" dirty="0">
                <a:latin typeface="Verdana"/>
                <a:cs typeface="Verdana"/>
              </a:rPr>
              <a:t>Fariseo </a:t>
            </a:r>
            <a:r>
              <a:rPr sz="900" dirty="0">
                <a:latin typeface="Verdana"/>
                <a:cs typeface="Verdana"/>
              </a:rPr>
              <a:t>cieco! </a:t>
            </a:r>
            <a:r>
              <a:rPr sz="900" spc="-5" dirty="0">
                <a:latin typeface="Verdana"/>
                <a:cs typeface="Verdana"/>
              </a:rPr>
              <a:t>Purifica </a:t>
            </a:r>
            <a:r>
              <a:rPr sz="900" dirty="0">
                <a:latin typeface="Verdana"/>
                <a:cs typeface="Verdana"/>
              </a:rPr>
              <a:t>prima </a:t>
            </a:r>
            <a:r>
              <a:rPr sz="900" spc="-5" dirty="0">
                <a:latin typeface="Verdana"/>
                <a:cs typeface="Verdana"/>
              </a:rPr>
              <a:t>quel che </a:t>
            </a:r>
            <a:r>
              <a:rPr sz="900" dirty="0">
                <a:latin typeface="Verdana"/>
                <a:cs typeface="Verdana"/>
              </a:rPr>
              <a:t>c’è  dentro il </a:t>
            </a:r>
            <a:r>
              <a:rPr sz="900" spc="-5" dirty="0">
                <a:latin typeface="Verdana"/>
                <a:cs typeface="Verdana"/>
              </a:rPr>
              <a:t>bicchiere,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poi anche </a:t>
            </a:r>
            <a:r>
              <a:rPr sz="900" dirty="0">
                <a:latin typeface="Verdana"/>
                <a:cs typeface="Verdana"/>
              </a:rPr>
              <a:t>l’esterno </a:t>
            </a:r>
            <a:r>
              <a:rPr sz="900" spc="-5" dirty="0">
                <a:latin typeface="Verdana"/>
                <a:cs typeface="Verdana"/>
              </a:rPr>
              <a:t>sarà</a:t>
            </a:r>
            <a:r>
              <a:rPr sz="900" spc="2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puro».</a:t>
            </a:r>
            <a:endParaRPr sz="900">
              <a:latin typeface="Verdana"/>
              <a:cs typeface="Verdana"/>
            </a:endParaRPr>
          </a:p>
          <a:p>
            <a:pPr marL="12700" marR="5715" algn="just">
              <a:lnSpc>
                <a:spcPct val="101699"/>
              </a:lnSpc>
              <a:spcBef>
                <a:spcPts val="590"/>
              </a:spcBef>
            </a:pPr>
            <a:r>
              <a:rPr sz="900" spc="-5" dirty="0">
                <a:latin typeface="Verdana"/>
                <a:cs typeface="Verdana"/>
              </a:rPr>
              <a:t>«Guai </a:t>
            </a:r>
            <a:r>
              <a:rPr sz="900" dirty="0">
                <a:latin typeface="Verdana"/>
                <a:cs typeface="Verdana"/>
              </a:rPr>
              <a:t>a voi, ipocriti, </a:t>
            </a:r>
            <a:r>
              <a:rPr sz="900" spc="-5" dirty="0">
                <a:latin typeface="Verdana"/>
                <a:cs typeface="Verdana"/>
              </a:rPr>
              <a:t>maestri </a:t>
            </a:r>
            <a:r>
              <a:rPr sz="900" dirty="0">
                <a:latin typeface="Verdana"/>
                <a:cs typeface="Verdana"/>
              </a:rPr>
              <a:t>della Legge e </a:t>
            </a:r>
            <a:r>
              <a:rPr sz="900" spc="-5" dirty="0">
                <a:latin typeface="Verdana"/>
                <a:cs typeface="Verdana"/>
              </a:rPr>
              <a:t>farisei! </a:t>
            </a:r>
            <a:r>
              <a:rPr sz="900" dirty="0">
                <a:latin typeface="Verdana"/>
                <a:cs typeface="Verdana"/>
              </a:rPr>
              <a:t>Voi siete come </a:t>
            </a:r>
            <a:r>
              <a:rPr sz="900" spc="-5" dirty="0">
                <a:latin typeface="Verdana"/>
                <a:cs typeface="Verdana"/>
              </a:rPr>
              <a:t>tombe imbiancate che </a:t>
            </a:r>
            <a:r>
              <a:rPr sz="900" dirty="0">
                <a:latin typeface="Verdana"/>
                <a:cs typeface="Verdana"/>
              </a:rPr>
              <a:t>dall’esterno </a:t>
            </a:r>
            <a:r>
              <a:rPr sz="900" spc="-5" dirty="0">
                <a:latin typeface="Verdana"/>
                <a:cs typeface="Verdana"/>
              </a:rPr>
              <a:t>sembrano  </a:t>
            </a:r>
            <a:r>
              <a:rPr sz="900" dirty="0">
                <a:latin typeface="Verdana"/>
                <a:cs typeface="Verdana"/>
              </a:rPr>
              <a:t>bellissime, ma dentro </a:t>
            </a:r>
            <a:r>
              <a:rPr sz="900" spc="-10" dirty="0">
                <a:latin typeface="Verdana"/>
                <a:cs typeface="Verdana"/>
              </a:rPr>
              <a:t>sono </a:t>
            </a:r>
            <a:r>
              <a:rPr sz="900" spc="-5" dirty="0">
                <a:latin typeface="Verdana"/>
                <a:cs typeface="Verdana"/>
              </a:rPr>
              <a:t>piene </a:t>
            </a:r>
            <a:r>
              <a:rPr sz="900" dirty="0">
                <a:latin typeface="Verdana"/>
                <a:cs typeface="Verdana"/>
              </a:rPr>
              <a:t>di ossa di </a:t>
            </a:r>
            <a:r>
              <a:rPr sz="900" spc="-5" dirty="0">
                <a:latin typeface="Verdana"/>
                <a:cs typeface="Verdana"/>
              </a:rPr>
              <a:t>morti </a:t>
            </a:r>
            <a:r>
              <a:rPr sz="900" dirty="0">
                <a:latin typeface="Verdana"/>
                <a:cs typeface="Verdana"/>
              </a:rPr>
              <a:t>e di marciume. </a:t>
            </a:r>
            <a:r>
              <a:rPr sz="900" spc="-5" dirty="0">
                <a:latin typeface="Verdana"/>
                <a:cs typeface="Verdana"/>
              </a:rPr>
              <a:t>Così anche </a:t>
            </a:r>
            <a:r>
              <a:rPr sz="900" dirty="0">
                <a:latin typeface="Verdana"/>
                <a:cs typeface="Verdana"/>
              </a:rPr>
              <a:t>voi, </a:t>
            </a:r>
            <a:r>
              <a:rPr sz="900" spc="-5" dirty="0">
                <a:latin typeface="Verdana"/>
                <a:cs typeface="Verdana"/>
              </a:rPr>
              <a:t>esternamente, </a:t>
            </a:r>
            <a:r>
              <a:rPr sz="900" dirty="0">
                <a:latin typeface="Verdana"/>
                <a:cs typeface="Verdana"/>
              </a:rPr>
              <a:t>apparite giusti  agli occhi </a:t>
            </a:r>
            <a:r>
              <a:rPr sz="900" spc="-5" dirty="0">
                <a:latin typeface="Verdana"/>
                <a:cs typeface="Verdana"/>
              </a:rPr>
              <a:t>degli </a:t>
            </a:r>
            <a:r>
              <a:rPr sz="900" dirty="0">
                <a:latin typeface="Verdana"/>
                <a:cs typeface="Verdana"/>
              </a:rPr>
              <a:t>uomini, ma dentro siete pieni di </a:t>
            </a:r>
            <a:r>
              <a:rPr sz="900" spc="-5" dirty="0">
                <a:latin typeface="Verdana"/>
                <a:cs typeface="Verdana"/>
              </a:rPr>
              <a:t>ipocrisia </a:t>
            </a:r>
            <a:r>
              <a:rPr sz="900" dirty="0">
                <a:latin typeface="Verdana"/>
                <a:cs typeface="Verdana"/>
              </a:rPr>
              <a:t>e di</a:t>
            </a:r>
            <a:r>
              <a:rPr sz="900" spc="-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iniquità».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200"/>
              </a:lnSpc>
              <a:spcBef>
                <a:spcPts val="600"/>
              </a:spcBef>
            </a:pPr>
            <a:r>
              <a:rPr sz="900" spc="-5" dirty="0">
                <a:latin typeface="Verdana"/>
                <a:cs typeface="Verdana"/>
              </a:rPr>
              <a:t>«Guai </a:t>
            </a:r>
            <a:r>
              <a:rPr sz="900" dirty="0">
                <a:latin typeface="Verdana"/>
                <a:cs typeface="Verdana"/>
              </a:rPr>
              <a:t>a voi, ipocriti, </a:t>
            </a:r>
            <a:r>
              <a:rPr sz="900" spc="-5" dirty="0">
                <a:latin typeface="Verdana"/>
                <a:cs typeface="Verdana"/>
              </a:rPr>
              <a:t>maestri </a:t>
            </a:r>
            <a:r>
              <a:rPr sz="900" dirty="0">
                <a:latin typeface="Verdana"/>
                <a:cs typeface="Verdana"/>
              </a:rPr>
              <a:t>della </a:t>
            </a:r>
            <a:r>
              <a:rPr sz="900" spc="-5" dirty="0">
                <a:latin typeface="Verdana"/>
                <a:cs typeface="Verdana"/>
              </a:rPr>
              <a:t>Legge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farisei! Innalzate </a:t>
            </a:r>
            <a:r>
              <a:rPr sz="900" dirty="0">
                <a:latin typeface="Verdana"/>
                <a:cs typeface="Verdana"/>
              </a:rPr>
              <a:t>belle </a:t>
            </a:r>
            <a:r>
              <a:rPr sz="900" spc="-5" dirty="0">
                <a:latin typeface="Verdana"/>
                <a:cs typeface="Verdana"/>
              </a:rPr>
              <a:t>tombe </a:t>
            </a:r>
            <a:r>
              <a:rPr sz="900" dirty="0">
                <a:latin typeface="Verdana"/>
                <a:cs typeface="Verdana"/>
              </a:rPr>
              <a:t>per i profeti, </a:t>
            </a:r>
            <a:r>
              <a:rPr sz="900" spc="-5" dirty="0">
                <a:latin typeface="Verdana"/>
                <a:cs typeface="Verdana"/>
              </a:rPr>
              <a:t>decorate </a:t>
            </a:r>
            <a:r>
              <a:rPr sz="900" dirty="0">
                <a:latin typeface="Verdana"/>
                <a:cs typeface="Verdana"/>
              </a:rPr>
              <a:t>i </a:t>
            </a:r>
            <a:r>
              <a:rPr sz="900" spc="-5" dirty="0">
                <a:latin typeface="Verdana"/>
                <a:cs typeface="Verdana"/>
              </a:rPr>
              <a:t>sepolcri </a:t>
            </a:r>
            <a:r>
              <a:rPr sz="900" dirty="0">
                <a:latin typeface="Verdana"/>
                <a:cs typeface="Verdana"/>
              </a:rPr>
              <a:t>degli  uomini giusti, e dite: ‘Se noi </a:t>
            </a:r>
            <a:r>
              <a:rPr sz="900" spc="-5" dirty="0">
                <a:latin typeface="Verdana"/>
                <a:cs typeface="Verdana"/>
              </a:rPr>
              <a:t>fossimo vissuti </a:t>
            </a:r>
            <a:r>
              <a:rPr sz="900" dirty="0">
                <a:latin typeface="Verdana"/>
                <a:cs typeface="Verdana"/>
              </a:rPr>
              <a:t>ai </a:t>
            </a:r>
            <a:r>
              <a:rPr sz="900" spc="-5" dirty="0">
                <a:latin typeface="Verdana"/>
                <a:cs typeface="Verdana"/>
              </a:rPr>
              <a:t>tempi </a:t>
            </a:r>
            <a:r>
              <a:rPr sz="900" dirty="0">
                <a:latin typeface="Verdana"/>
                <a:cs typeface="Verdana"/>
              </a:rPr>
              <a:t>dei </a:t>
            </a:r>
            <a:r>
              <a:rPr sz="900" spc="-5" dirty="0">
                <a:latin typeface="Verdana"/>
                <a:cs typeface="Verdana"/>
              </a:rPr>
              <a:t>nostri padri, non avremmo fatto </a:t>
            </a:r>
            <a:r>
              <a:rPr sz="900" dirty="0">
                <a:latin typeface="Verdana"/>
                <a:cs typeface="Verdana"/>
              </a:rPr>
              <a:t>come </a:t>
            </a:r>
            <a:r>
              <a:rPr sz="900" spc="-5" dirty="0">
                <a:latin typeface="Verdana"/>
                <a:cs typeface="Verdana"/>
              </a:rPr>
              <a:t>loro,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10" dirty="0">
                <a:latin typeface="Verdana"/>
                <a:cs typeface="Verdana"/>
              </a:rPr>
              <a:t>hanno  </a:t>
            </a:r>
            <a:r>
              <a:rPr sz="900" spc="-5" dirty="0">
                <a:latin typeface="Verdana"/>
                <a:cs typeface="Verdana"/>
              </a:rPr>
              <a:t>ucciso </a:t>
            </a:r>
            <a:r>
              <a:rPr sz="900" dirty="0">
                <a:latin typeface="Verdana"/>
                <a:cs typeface="Verdana"/>
              </a:rPr>
              <a:t>i </a:t>
            </a:r>
            <a:r>
              <a:rPr sz="900" spc="-5" dirty="0">
                <a:latin typeface="Verdana"/>
                <a:cs typeface="Verdana"/>
              </a:rPr>
              <a:t>profeti’. </a:t>
            </a:r>
            <a:r>
              <a:rPr sz="900" dirty="0">
                <a:latin typeface="Verdana"/>
                <a:cs typeface="Verdana"/>
              </a:rPr>
              <a:t>Così </a:t>
            </a:r>
            <a:r>
              <a:rPr sz="900" spc="-5" dirty="0">
                <a:latin typeface="Verdana"/>
                <a:cs typeface="Verdana"/>
              </a:rPr>
              <a:t>testimoniando, </a:t>
            </a:r>
            <a:r>
              <a:rPr sz="900" dirty="0">
                <a:latin typeface="Verdana"/>
                <a:cs typeface="Verdana"/>
              </a:rPr>
              <a:t>dichiarate, contro </a:t>
            </a:r>
            <a:r>
              <a:rPr sz="900" spc="-5" dirty="0">
                <a:latin typeface="Verdana"/>
                <a:cs typeface="Verdana"/>
              </a:rPr>
              <a:t>voi </a:t>
            </a:r>
            <a:r>
              <a:rPr sz="900" dirty="0">
                <a:latin typeface="Verdana"/>
                <a:cs typeface="Verdana"/>
              </a:rPr>
              <a:t>stessi, di </a:t>
            </a:r>
            <a:r>
              <a:rPr sz="900" spc="-5" dirty="0">
                <a:latin typeface="Verdana"/>
                <a:cs typeface="Verdana"/>
              </a:rPr>
              <a:t>essere </a:t>
            </a:r>
            <a:r>
              <a:rPr sz="900" dirty="0">
                <a:latin typeface="Verdana"/>
                <a:cs typeface="Verdana"/>
              </a:rPr>
              <a:t>discendenti di </a:t>
            </a:r>
            <a:r>
              <a:rPr sz="900" spc="-5" dirty="0">
                <a:latin typeface="Verdana"/>
                <a:cs typeface="Verdana"/>
              </a:rPr>
              <a:t>quelli che </a:t>
            </a:r>
            <a:r>
              <a:rPr sz="900" dirty="0">
                <a:latin typeface="Verdana"/>
                <a:cs typeface="Verdana"/>
              </a:rPr>
              <a:t>uccisero i  </a:t>
            </a:r>
            <a:r>
              <a:rPr sz="900" spc="-5" dirty="0">
                <a:latin typeface="Verdana"/>
                <a:cs typeface="Verdana"/>
              </a:rPr>
              <a:t>profeti. </a:t>
            </a:r>
            <a:r>
              <a:rPr sz="900" dirty="0">
                <a:latin typeface="Verdana"/>
                <a:cs typeface="Verdana"/>
              </a:rPr>
              <a:t>Così </a:t>
            </a:r>
            <a:r>
              <a:rPr sz="900" spc="-5" dirty="0">
                <a:latin typeface="Verdana"/>
                <a:cs typeface="Verdana"/>
              </a:rPr>
              <a:t>facendo, </a:t>
            </a:r>
            <a:r>
              <a:rPr sz="900" dirty="0">
                <a:latin typeface="Verdana"/>
                <a:cs typeface="Verdana"/>
              </a:rPr>
              <a:t>voi dimostrate di approvare le opere dei vostri </a:t>
            </a:r>
            <a:r>
              <a:rPr sz="900" spc="-5" dirty="0">
                <a:latin typeface="Verdana"/>
                <a:cs typeface="Verdana"/>
              </a:rPr>
              <a:t>padri, continuate </a:t>
            </a:r>
            <a:r>
              <a:rPr sz="900" dirty="0">
                <a:latin typeface="Verdana"/>
                <a:cs typeface="Verdana"/>
              </a:rPr>
              <a:t>e state </a:t>
            </a:r>
            <a:r>
              <a:rPr sz="900" spc="-5" dirty="0">
                <a:latin typeface="Verdana"/>
                <a:cs typeface="Verdana"/>
              </a:rPr>
              <a:t>portando </a:t>
            </a:r>
            <a:r>
              <a:rPr sz="900" dirty="0">
                <a:latin typeface="Verdana"/>
                <a:cs typeface="Verdana"/>
              </a:rPr>
              <a:t>a  termine quel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i vostri </a:t>
            </a:r>
            <a:r>
              <a:rPr sz="900" spc="-5" dirty="0">
                <a:latin typeface="Verdana"/>
                <a:cs typeface="Verdana"/>
              </a:rPr>
              <a:t>padri hanno </a:t>
            </a:r>
            <a:r>
              <a:rPr sz="900" dirty="0">
                <a:latin typeface="Verdana"/>
                <a:cs typeface="Verdana"/>
              </a:rPr>
              <a:t>cominciato: essi </a:t>
            </a:r>
            <a:r>
              <a:rPr sz="900" spc="-5" dirty="0">
                <a:latin typeface="Verdana"/>
                <a:cs typeface="Verdana"/>
              </a:rPr>
              <a:t>hanno </a:t>
            </a:r>
            <a:r>
              <a:rPr sz="900" dirty="0">
                <a:latin typeface="Verdana"/>
                <a:cs typeface="Verdana"/>
              </a:rPr>
              <a:t>ucciso i profeti e voi costruite le tombe </a:t>
            </a:r>
            <a:r>
              <a:rPr sz="900" spc="-5" dirty="0">
                <a:latin typeface="Verdana"/>
                <a:cs typeface="Verdana"/>
              </a:rPr>
              <a:t>per </a:t>
            </a:r>
            <a:r>
              <a:rPr sz="900" dirty="0">
                <a:latin typeface="Verdana"/>
                <a:cs typeface="Verdana"/>
              </a:rPr>
              <a:t>loro.  Serpenti, </a:t>
            </a:r>
            <a:r>
              <a:rPr sz="900" spc="-5" dirty="0">
                <a:latin typeface="Verdana"/>
                <a:cs typeface="Verdana"/>
              </a:rPr>
              <a:t>razza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vipere, </a:t>
            </a:r>
            <a:r>
              <a:rPr sz="900" dirty="0">
                <a:latin typeface="Verdana"/>
                <a:cs typeface="Verdana"/>
              </a:rPr>
              <a:t>come potrete scampare dai castighi </a:t>
            </a:r>
            <a:r>
              <a:rPr sz="900" spc="-5" dirty="0">
                <a:latin typeface="Verdana"/>
                <a:cs typeface="Verdana"/>
              </a:rPr>
              <a:t>dell’inferno? </a:t>
            </a:r>
            <a:r>
              <a:rPr sz="900" dirty="0">
                <a:latin typeface="Verdana"/>
                <a:cs typeface="Verdana"/>
              </a:rPr>
              <a:t>Per questo la </a:t>
            </a:r>
            <a:r>
              <a:rPr sz="900" spc="-5" dirty="0">
                <a:latin typeface="Verdana"/>
                <a:cs typeface="Verdana"/>
              </a:rPr>
              <a:t>Sapienza </a:t>
            </a:r>
            <a:r>
              <a:rPr sz="900" dirty="0">
                <a:latin typeface="Verdana"/>
                <a:cs typeface="Verdana"/>
              </a:rPr>
              <a:t>di Dio ha  detto: </a:t>
            </a:r>
            <a:r>
              <a:rPr sz="900" spc="-5" dirty="0">
                <a:latin typeface="Verdana"/>
                <a:cs typeface="Verdana"/>
              </a:rPr>
              <a:t>Ascoltate, </a:t>
            </a:r>
            <a:r>
              <a:rPr sz="900" dirty="0">
                <a:latin typeface="Verdana"/>
                <a:cs typeface="Verdana"/>
              </a:rPr>
              <a:t>io </a:t>
            </a:r>
            <a:r>
              <a:rPr sz="900" spc="-5" dirty="0">
                <a:latin typeface="Verdana"/>
                <a:cs typeface="Verdana"/>
              </a:rPr>
              <a:t>manderò </a:t>
            </a:r>
            <a:r>
              <a:rPr sz="900" dirty="0">
                <a:latin typeface="Verdana"/>
                <a:cs typeface="Verdana"/>
              </a:rPr>
              <a:t>a voi veri profeti, uomini sapienti e veri maestri della Legge di Dio. E voi, </a:t>
            </a:r>
            <a:r>
              <a:rPr sz="900" spc="-5" dirty="0">
                <a:latin typeface="Verdana"/>
                <a:cs typeface="Verdana"/>
              </a:rPr>
              <a:t>alcuni </a:t>
            </a:r>
            <a:r>
              <a:rPr sz="900" dirty="0">
                <a:latin typeface="Verdana"/>
                <a:cs typeface="Verdana"/>
              </a:rPr>
              <a:t>li  ucciderete, </a:t>
            </a:r>
            <a:r>
              <a:rPr sz="900" spc="-5" dirty="0">
                <a:latin typeface="Verdana"/>
                <a:cs typeface="Verdana"/>
              </a:rPr>
              <a:t>altri </a:t>
            </a:r>
            <a:r>
              <a:rPr sz="900" dirty="0">
                <a:latin typeface="Verdana"/>
                <a:cs typeface="Verdana"/>
              </a:rPr>
              <a:t>li </a:t>
            </a:r>
            <a:r>
              <a:rPr sz="900" spc="-5" dirty="0">
                <a:latin typeface="Verdana"/>
                <a:cs typeface="Verdana"/>
              </a:rPr>
              <a:t>crocifiggerete, altri </a:t>
            </a:r>
            <a:r>
              <a:rPr sz="900" dirty="0">
                <a:latin typeface="Verdana"/>
                <a:cs typeface="Verdana"/>
              </a:rPr>
              <a:t>li </a:t>
            </a:r>
            <a:r>
              <a:rPr sz="900" spc="-5" dirty="0">
                <a:latin typeface="Verdana"/>
                <a:cs typeface="Verdana"/>
              </a:rPr>
              <a:t>frusterete nelle vostre </a:t>
            </a:r>
            <a:r>
              <a:rPr sz="900" dirty="0">
                <a:latin typeface="Verdana"/>
                <a:cs typeface="Verdana"/>
              </a:rPr>
              <a:t>Sinagoghe e li </a:t>
            </a:r>
            <a:r>
              <a:rPr sz="900" spc="-5" dirty="0">
                <a:latin typeface="Verdana"/>
                <a:cs typeface="Verdana"/>
              </a:rPr>
              <a:t>perseguiterete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città </a:t>
            </a:r>
            <a:r>
              <a:rPr sz="900" dirty="0">
                <a:latin typeface="Verdana"/>
                <a:cs typeface="Verdana"/>
              </a:rPr>
              <a:t>in </a:t>
            </a:r>
            <a:r>
              <a:rPr sz="900" spc="-5" dirty="0">
                <a:latin typeface="Verdana"/>
                <a:cs typeface="Verdana"/>
              </a:rPr>
              <a:t>città. </a:t>
            </a:r>
            <a:r>
              <a:rPr sz="900" dirty="0">
                <a:latin typeface="Verdana"/>
                <a:cs typeface="Verdana"/>
              </a:rPr>
              <a:t>Ma  Dio chiederà </a:t>
            </a:r>
            <a:r>
              <a:rPr sz="900" spc="-5" dirty="0">
                <a:latin typeface="Verdana"/>
                <a:cs typeface="Verdana"/>
              </a:rPr>
              <a:t>conto </a:t>
            </a:r>
            <a:r>
              <a:rPr sz="900" dirty="0">
                <a:latin typeface="Verdana"/>
                <a:cs typeface="Verdana"/>
              </a:rPr>
              <a:t>a questa gente di </a:t>
            </a:r>
            <a:r>
              <a:rPr sz="900" spc="-5" dirty="0">
                <a:latin typeface="Verdana"/>
                <a:cs typeface="Verdana"/>
              </a:rPr>
              <a:t>tutto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sangue innocente </a:t>
            </a:r>
            <a:r>
              <a:rPr sz="900" dirty="0">
                <a:latin typeface="Verdana"/>
                <a:cs typeface="Verdana"/>
              </a:rPr>
              <a:t>versato sopra la terra per l’uccisione di tutti i  </a:t>
            </a:r>
            <a:r>
              <a:rPr sz="900" spc="-5" dirty="0">
                <a:latin typeface="Verdana"/>
                <a:cs typeface="Verdana"/>
              </a:rPr>
              <a:t>profeti, </a:t>
            </a:r>
            <a:r>
              <a:rPr sz="900" dirty="0">
                <a:latin typeface="Verdana"/>
                <a:cs typeface="Verdana"/>
              </a:rPr>
              <a:t>dalle origini </a:t>
            </a:r>
            <a:r>
              <a:rPr sz="900" spc="-5" dirty="0">
                <a:latin typeface="Verdana"/>
                <a:cs typeface="Verdana"/>
              </a:rPr>
              <a:t>del </a:t>
            </a:r>
            <a:r>
              <a:rPr sz="900" dirty="0">
                <a:latin typeface="Verdana"/>
                <a:cs typeface="Verdana"/>
              </a:rPr>
              <a:t>mondo in poi: </a:t>
            </a:r>
            <a:r>
              <a:rPr sz="900" spc="-5" dirty="0">
                <a:latin typeface="Verdana"/>
                <a:cs typeface="Verdana"/>
              </a:rPr>
              <a:t>dal sangue </a:t>
            </a:r>
            <a:r>
              <a:rPr sz="900" dirty="0">
                <a:latin typeface="Verdana"/>
                <a:cs typeface="Verdana"/>
              </a:rPr>
              <a:t>di Abele fino al sangue di </a:t>
            </a:r>
            <a:r>
              <a:rPr sz="900" spc="-5" dirty="0">
                <a:latin typeface="Verdana"/>
                <a:cs typeface="Verdana"/>
              </a:rPr>
              <a:t>Zaccaria, </a:t>
            </a:r>
            <a:r>
              <a:rPr sz="900" dirty="0">
                <a:latin typeface="Verdana"/>
                <a:cs typeface="Verdana"/>
              </a:rPr>
              <a:t>che fu </a:t>
            </a:r>
            <a:r>
              <a:rPr sz="900" spc="-5" dirty="0">
                <a:latin typeface="Verdana"/>
                <a:cs typeface="Verdana"/>
              </a:rPr>
              <a:t>ucciso </a:t>
            </a:r>
            <a:r>
              <a:rPr sz="900" dirty="0">
                <a:latin typeface="Verdana"/>
                <a:cs typeface="Verdana"/>
              </a:rPr>
              <a:t>tra l’altare e  il </a:t>
            </a:r>
            <a:r>
              <a:rPr sz="900" spc="-5" dirty="0">
                <a:latin typeface="Verdana"/>
                <a:cs typeface="Verdana"/>
              </a:rPr>
              <a:t>santuario. </a:t>
            </a:r>
            <a:r>
              <a:rPr sz="900" dirty="0">
                <a:latin typeface="Verdana"/>
                <a:cs typeface="Verdana"/>
              </a:rPr>
              <a:t>Vi </a:t>
            </a:r>
            <a:r>
              <a:rPr sz="900" spc="-5" dirty="0">
                <a:latin typeface="Verdana"/>
                <a:cs typeface="Verdana"/>
              </a:rPr>
              <a:t>assicuro </a:t>
            </a:r>
            <a:r>
              <a:rPr sz="900" dirty="0">
                <a:latin typeface="Verdana"/>
                <a:cs typeface="Verdana"/>
              </a:rPr>
              <a:t>che tutte </a:t>
            </a:r>
            <a:r>
              <a:rPr sz="900" spc="-5" dirty="0">
                <a:latin typeface="Verdana"/>
                <a:cs typeface="Verdana"/>
              </a:rPr>
              <a:t>queste </a:t>
            </a:r>
            <a:r>
              <a:rPr sz="900" dirty="0">
                <a:latin typeface="Verdana"/>
                <a:cs typeface="Verdana"/>
              </a:rPr>
              <a:t>cose </a:t>
            </a:r>
            <a:r>
              <a:rPr sz="900" spc="-5" dirty="0">
                <a:latin typeface="Verdana"/>
                <a:cs typeface="Verdana"/>
              </a:rPr>
              <a:t>avverranno </a:t>
            </a:r>
            <a:r>
              <a:rPr sz="900" dirty="0">
                <a:latin typeface="Verdana"/>
                <a:cs typeface="Verdana"/>
              </a:rPr>
              <a:t>durante </a:t>
            </a:r>
            <a:r>
              <a:rPr sz="900" spc="-5" dirty="0">
                <a:latin typeface="Verdana"/>
                <a:cs typeface="Verdana"/>
              </a:rPr>
              <a:t>questa</a:t>
            </a:r>
            <a:r>
              <a:rPr sz="900" spc="1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generazione».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4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Ora, </a:t>
            </a:r>
            <a:r>
              <a:rPr sz="900" spc="-5" dirty="0">
                <a:latin typeface="Verdana"/>
                <a:cs typeface="Verdana"/>
              </a:rPr>
              <a:t>poiché </a:t>
            </a:r>
            <a:r>
              <a:rPr sz="900" dirty="0">
                <a:latin typeface="Verdana"/>
                <a:cs typeface="Verdana"/>
              </a:rPr>
              <a:t>diceva </a:t>
            </a:r>
            <a:r>
              <a:rPr sz="900" spc="-5" dirty="0">
                <a:latin typeface="Verdana"/>
                <a:cs typeface="Verdana"/>
              </a:rPr>
              <a:t>loro queste </a:t>
            </a:r>
            <a:r>
              <a:rPr sz="900" dirty="0">
                <a:latin typeface="Verdana"/>
                <a:cs typeface="Verdana"/>
              </a:rPr>
              <a:t>cose </a:t>
            </a:r>
            <a:r>
              <a:rPr sz="900" spc="-5" dirty="0">
                <a:latin typeface="Verdana"/>
                <a:cs typeface="Verdana"/>
              </a:rPr>
              <a:t>davanti </a:t>
            </a:r>
            <a:r>
              <a:rPr sz="900" dirty="0">
                <a:latin typeface="Verdana"/>
                <a:cs typeface="Verdana"/>
              </a:rPr>
              <a:t>a tutto il popolo, i </a:t>
            </a:r>
            <a:r>
              <a:rPr sz="900" spc="-5" dirty="0">
                <a:latin typeface="Verdana"/>
                <a:cs typeface="Verdana"/>
              </a:rPr>
              <a:t>farisei </a:t>
            </a:r>
            <a:r>
              <a:rPr sz="900" dirty="0">
                <a:latin typeface="Verdana"/>
                <a:cs typeface="Verdana"/>
              </a:rPr>
              <a:t>e i </a:t>
            </a:r>
            <a:r>
              <a:rPr sz="900" spc="-5" dirty="0">
                <a:latin typeface="Verdana"/>
                <a:cs typeface="Verdana"/>
              </a:rPr>
              <a:t>dottori </a:t>
            </a:r>
            <a:r>
              <a:rPr sz="900" dirty="0">
                <a:latin typeface="Verdana"/>
                <a:cs typeface="Verdana"/>
              </a:rPr>
              <a:t>della Legge dissero: «Maestro,  parlando così tu </a:t>
            </a:r>
            <a:r>
              <a:rPr sz="900" spc="-5" dirty="0">
                <a:latin typeface="Verdana"/>
                <a:cs typeface="Verdana"/>
              </a:rPr>
              <a:t>offendi anche </a:t>
            </a:r>
            <a:r>
              <a:rPr sz="900" dirty="0">
                <a:latin typeface="Verdana"/>
                <a:cs typeface="Verdana"/>
              </a:rPr>
              <a:t>noi». Allora </a:t>
            </a:r>
            <a:r>
              <a:rPr sz="900" spc="-5" dirty="0">
                <a:latin typeface="Verdana"/>
                <a:cs typeface="Verdana"/>
              </a:rPr>
              <a:t>cominciarono </a:t>
            </a:r>
            <a:r>
              <a:rPr sz="900" dirty="0">
                <a:latin typeface="Verdana"/>
                <a:cs typeface="Verdana"/>
              </a:rPr>
              <a:t>a trattarlo con ostilità e a fargli domande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dirty="0">
                <a:latin typeface="Verdana"/>
                <a:cs typeface="Verdana"/>
              </a:rPr>
              <a:t>ogni  </a:t>
            </a:r>
            <a:r>
              <a:rPr sz="900" spc="-5" dirty="0">
                <a:latin typeface="Verdana"/>
                <a:cs typeface="Verdana"/>
              </a:rPr>
              <a:t>genere, cercando </a:t>
            </a:r>
            <a:r>
              <a:rPr sz="900" dirty="0">
                <a:latin typeface="Verdana"/>
                <a:cs typeface="Verdana"/>
              </a:rPr>
              <a:t>di prendere da lui un qualsiasi pretesto per coglierlo in fallo in qualche sua parola uscita dalla  sua stessa bocca, e trovare così il </a:t>
            </a:r>
            <a:r>
              <a:rPr sz="900" spc="-5" dirty="0">
                <a:latin typeface="Verdana"/>
                <a:cs typeface="Verdana"/>
              </a:rPr>
              <a:t>modo </a:t>
            </a:r>
            <a:r>
              <a:rPr sz="900" dirty="0">
                <a:latin typeface="Verdana"/>
                <a:cs typeface="Verdana"/>
              </a:rPr>
              <a:t>di</a:t>
            </a:r>
            <a:r>
              <a:rPr sz="900" spc="-2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accusarlo.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4839" y="586740"/>
            <a:ext cx="1799844" cy="890015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15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94869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Il</a:t>
            </a:r>
            <a:r>
              <a:rPr sz="1400" b="1" spc="-6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Magnificat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704592" y="770637"/>
            <a:ext cx="4402455" cy="1706880"/>
          </a:xfrm>
          <a:prstGeom prst="rect">
            <a:avLst/>
          </a:prstGeom>
        </p:spPr>
        <p:txBody>
          <a:bodyPr vert="horz" wrap="square" lIns="0" tIns="9017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710"/>
              </a:spcBef>
            </a:pPr>
            <a:r>
              <a:rPr sz="900" dirty="0">
                <a:solidFill>
                  <a:srgbClr val="262626"/>
                </a:solidFill>
                <a:latin typeface="Verdana"/>
                <a:cs typeface="Verdana"/>
              </a:rPr>
              <a:t>Allora </a:t>
            </a:r>
            <a:r>
              <a:rPr sz="900" spc="-5" dirty="0">
                <a:solidFill>
                  <a:srgbClr val="262626"/>
                </a:solidFill>
                <a:latin typeface="Verdana"/>
                <a:cs typeface="Verdana"/>
              </a:rPr>
              <a:t>Maria </a:t>
            </a:r>
            <a:r>
              <a:rPr sz="900" dirty="0">
                <a:solidFill>
                  <a:srgbClr val="262626"/>
                </a:solidFill>
                <a:latin typeface="Verdana"/>
                <a:cs typeface="Verdana"/>
              </a:rPr>
              <a:t>disse: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699"/>
              </a:lnSpc>
              <a:spcBef>
                <a:spcPts val="595"/>
              </a:spcBef>
            </a:pPr>
            <a:r>
              <a:rPr sz="900" i="1" spc="-5" dirty="0">
                <a:latin typeface="Verdana"/>
                <a:cs typeface="Verdana"/>
              </a:rPr>
              <a:t>«L’anima </a:t>
            </a:r>
            <a:r>
              <a:rPr sz="900" i="1" dirty="0">
                <a:latin typeface="Verdana"/>
                <a:cs typeface="Verdana"/>
              </a:rPr>
              <a:t>mia magnifica il Signore e il mio </a:t>
            </a:r>
            <a:r>
              <a:rPr sz="900" i="1" spc="-5" dirty="0">
                <a:latin typeface="Verdana"/>
                <a:cs typeface="Verdana"/>
              </a:rPr>
              <a:t>spirito </a:t>
            </a:r>
            <a:r>
              <a:rPr sz="900" i="1" dirty="0">
                <a:latin typeface="Verdana"/>
                <a:cs typeface="Verdana"/>
              </a:rPr>
              <a:t>esulta in </a:t>
            </a:r>
            <a:r>
              <a:rPr sz="900" i="1" spc="-5" dirty="0">
                <a:latin typeface="Verdana"/>
                <a:cs typeface="Verdana"/>
              </a:rPr>
              <a:t>Dio, </a:t>
            </a:r>
            <a:r>
              <a:rPr sz="900" i="1" dirty="0">
                <a:latin typeface="Verdana"/>
                <a:cs typeface="Verdana"/>
              </a:rPr>
              <a:t>mio  salvatore, </a:t>
            </a:r>
            <a:r>
              <a:rPr sz="900" i="1" spc="-5" dirty="0">
                <a:latin typeface="Verdana"/>
                <a:cs typeface="Verdana"/>
              </a:rPr>
              <a:t>perché </a:t>
            </a:r>
            <a:r>
              <a:rPr sz="900" i="1" spc="-10" dirty="0">
                <a:latin typeface="Verdana"/>
                <a:cs typeface="Verdana"/>
              </a:rPr>
              <a:t>ha </a:t>
            </a:r>
            <a:r>
              <a:rPr sz="900" i="1" dirty="0">
                <a:latin typeface="Verdana"/>
                <a:cs typeface="Verdana"/>
              </a:rPr>
              <a:t>guardato </a:t>
            </a:r>
            <a:r>
              <a:rPr sz="900" i="1" spc="-5" dirty="0">
                <a:latin typeface="Verdana"/>
                <a:cs typeface="Verdana"/>
              </a:rPr>
              <a:t>l’umiltà </a:t>
            </a:r>
            <a:r>
              <a:rPr sz="900" i="1" dirty="0">
                <a:latin typeface="Verdana"/>
                <a:cs typeface="Verdana"/>
              </a:rPr>
              <a:t>della sua serva. </a:t>
            </a:r>
            <a:r>
              <a:rPr sz="900" i="1" spc="-5" dirty="0">
                <a:latin typeface="Verdana"/>
                <a:cs typeface="Verdana"/>
              </a:rPr>
              <a:t>D’ora </a:t>
            </a:r>
            <a:r>
              <a:rPr sz="900" i="1" dirty="0">
                <a:latin typeface="Verdana"/>
                <a:cs typeface="Verdana"/>
              </a:rPr>
              <a:t>in poi tutte le  </a:t>
            </a:r>
            <a:r>
              <a:rPr sz="900" i="1" spc="-5" dirty="0">
                <a:latin typeface="Verdana"/>
                <a:cs typeface="Verdana"/>
              </a:rPr>
              <a:t>generazioni </a:t>
            </a:r>
            <a:r>
              <a:rPr sz="900" i="1" dirty="0">
                <a:latin typeface="Verdana"/>
                <a:cs typeface="Verdana"/>
              </a:rPr>
              <a:t>mi </a:t>
            </a:r>
            <a:r>
              <a:rPr sz="900" i="1" spc="-5" dirty="0">
                <a:latin typeface="Verdana"/>
                <a:cs typeface="Verdana"/>
              </a:rPr>
              <a:t>chiameranno</a:t>
            </a:r>
            <a:r>
              <a:rPr sz="900" i="1" spc="10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beata.</a:t>
            </a:r>
            <a:endParaRPr sz="9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850">
              <a:latin typeface="Verdana"/>
              <a:cs typeface="Verdana"/>
            </a:endParaRPr>
          </a:p>
          <a:p>
            <a:pPr marL="12700" marR="5715" algn="just">
              <a:lnSpc>
                <a:spcPct val="101099"/>
              </a:lnSpc>
              <a:spcBef>
                <a:spcPts val="5"/>
              </a:spcBef>
            </a:pPr>
            <a:r>
              <a:rPr sz="900" i="1" spc="-5" dirty="0">
                <a:latin typeface="Verdana"/>
                <a:cs typeface="Verdana"/>
              </a:rPr>
              <a:t>Grandi </a:t>
            </a:r>
            <a:r>
              <a:rPr sz="900" i="1" dirty="0">
                <a:latin typeface="Verdana"/>
                <a:cs typeface="Verdana"/>
              </a:rPr>
              <a:t>cose </a:t>
            </a:r>
            <a:r>
              <a:rPr sz="900" i="1" spc="-10" dirty="0">
                <a:latin typeface="Verdana"/>
                <a:cs typeface="Verdana"/>
              </a:rPr>
              <a:t>ha </a:t>
            </a:r>
            <a:r>
              <a:rPr sz="900" i="1" spc="-5" dirty="0">
                <a:latin typeface="Verdana"/>
                <a:cs typeface="Verdana"/>
              </a:rPr>
              <a:t>fatto </a:t>
            </a:r>
            <a:r>
              <a:rPr sz="900" i="1" dirty="0">
                <a:latin typeface="Verdana"/>
                <a:cs typeface="Verdana"/>
              </a:rPr>
              <a:t>in me l’Onnipotente, e </a:t>
            </a:r>
            <a:r>
              <a:rPr sz="900" i="1" spc="-5" dirty="0">
                <a:latin typeface="Verdana"/>
                <a:cs typeface="Verdana"/>
              </a:rPr>
              <a:t>Santo </a:t>
            </a:r>
            <a:r>
              <a:rPr sz="900" i="1" dirty="0">
                <a:latin typeface="Verdana"/>
                <a:cs typeface="Verdana"/>
              </a:rPr>
              <a:t>è </a:t>
            </a:r>
            <a:r>
              <a:rPr sz="900" i="1" spc="-10" dirty="0">
                <a:latin typeface="Verdana"/>
                <a:cs typeface="Verdana"/>
              </a:rPr>
              <a:t>il </a:t>
            </a:r>
            <a:r>
              <a:rPr sz="900" i="1" spc="-5" dirty="0">
                <a:latin typeface="Verdana"/>
                <a:cs typeface="Verdana"/>
              </a:rPr>
              <a:t>suo </a:t>
            </a:r>
            <a:r>
              <a:rPr sz="900" i="1" dirty="0">
                <a:latin typeface="Verdana"/>
                <a:cs typeface="Verdana"/>
              </a:rPr>
              <a:t>nome: di  </a:t>
            </a:r>
            <a:r>
              <a:rPr sz="900" i="1" spc="-5" dirty="0">
                <a:latin typeface="Verdana"/>
                <a:cs typeface="Verdana"/>
              </a:rPr>
              <a:t>generazione </a:t>
            </a:r>
            <a:r>
              <a:rPr sz="900" i="1" dirty="0">
                <a:latin typeface="Verdana"/>
                <a:cs typeface="Verdana"/>
              </a:rPr>
              <a:t>in </a:t>
            </a:r>
            <a:r>
              <a:rPr sz="900" i="1" spc="-5" dirty="0">
                <a:latin typeface="Verdana"/>
                <a:cs typeface="Verdana"/>
              </a:rPr>
              <a:t>generazione </a:t>
            </a:r>
            <a:r>
              <a:rPr sz="900" i="1" dirty="0">
                <a:latin typeface="Verdana"/>
                <a:cs typeface="Verdana"/>
              </a:rPr>
              <a:t>la sua</a:t>
            </a:r>
            <a:r>
              <a:rPr sz="900" i="1" spc="-35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misericordia</a:t>
            </a:r>
            <a:endParaRPr sz="900">
              <a:latin typeface="Verdana"/>
              <a:cs typeface="Verdana"/>
            </a:endParaRPr>
          </a:p>
          <a:p>
            <a:pPr marL="12700" algn="just">
              <a:lnSpc>
                <a:spcPct val="100000"/>
              </a:lnSpc>
              <a:spcBef>
                <a:spcPts val="10"/>
              </a:spcBef>
            </a:pPr>
            <a:r>
              <a:rPr sz="900" i="1" dirty="0">
                <a:latin typeface="Verdana"/>
                <a:cs typeface="Verdana"/>
              </a:rPr>
              <a:t>si stende su quelli che lo</a:t>
            </a:r>
            <a:r>
              <a:rPr sz="900" i="1" spc="-30" dirty="0">
                <a:latin typeface="Verdana"/>
                <a:cs typeface="Verdana"/>
              </a:rPr>
              <a:t> </a:t>
            </a:r>
            <a:r>
              <a:rPr sz="900" i="1" spc="-5" dirty="0">
                <a:latin typeface="Verdana"/>
                <a:cs typeface="Verdana"/>
              </a:rPr>
              <a:t>temono.</a:t>
            </a:r>
            <a:endParaRPr sz="9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</a:pPr>
            <a:r>
              <a:rPr sz="900" i="1" dirty="0">
                <a:latin typeface="Verdana"/>
                <a:cs typeface="Verdana"/>
              </a:rPr>
              <a:t>Ha spiegato la </a:t>
            </a:r>
            <a:r>
              <a:rPr sz="900" i="1" spc="-5" dirty="0">
                <a:latin typeface="Verdana"/>
                <a:cs typeface="Verdana"/>
              </a:rPr>
              <a:t>potenza </a:t>
            </a:r>
            <a:r>
              <a:rPr sz="900" i="1" dirty="0">
                <a:latin typeface="Verdana"/>
                <a:cs typeface="Verdana"/>
              </a:rPr>
              <a:t>del suo braccio, </a:t>
            </a:r>
            <a:r>
              <a:rPr sz="900" i="1" spc="-10" dirty="0">
                <a:latin typeface="Verdana"/>
                <a:cs typeface="Verdana"/>
              </a:rPr>
              <a:t>ha </a:t>
            </a:r>
            <a:r>
              <a:rPr sz="900" i="1" dirty="0">
                <a:latin typeface="Verdana"/>
                <a:cs typeface="Verdana"/>
              </a:rPr>
              <a:t>rovesciato i potenti </a:t>
            </a:r>
            <a:r>
              <a:rPr sz="900" i="1" spc="-5" dirty="0">
                <a:latin typeface="Verdana"/>
                <a:cs typeface="Verdana"/>
              </a:rPr>
              <a:t>dai </a:t>
            </a:r>
            <a:r>
              <a:rPr sz="900" i="1" dirty="0">
                <a:latin typeface="Verdana"/>
                <a:cs typeface="Verdana"/>
              </a:rPr>
              <a:t>troni, </a:t>
            </a:r>
            <a:r>
              <a:rPr sz="900" i="1" spc="-10" dirty="0">
                <a:latin typeface="Verdana"/>
                <a:cs typeface="Verdana"/>
              </a:rPr>
              <a:t>ha  </a:t>
            </a:r>
            <a:r>
              <a:rPr sz="900" i="1" spc="-5" dirty="0">
                <a:latin typeface="Verdana"/>
                <a:cs typeface="Verdana"/>
              </a:rPr>
              <a:t>innalzato</a:t>
            </a:r>
            <a:r>
              <a:rPr sz="900" i="1" spc="100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gli</a:t>
            </a:r>
            <a:r>
              <a:rPr sz="900" i="1" spc="110" dirty="0">
                <a:latin typeface="Verdana"/>
                <a:cs typeface="Verdana"/>
              </a:rPr>
              <a:t> </a:t>
            </a:r>
            <a:r>
              <a:rPr sz="900" i="1" spc="-5" dirty="0">
                <a:latin typeface="Verdana"/>
                <a:cs typeface="Verdana"/>
              </a:rPr>
              <a:t>umili;</a:t>
            </a:r>
            <a:r>
              <a:rPr sz="900" i="1" spc="100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ha</a:t>
            </a:r>
            <a:r>
              <a:rPr sz="900" i="1" spc="95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ricolmato</a:t>
            </a:r>
            <a:r>
              <a:rPr sz="900" i="1" spc="105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di</a:t>
            </a:r>
            <a:r>
              <a:rPr sz="900" i="1" spc="105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beni</a:t>
            </a:r>
            <a:r>
              <a:rPr sz="900" i="1" spc="100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gli</a:t>
            </a:r>
            <a:r>
              <a:rPr sz="900" i="1" spc="100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affamati,</a:t>
            </a:r>
            <a:r>
              <a:rPr sz="900" i="1" spc="85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ha</a:t>
            </a:r>
            <a:r>
              <a:rPr sz="900" i="1" spc="95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rimandato</a:t>
            </a:r>
            <a:r>
              <a:rPr sz="900" i="1" spc="105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a</a:t>
            </a:r>
            <a:r>
              <a:rPr sz="900" i="1" spc="95" dirty="0">
                <a:latin typeface="Verdana"/>
                <a:cs typeface="Verdana"/>
              </a:rPr>
              <a:t> </a:t>
            </a:r>
            <a:r>
              <a:rPr sz="900" i="1" spc="-5" dirty="0">
                <a:latin typeface="Verdana"/>
                <a:cs typeface="Verdana"/>
              </a:rPr>
              <a:t>mani</a:t>
            </a:r>
            <a:endParaRPr sz="900">
              <a:latin typeface="Verdana"/>
              <a:cs typeface="Verdan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28319" y="2453121"/>
            <a:ext cx="3902075" cy="1148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i="1" dirty="0">
                <a:latin typeface="Verdana"/>
                <a:cs typeface="Verdana"/>
              </a:rPr>
              <a:t>vuote i</a:t>
            </a:r>
            <a:r>
              <a:rPr sz="900" i="1" spc="-15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ricchi.</a:t>
            </a:r>
            <a:endParaRPr sz="9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850">
              <a:latin typeface="Verdana"/>
              <a:cs typeface="Verdana"/>
            </a:endParaRPr>
          </a:p>
          <a:p>
            <a:pPr marL="12700" marR="5080">
              <a:lnSpc>
                <a:spcPct val="101099"/>
              </a:lnSpc>
              <a:spcBef>
                <a:spcPts val="5"/>
              </a:spcBef>
            </a:pPr>
            <a:r>
              <a:rPr sz="900" i="1" dirty="0">
                <a:latin typeface="Verdana"/>
                <a:cs typeface="Verdana"/>
              </a:rPr>
              <a:t>Ha soccorso Israele, </a:t>
            </a:r>
            <a:r>
              <a:rPr sz="900" i="1" spc="-5" dirty="0">
                <a:latin typeface="Verdana"/>
                <a:cs typeface="Verdana"/>
              </a:rPr>
              <a:t>suo </a:t>
            </a:r>
            <a:r>
              <a:rPr sz="900" i="1" dirty="0">
                <a:latin typeface="Verdana"/>
                <a:cs typeface="Verdana"/>
              </a:rPr>
              <a:t>servo, ricordandosi </a:t>
            </a:r>
            <a:r>
              <a:rPr sz="900" i="1" spc="-5" dirty="0">
                <a:latin typeface="Verdana"/>
                <a:cs typeface="Verdana"/>
              </a:rPr>
              <a:t>della </a:t>
            </a:r>
            <a:r>
              <a:rPr sz="900" i="1" dirty="0">
                <a:latin typeface="Verdana"/>
                <a:cs typeface="Verdana"/>
              </a:rPr>
              <a:t>sua</a:t>
            </a:r>
            <a:r>
              <a:rPr sz="900" i="1" spc="-100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misericordia,  come </a:t>
            </a:r>
            <a:r>
              <a:rPr sz="900" i="1" spc="-5" dirty="0">
                <a:latin typeface="Verdana"/>
                <a:cs typeface="Verdana"/>
              </a:rPr>
              <a:t>aveva </a:t>
            </a:r>
            <a:r>
              <a:rPr sz="900" i="1" dirty="0">
                <a:latin typeface="Verdana"/>
                <a:cs typeface="Verdana"/>
              </a:rPr>
              <a:t>promesso ai </a:t>
            </a:r>
            <a:r>
              <a:rPr sz="900" i="1" spc="-5" dirty="0">
                <a:latin typeface="Verdana"/>
                <a:cs typeface="Verdana"/>
              </a:rPr>
              <a:t>nostri</a:t>
            </a:r>
            <a:r>
              <a:rPr sz="900" i="1" spc="10" dirty="0">
                <a:latin typeface="Verdana"/>
                <a:cs typeface="Verdana"/>
              </a:rPr>
              <a:t> </a:t>
            </a:r>
            <a:r>
              <a:rPr sz="900" i="1" spc="-5" dirty="0">
                <a:latin typeface="Verdana"/>
                <a:cs typeface="Verdana"/>
              </a:rPr>
              <a:t>padri,</a:t>
            </a:r>
            <a:endParaRPr sz="9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900" i="1" dirty="0">
                <a:latin typeface="Verdana"/>
                <a:cs typeface="Verdana"/>
              </a:rPr>
              <a:t>ad Abramo e alla sua discendenza, per</a:t>
            </a:r>
            <a:r>
              <a:rPr sz="900" i="1" spc="-70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sempre».</a:t>
            </a:r>
            <a:endParaRPr sz="90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11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969"/>
              </a:spcBef>
            </a:pPr>
            <a:r>
              <a:rPr sz="900" spc="-5" dirty="0">
                <a:latin typeface="Verdana"/>
                <a:cs typeface="Verdana"/>
              </a:rPr>
              <a:t>Maria </a:t>
            </a:r>
            <a:r>
              <a:rPr sz="900" dirty="0">
                <a:latin typeface="Verdana"/>
                <a:cs typeface="Verdana"/>
              </a:rPr>
              <a:t>rimase con Elisabetta </a:t>
            </a:r>
            <a:r>
              <a:rPr sz="900" spc="-5" dirty="0">
                <a:latin typeface="Verdana"/>
                <a:cs typeface="Verdana"/>
              </a:rPr>
              <a:t>circa tre </a:t>
            </a:r>
            <a:r>
              <a:rPr sz="900" dirty="0">
                <a:latin typeface="Verdana"/>
                <a:cs typeface="Verdana"/>
              </a:rPr>
              <a:t>mesi. Poi </a:t>
            </a:r>
            <a:r>
              <a:rPr sz="900" spc="-5" dirty="0">
                <a:latin typeface="Verdana"/>
                <a:cs typeface="Verdana"/>
              </a:rPr>
              <a:t>ritornò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casa</a:t>
            </a:r>
            <a:r>
              <a:rPr sz="900" spc="-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sua.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1" name="object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5591" y="888491"/>
            <a:ext cx="2055875" cy="1461516"/>
          </a:xfrm>
          <a:prstGeom prst="rect">
            <a:avLst/>
          </a:prstGeom>
        </p:spPr>
      </p:pic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0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42367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Condanna di</a:t>
            </a:r>
            <a:r>
              <a:rPr sz="1400" b="1" spc="-9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Erode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565652" y="848349"/>
            <a:ext cx="3505835" cy="19691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2705" algn="just">
              <a:lnSpc>
                <a:spcPct val="100000"/>
              </a:lnSpc>
              <a:spcBef>
                <a:spcPts val="100"/>
              </a:spcBef>
            </a:pPr>
            <a:r>
              <a:rPr sz="900" spc="-5" dirty="0">
                <a:latin typeface="Verdana"/>
                <a:cs typeface="Verdana"/>
              </a:rPr>
              <a:t>In  quel  </a:t>
            </a:r>
            <a:r>
              <a:rPr sz="900" dirty="0">
                <a:latin typeface="Verdana"/>
                <a:cs typeface="Verdana"/>
              </a:rPr>
              <a:t>momento  si  </a:t>
            </a:r>
            <a:r>
              <a:rPr sz="900" spc="-5" dirty="0">
                <a:latin typeface="Verdana"/>
                <a:cs typeface="Verdana"/>
              </a:rPr>
              <a:t>avvicinarono  alcuni  farisei  </a:t>
            </a:r>
            <a:r>
              <a:rPr sz="900" dirty="0">
                <a:latin typeface="Verdana"/>
                <a:cs typeface="Verdana"/>
              </a:rPr>
              <a:t>a</a:t>
            </a:r>
            <a:r>
              <a:rPr sz="900" spc="22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dirgli:</a:t>
            </a:r>
            <a:endParaRPr sz="900">
              <a:latin typeface="Verdana"/>
              <a:cs typeface="Verdana"/>
            </a:endParaRPr>
          </a:p>
          <a:p>
            <a:pPr marL="12700" algn="just">
              <a:lnSpc>
                <a:spcPct val="100000"/>
              </a:lnSpc>
              <a:spcBef>
                <a:spcPts val="10"/>
              </a:spcBef>
            </a:pPr>
            <a:r>
              <a:rPr sz="900" spc="-5" dirty="0">
                <a:latin typeface="Verdana"/>
                <a:cs typeface="Verdana"/>
              </a:rPr>
              <a:t>«Parti </a:t>
            </a:r>
            <a:r>
              <a:rPr sz="900" dirty="0">
                <a:latin typeface="Verdana"/>
                <a:cs typeface="Verdana"/>
              </a:rPr>
              <a:t>e vattene </a:t>
            </a:r>
            <a:r>
              <a:rPr sz="900" spc="-5" dirty="0">
                <a:latin typeface="Verdana"/>
                <a:cs typeface="Verdana"/>
              </a:rPr>
              <a:t>via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5" dirty="0">
                <a:latin typeface="Verdana"/>
                <a:cs typeface="Verdana"/>
              </a:rPr>
              <a:t>qui, </a:t>
            </a:r>
            <a:r>
              <a:rPr sz="900" dirty="0">
                <a:latin typeface="Verdana"/>
                <a:cs typeface="Verdana"/>
              </a:rPr>
              <a:t>perché Erode ti </a:t>
            </a:r>
            <a:r>
              <a:rPr sz="900" spc="-5" dirty="0">
                <a:latin typeface="Verdana"/>
                <a:cs typeface="Verdana"/>
              </a:rPr>
              <a:t>vuole</a:t>
            </a:r>
            <a:r>
              <a:rPr sz="900" spc="30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uccidere».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200"/>
              </a:lnSpc>
              <a:spcBef>
                <a:spcPts val="10"/>
              </a:spcBef>
            </a:pPr>
            <a:r>
              <a:rPr sz="900" dirty="0">
                <a:latin typeface="Verdana"/>
                <a:cs typeface="Verdana"/>
              </a:rPr>
              <a:t>Egli rispose </a:t>
            </a:r>
            <a:r>
              <a:rPr sz="900" spc="-5" dirty="0">
                <a:latin typeface="Verdana"/>
                <a:cs typeface="Verdana"/>
              </a:rPr>
              <a:t>loro: «Andate </a:t>
            </a:r>
            <a:r>
              <a:rPr sz="900" dirty="0">
                <a:latin typeface="Verdana"/>
                <a:cs typeface="Verdana"/>
              </a:rPr>
              <a:t>a dire a quella volpe: ‘Ecco, io  scaccio demòni e compio guarigioni oggi e </a:t>
            </a:r>
            <a:r>
              <a:rPr sz="900" spc="-5" dirty="0">
                <a:latin typeface="Verdana"/>
                <a:cs typeface="Verdana"/>
              </a:rPr>
              <a:t>domani; </a:t>
            </a:r>
            <a:r>
              <a:rPr sz="900" dirty="0">
                <a:latin typeface="Verdana"/>
                <a:cs typeface="Verdana"/>
              </a:rPr>
              <a:t>e il  terzo giorno la mia </a:t>
            </a:r>
            <a:r>
              <a:rPr sz="900" spc="-5" dirty="0">
                <a:latin typeface="Verdana"/>
                <a:cs typeface="Verdana"/>
              </a:rPr>
              <a:t>opera </a:t>
            </a:r>
            <a:r>
              <a:rPr sz="900" dirty="0">
                <a:latin typeface="Verdana"/>
                <a:cs typeface="Verdana"/>
              </a:rPr>
              <a:t>è compiuta. Però è necessario </a:t>
            </a:r>
            <a:r>
              <a:rPr sz="900" spc="-5" dirty="0">
                <a:latin typeface="Verdana"/>
                <a:cs typeface="Verdana"/>
              </a:rPr>
              <a:t>che  </a:t>
            </a:r>
            <a:r>
              <a:rPr sz="900" dirty="0">
                <a:latin typeface="Verdana"/>
                <a:cs typeface="Verdana"/>
              </a:rPr>
              <a:t>oggi, </a:t>
            </a:r>
            <a:r>
              <a:rPr sz="900" spc="-5" dirty="0">
                <a:latin typeface="Verdana"/>
                <a:cs typeface="Verdana"/>
              </a:rPr>
              <a:t>domani </a:t>
            </a:r>
            <a:r>
              <a:rPr sz="900" dirty="0">
                <a:latin typeface="Verdana"/>
                <a:cs typeface="Verdana"/>
              </a:rPr>
              <a:t>e il giorno </a:t>
            </a:r>
            <a:r>
              <a:rPr sz="900" spc="-5" dirty="0">
                <a:latin typeface="Verdana"/>
                <a:cs typeface="Verdana"/>
              </a:rPr>
              <a:t>seguente </a:t>
            </a:r>
            <a:r>
              <a:rPr sz="900" dirty="0">
                <a:latin typeface="Verdana"/>
                <a:cs typeface="Verdana"/>
              </a:rPr>
              <a:t>io prosegua </a:t>
            </a:r>
            <a:r>
              <a:rPr sz="900" spc="-5" dirty="0">
                <a:latin typeface="Verdana"/>
                <a:cs typeface="Verdana"/>
              </a:rPr>
              <a:t>nel </a:t>
            </a:r>
            <a:r>
              <a:rPr sz="900" dirty="0">
                <a:latin typeface="Verdana"/>
                <a:cs typeface="Verdana"/>
              </a:rPr>
              <a:t>cammino,  perché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è possibile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profeta muoia fuori di  Gerusalemme’. Gerusalemme, Gerusalemme, tu che </a:t>
            </a:r>
            <a:r>
              <a:rPr sz="900" spc="-5" dirty="0">
                <a:latin typeface="Verdana"/>
                <a:cs typeface="Verdana"/>
              </a:rPr>
              <a:t>uccidi </a:t>
            </a:r>
            <a:r>
              <a:rPr sz="900" dirty="0">
                <a:latin typeface="Verdana"/>
                <a:cs typeface="Verdana"/>
              </a:rPr>
              <a:t>i  </a:t>
            </a:r>
            <a:r>
              <a:rPr sz="900" spc="-5" dirty="0">
                <a:latin typeface="Verdana"/>
                <a:cs typeface="Verdana"/>
              </a:rPr>
              <a:t>profeti </a:t>
            </a:r>
            <a:r>
              <a:rPr sz="900" dirty="0">
                <a:latin typeface="Verdana"/>
                <a:cs typeface="Verdana"/>
              </a:rPr>
              <a:t>e lapidi </a:t>
            </a:r>
            <a:r>
              <a:rPr sz="900" spc="-5" dirty="0">
                <a:latin typeface="Verdana"/>
                <a:cs typeface="Verdana"/>
              </a:rPr>
              <a:t>quelli che </a:t>
            </a:r>
            <a:r>
              <a:rPr sz="900" dirty="0">
                <a:latin typeface="Verdana"/>
                <a:cs typeface="Verdana"/>
              </a:rPr>
              <a:t>sono stati mandati a te: quante  volte ho voluto </a:t>
            </a:r>
            <a:r>
              <a:rPr sz="900" spc="-5" dirty="0">
                <a:latin typeface="Verdana"/>
                <a:cs typeface="Verdana"/>
              </a:rPr>
              <a:t>raccogliere </a:t>
            </a:r>
            <a:r>
              <a:rPr sz="900" dirty="0">
                <a:latin typeface="Verdana"/>
                <a:cs typeface="Verdana"/>
              </a:rPr>
              <a:t>i tuoi figli, come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chioccia i  suoi </a:t>
            </a:r>
            <a:r>
              <a:rPr sz="900" spc="-5" dirty="0">
                <a:latin typeface="Verdana"/>
                <a:cs typeface="Verdana"/>
              </a:rPr>
              <a:t>pulcini sotto </a:t>
            </a:r>
            <a:r>
              <a:rPr sz="900" dirty="0">
                <a:latin typeface="Verdana"/>
                <a:cs typeface="Verdana"/>
              </a:rPr>
              <a:t>le ali, e voi non avete voluto! Ecco, la  vostra casa è abbandonata a voi! Vi dico infatti che non mi  vedrete, </a:t>
            </a:r>
            <a:r>
              <a:rPr sz="900" spc="-5" dirty="0">
                <a:latin typeface="Verdana"/>
                <a:cs typeface="Verdana"/>
              </a:rPr>
              <a:t>finché verrà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tempo </a:t>
            </a:r>
            <a:r>
              <a:rPr sz="900" dirty="0">
                <a:latin typeface="Verdana"/>
                <a:cs typeface="Verdana"/>
              </a:rPr>
              <a:t>in </a:t>
            </a:r>
            <a:r>
              <a:rPr sz="900" spc="-5" dirty="0">
                <a:latin typeface="Verdana"/>
                <a:cs typeface="Verdana"/>
              </a:rPr>
              <a:t>cui direte: Benedetto colui 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5" dirty="0">
                <a:latin typeface="Verdana"/>
                <a:cs typeface="Verdana"/>
              </a:rPr>
              <a:t>viene nel </a:t>
            </a:r>
            <a:r>
              <a:rPr sz="900" dirty="0">
                <a:latin typeface="Verdana"/>
                <a:cs typeface="Verdana"/>
              </a:rPr>
              <a:t>nome del</a:t>
            </a:r>
            <a:r>
              <a:rPr sz="900" spc="-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Signore!».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8263" y="867156"/>
            <a:ext cx="2860547" cy="1956816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210947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Professione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di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fede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di</a:t>
            </a:r>
            <a:r>
              <a:rPr sz="1400" b="1" spc="-8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Pietro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759456" y="848349"/>
            <a:ext cx="4312285" cy="204533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indent="40005">
              <a:lnSpc>
                <a:spcPct val="101099"/>
              </a:lnSpc>
              <a:spcBef>
                <a:spcPts val="85"/>
              </a:spcBef>
            </a:pPr>
            <a:r>
              <a:rPr sz="900" spc="-5" dirty="0">
                <a:latin typeface="Verdana"/>
                <a:cs typeface="Verdana"/>
              </a:rPr>
              <a:t>Essendo </a:t>
            </a:r>
            <a:r>
              <a:rPr sz="900" dirty="0">
                <a:latin typeface="Verdana"/>
                <a:cs typeface="Verdana"/>
              </a:rPr>
              <a:t>giunto Gesù nella regione di </a:t>
            </a:r>
            <a:r>
              <a:rPr sz="900" spc="-5" dirty="0">
                <a:latin typeface="Verdana"/>
                <a:cs typeface="Verdana"/>
              </a:rPr>
              <a:t>Cesarèa </a:t>
            </a:r>
            <a:r>
              <a:rPr sz="900" dirty="0">
                <a:latin typeface="Verdana"/>
                <a:cs typeface="Verdana"/>
              </a:rPr>
              <a:t>di Filippo, chiese ai </a:t>
            </a:r>
            <a:r>
              <a:rPr sz="900" spc="-5" dirty="0">
                <a:latin typeface="Verdana"/>
                <a:cs typeface="Verdana"/>
              </a:rPr>
              <a:t>suoi  </a:t>
            </a:r>
            <a:r>
              <a:rPr sz="900" dirty="0">
                <a:latin typeface="Verdana"/>
                <a:cs typeface="Verdana"/>
              </a:rPr>
              <a:t>discepoli: 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spc="-10" dirty="0">
                <a:latin typeface="Verdana"/>
                <a:cs typeface="Verdana"/>
              </a:rPr>
              <a:t>«Chi </a:t>
            </a:r>
            <a:r>
              <a:rPr sz="900" spc="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è </a:t>
            </a:r>
            <a:r>
              <a:rPr sz="900" spc="7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7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Figlio </a:t>
            </a:r>
            <a:r>
              <a:rPr sz="900" spc="8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dell’uomo </a:t>
            </a:r>
            <a:r>
              <a:rPr sz="900" spc="7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secondo </a:t>
            </a:r>
            <a:r>
              <a:rPr sz="900" spc="7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gente?». </a:t>
            </a:r>
            <a:r>
              <a:rPr sz="900" spc="6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Risposero:</a:t>
            </a:r>
            <a:endParaRPr sz="900">
              <a:latin typeface="Verdana"/>
              <a:cs typeface="Verdana"/>
            </a:endParaRPr>
          </a:p>
          <a:p>
            <a:pPr marL="12700" marR="5715">
              <a:lnSpc>
                <a:spcPct val="101099"/>
              </a:lnSpc>
              <a:spcBef>
                <a:spcPts val="15"/>
              </a:spcBef>
            </a:pPr>
            <a:r>
              <a:rPr sz="900" spc="-5" dirty="0">
                <a:latin typeface="Verdana"/>
                <a:cs typeface="Verdana"/>
              </a:rPr>
              <a:t>«Alcuni </a:t>
            </a:r>
            <a:r>
              <a:rPr sz="900" dirty="0">
                <a:latin typeface="Verdana"/>
                <a:cs typeface="Verdana"/>
              </a:rPr>
              <a:t>dicono che è Giovanni il Battista; altri che è il profeta </a:t>
            </a:r>
            <a:r>
              <a:rPr sz="900" spc="-5" dirty="0">
                <a:latin typeface="Verdana"/>
                <a:cs typeface="Verdana"/>
              </a:rPr>
              <a:t>Elia; altri  ancora che  </a:t>
            </a:r>
            <a:r>
              <a:rPr sz="900" dirty="0">
                <a:latin typeface="Verdana"/>
                <a:cs typeface="Verdana"/>
              </a:rPr>
              <a:t>è Geremia,   o </a:t>
            </a:r>
            <a:r>
              <a:rPr sz="900" spc="-5" dirty="0">
                <a:latin typeface="Verdana"/>
                <a:cs typeface="Verdana"/>
              </a:rPr>
              <a:t>qualcuno  </a:t>
            </a:r>
            <a:r>
              <a:rPr sz="900" dirty="0">
                <a:latin typeface="Verdana"/>
                <a:cs typeface="Verdana"/>
              </a:rPr>
              <a:t>degli </a:t>
            </a:r>
            <a:r>
              <a:rPr sz="900" spc="-5" dirty="0">
                <a:latin typeface="Verdana"/>
                <a:cs typeface="Verdana"/>
              </a:rPr>
              <a:t>antichi  profeti». </a:t>
            </a:r>
            <a:r>
              <a:rPr sz="900" dirty="0">
                <a:latin typeface="Verdana"/>
                <a:cs typeface="Verdana"/>
              </a:rPr>
              <a:t>Gesù</a:t>
            </a:r>
            <a:r>
              <a:rPr sz="900" spc="31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riprese:</a:t>
            </a:r>
            <a:endParaRPr sz="9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900" dirty="0">
                <a:latin typeface="Verdana"/>
                <a:cs typeface="Verdana"/>
              </a:rPr>
              <a:t>«E voi,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dite? </a:t>
            </a:r>
            <a:r>
              <a:rPr sz="900" spc="-5" dirty="0">
                <a:latin typeface="Verdana"/>
                <a:cs typeface="Verdana"/>
              </a:rPr>
              <a:t>Chi </a:t>
            </a:r>
            <a:r>
              <a:rPr sz="900" dirty="0">
                <a:latin typeface="Verdana"/>
                <a:cs typeface="Verdana"/>
              </a:rPr>
              <a:t>sono io?».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2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Simon </a:t>
            </a:r>
            <a:r>
              <a:rPr sz="900" spc="-5" dirty="0">
                <a:latin typeface="Verdana"/>
                <a:cs typeface="Verdana"/>
              </a:rPr>
              <a:t>Pietro </a:t>
            </a:r>
            <a:r>
              <a:rPr sz="900" dirty="0">
                <a:latin typeface="Verdana"/>
                <a:cs typeface="Verdana"/>
              </a:rPr>
              <a:t>rispose: </a:t>
            </a:r>
            <a:r>
              <a:rPr sz="900" spc="-5" dirty="0">
                <a:latin typeface="Verdana"/>
                <a:cs typeface="Verdana"/>
              </a:rPr>
              <a:t>«Tu sei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Messia,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Cristo,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figlio </a:t>
            </a:r>
            <a:r>
              <a:rPr sz="900" dirty="0">
                <a:latin typeface="Verdana"/>
                <a:cs typeface="Verdana"/>
              </a:rPr>
              <a:t>del Dio </a:t>
            </a:r>
            <a:r>
              <a:rPr sz="900" spc="-5" dirty="0">
                <a:latin typeface="Verdana"/>
                <a:cs typeface="Verdana"/>
              </a:rPr>
              <a:t>vivente».  </a:t>
            </a:r>
            <a:r>
              <a:rPr sz="900" dirty="0">
                <a:latin typeface="Verdana"/>
                <a:cs typeface="Verdana"/>
              </a:rPr>
              <a:t>Allora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gli </a:t>
            </a:r>
            <a:r>
              <a:rPr sz="900" spc="-5" dirty="0">
                <a:latin typeface="Verdana"/>
                <a:cs typeface="Verdana"/>
              </a:rPr>
              <a:t>disse: </a:t>
            </a:r>
            <a:r>
              <a:rPr sz="900" dirty="0">
                <a:latin typeface="Verdana"/>
                <a:cs typeface="Verdana"/>
              </a:rPr>
              <a:t>«Beato te, </a:t>
            </a:r>
            <a:r>
              <a:rPr sz="900" spc="-5" dirty="0">
                <a:latin typeface="Verdana"/>
                <a:cs typeface="Verdana"/>
              </a:rPr>
              <a:t>Simone </a:t>
            </a:r>
            <a:r>
              <a:rPr sz="900" dirty="0">
                <a:latin typeface="Verdana"/>
                <a:cs typeface="Verdana"/>
              </a:rPr>
              <a:t>figlio di </a:t>
            </a:r>
            <a:r>
              <a:rPr sz="900" spc="-5" dirty="0">
                <a:latin typeface="Verdana"/>
                <a:cs typeface="Verdana"/>
              </a:rPr>
              <a:t>Giona, </a:t>
            </a:r>
            <a:r>
              <a:rPr sz="900" dirty="0">
                <a:latin typeface="Verdana"/>
                <a:cs typeface="Verdana"/>
              </a:rPr>
              <a:t>perché non hai  scoperto da te questa </a:t>
            </a:r>
            <a:r>
              <a:rPr sz="900" spc="-5" dirty="0">
                <a:latin typeface="Verdana"/>
                <a:cs typeface="Verdana"/>
              </a:rPr>
              <a:t>verità, </a:t>
            </a:r>
            <a:r>
              <a:rPr sz="900" dirty="0">
                <a:latin typeface="Verdana"/>
                <a:cs typeface="Verdana"/>
              </a:rPr>
              <a:t>ma essa ti è stata </a:t>
            </a:r>
            <a:r>
              <a:rPr sz="900" spc="-5" dirty="0">
                <a:latin typeface="Verdana"/>
                <a:cs typeface="Verdana"/>
              </a:rPr>
              <a:t>rivelata </a:t>
            </a:r>
            <a:r>
              <a:rPr sz="900" dirty="0">
                <a:latin typeface="Verdana"/>
                <a:cs typeface="Verdana"/>
              </a:rPr>
              <a:t>dal Padre </a:t>
            </a:r>
            <a:r>
              <a:rPr sz="900" spc="-5" dirty="0">
                <a:latin typeface="Verdana"/>
                <a:cs typeface="Verdana"/>
              </a:rPr>
              <a:t>mio che  </a:t>
            </a:r>
            <a:r>
              <a:rPr sz="900" dirty="0">
                <a:latin typeface="Verdana"/>
                <a:cs typeface="Verdana"/>
              </a:rPr>
              <a:t>sta </a:t>
            </a:r>
            <a:r>
              <a:rPr sz="900" spc="-5" dirty="0">
                <a:latin typeface="Verdana"/>
                <a:cs typeface="Verdana"/>
              </a:rPr>
              <a:t>nei </a:t>
            </a:r>
            <a:r>
              <a:rPr sz="900" dirty="0">
                <a:latin typeface="Verdana"/>
                <a:cs typeface="Verdana"/>
              </a:rPr>
              <a:t>cieli. Per </a:t>
            </a:r>
            <a:r>
              <a:rPr sz="900" spc="-5" dirty="0">
                <a:latin typeface="Verdana"/>
                <a:cs typeface="Verdana"/>
              </a:rPr>
              <a:t>questo </a:t>
            </a:r>
            <a:r>
              <a:rPr sz="900" dirty="0">
                <a:latin typeface="Verdana"/>
                <a:cs typeface="Verdana"/>
              </a:rPr>
              <a:t>ti dico: </a:t>
            </a:r>
            <a:r>
              <a:rPr sz="900" spc="-5" dirty="0">
                <a:latin typeface="Verdana"/>
                <a:cs typeface="Verdana"/>
              </a:rPr>
              <a:t>Tu </a:t>
            </a:r>
            <a:r>
              <a:rPr sz="900" dirty="0">
                <a:latin typeface="Verdana"/>
                <a:cs typeface="Verdana"/>
              </a:rPr>
              <a:t>sei Pietro e su questa pietra </a:t>
            </a:r>
            <a:r>
              <a:rPr sz="900" spc="-5" dirty="0">
                <a:latin typeface="Verdana"/>
                <a:cs typeface="Verdana"/>
              </a:rPr>
              <a:t>edificherò  </a:t>
            </a:r>
            <a:r>
              <a:rPr sz="900" dirty="0">
                <a:latin typeface="Verdana"/>
                <a:cs typeface="Verdana"/>
              </a:rPr>
              <a:t>la mia </a:t>
            </a:r>
            <a:r>
              <a:rPr sz="900" spc="-5" dirty="0">
                <a:latin typeface="Verdana"/>
                <a:cs typeface="Verdana"/>
              </a:rPr>
              <a:t>Chiesa.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nemmeno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potenza </a:t>
            </a:r>
            <a:r>
              <a:rPr sz="900" dirty="0">
                <a:latin typeface="Verdana"/>
                <a:cs typeface="Verdana"/>
              </a:rPr>
              <a:t>della </a:t>
            </a:r>
            <a:r>
              <a:rPr sz="900" spc="-5" dirty="0">
                <a:latin typeface="Verdana"/>
                <a:cs typeface="Verdana"/>
              </a:rPr>
              <a:t>morte potrà </a:t>
            </a:r>
            <a:r>
              <a:rPr sz="900" dirty="0">
                <a:latin typeface="Verdana"/>
                <a:cs typeface="Verdana"/>
              </a:rPr>
              <a:t>distruggerla. A te  </a:t>
            </a:r>
            <a:r>
              <a:rPr sz="900" spc="-5" dirty="0">
                <a:latin typeface="Verdana"/>
                <a:cs typeface="Verdana"/>
              </a:rPr>
              <a:t>darò </a:t>
            </a:r>
            <a:r>
              <a:rPr sz="900" dirty="0">
                <a:latin typeface="Verdana"/>
                <a:cs typeface="Verdana"/>
              </a:rPr>
              <a:t>le </a:t>
            </a:r>
            <a:r>
              <a:rPr sz="900" spc="-5" dirty="0">
                <a:latin typeface="Verdana"/>
                <a:cs typeface="Verdana"/>
              </a:rPr>
              <a:t>chiavi </a:t>
            </a:r>
            <a:r>
              <a:rPr sz="900" dirty="0">
                <a:latin typeface="Verdana"/>
                <a:cs typeface="Verdana"/>
              </a:rPr>
              <a:t>del regno </a:t>
            </a:r>
            <a:r>
              <a:rPr sz="900" spc="5" dirty="0">
                <a:latin typeface="Verdana"/>
                <a:cs typeface="Verdana"/>
              </a:rPr>
              <a:t>dei </a:t>
            </a:r>
            <a:r>
              <a:rPr sz="900" dirty="0">
                <a:latin typeface="Verdana"/>
                <a:cs typeface="Verdana"/>
              </a:rPr>
              <a:t>cieli, e </a:t>
            </a:r>
            <a:r>
              <a:rPr sz="900" spc="-5" dirty="0">
                <a:latin typeface="Verdana"/>
                <a:cs typeface="Verdana"/>
              </a:rPr>
              <a:t>qualunque </a:t>
            </a:r>
            <a:r>
              <a:rPr sz="900" dirty="0">
                <a:latin typeface="Verdana"/>
                <a:cs typeface="Verdana"/>
              </a:rPr>
              <a:t>cosa legherai sulla terra,  sarà legata in cielo, e </a:t>
            </a:r>
            <a:r>
              <a:rPr sz="900" spc="-5" dirty="0">
                <a:latin typeface="Verdana"/>
                <a:cs typeface="Verdana"/>
              </a:rPr>
              <a:t>qualunque </a:t>
            </a:r>
            <a:r>
              <a:rPr sz="900" dirty="0">
                <a:latin typeface="Verdana"/>
                <a:cs typeface="Verdana"/>
              </a:rPr>
              <a:t>cosa scioglierai </a:t>
            </a:r>
            <a:r>
              <a:rPr sz="900" spc="-5" dirty="0">
                <a:latin typeface="Verdana"/>
                <a:cs typeface="Verdana"/>
              </a:rPr>
              <a:t>sulla </a:t>
            </a:r>
            <a:r>
              <a:rPr sz="900" dirty="0">
                <a:latin typeface="Verdana"/>
                <a:cs typeface="Verdana"/>
              </a:rPr>
              <a:t>terra, sarà sciolta  </a:t>
            </a:r>
            <a:r>
              <a:rPr sz="900" spc="-5" dirty="0">
                <a:latin typeface="Verdana"/>
                <a:cs typeface="Verdana"/>
              </a:rPr>
              <a:t>anche nei </a:t>
            </a:r>
            <a:r>
              <a:rPr sz="900" dirty="0">
                <a:latin typeface="Verdana"/>
                <a:cs typeface="Verdana"/>
              </a:rPr>
              <a:t>cieli». E impose loro severamente di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dire a </a:t>
            </a:r>
            <a:r>
              <a:rPr sz="900" spc="-5" dirty="0">
                <a:latin typeface="Verdana"/>
                <a:cs typeface="Verdana"/>
              </a:rPr>
              <a:t>nessuno </a:t>
            </a:r>
            <a:r>
              <a:rPr sz="900" dirty="0">
                <a:latin typeface="Verdana"/>
                <a:cs typeface="Verdana"/>
              </a:rPr>
              <a:t>che  egli era </a:t>
            </a:r>
            <a:r>
              <a:rPr sz="900" spc="-10" dirty="0">
                <a:latin typeface="Verdana"/>
                <a:cs typeface="Verdana"/>
              </a:rPr>
              <a:t>il</a:t>
            </a:r>
            <a:r>
              <a:rPr sz="900" spc="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Messia.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9872" y="970788"/>
            <a:ext cx="2159508" cy="2346959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228155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Primo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annuncio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della</a:t>
            </a:r>
            <a:r>
              <a:rPr sz="1400" b="1" spc="-3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passione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832607" y="848349"/>
            <a:ext cx="4238625" cy="204533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indent="40005" algn="just">
              <a:lnSpc>
                <a:spcPct val="101299"/>
              </a:lnSpc>
              <a:spcBef>
                <a:spcPts val="85"/>
              </a:spcBef>
            </a:pPr>
            <a:r>
              <a:rPr sz="900" spc="-5" dirty="0">
                <a:latin typeface="Verdana"/>
                <a:cs typeface="Verdana"/>
              </a:rPr>
              <a:t>In </a:t>
            </a:r>
            <a:r>
              <a:rPr sz="900" dirty="0">
                <a:latin typeface="Verdana"/>
                <a:cs typeface="Verdana"/>
              </a:rPr>
              <a:t>verità, in verità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dico: «Se il chicco di </a:t>
            </a:r>
            <a:r>
              <a:rPr sz="900" spc="-5" dirty="0">
                <a:latin typeface="Verdana"/>
                <a:cs typeface="Verdana"/>
              </a:rPr>
              <a:t>grano </a:t>
            </a:r>
            <a:r>
              <a:rPr sz="900" dirty="0">
                <a:latin typeface="Verdana"/>
                <a:cs typeface="Verdana"/>
              </a:rPr>
              <a:t>non finisce sottoterra e  non muore, rimane solo e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porta </a:t>
            </a:r>
            <a:r>
              <a:rPr sz="900" spc="-5" dirty="0">
                <a:latin typeface="Verdana"/>
                <a:cs typeface="Verdana"/>
              </a:rPr>
              <a:t>frutto. </a:t>
            </a:r>
            <a:r>
              <a:rPr sz="900" dirty="0">
                <a:latin typeface="Verdana"/>
                <a:cs typeface="Verdana"/>
              </a:rPr>
              <a:t>Se </a:t>
            </a:r>
            <a:r>
              <a:rPr sz="900" spc="-5" dirty="0">
                <a:latin typeface="Verdana"/>
                <a:cs typeface="Verdana"/>
              </a:rPr>
              <a:t>muore, invece, </a:t>
            </a:r>
            <a:r>
              <a:rPr sz="900" dirty="0">
                <a:latin typeface="Verdana"/>
                <a:cs typeface="Verdana"/>
              </a:rPr>
              <a:t>produce  </a:t>
            </a:r>
            <a:r>
              <a:rPr sz="900" spc="-5" dirty="0">
                <a:latin typeface="Verdana"/>
                <a:cs typeface="Verdana"/>
              </a:rPr>
              <a:t>molto </a:t>
            </a:r>
            <a:r>
              <a:rPr sz="900" dirty="0">
                <a:latin typeface="Verdana"/>
                <a:cs typeface="Verdana"/>
              </a:rPr>
              <a:t>frutto». Da </a:t>
            </a:r>
            <a:r>
              <a:rPr sz="900" spc="-5" dirty="0">
                <a:latin typeface="Verdana"/>
                <a:cs typeface="Verdana"/>
              </a:rPr>
              <a:t>quel </a:t>
            </a:r>
            <a:r>
              <a:rPr sz="900" dirty="0">
                <a:latin typeface="Verdana"/>
                <a:cs typeface="Verdana"/>
              </a:rPr>
              <a:t>momento Gesù cominciò a dire apertamente </a:t>
            </a:r>
            <a:r>
              <a:rPr sz="900" spc="-5" dirty="0">
                <a:latin typeface="Verdana"/>
                <a:cs typeface="Verdana"/>
              </a:rPr>
              <a:t>ai  </a:t>
            </a:r>
            <a:r>
              <a:rPr sz="900" dirty="0">
                <a:latin typeface="Verdana"/>
                <a:cs typeface="Verdana"/>
              </a:rPr>
              <a:t>suoi discepoli ciò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gli doveva capitare,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doveva </a:t>
            </a:r>
            <a:r>
              <a:rPr sz="900" spc="-5" dirty="0">
                <a:latin typeface="Verdana"/>
                <a:cs typeface="Verdana"/>
              </a:rPr>
              <a:t>andare </a:t>
            </a:r>
            <a:r>
              <a:rPr sz="900" dirty="0">
                <a:latin typeface="Verdana"/>
                <a:cs typeface="Verdana"/>
              </a:rPr>
              <a:t>a  Gerusalemme, perché </a:t>
            </a:r>
            <a:r>
              <a:rPr sz="900" spc="-5" dirty="0">
                <a:latin typeface="Verdana"/>
                <a:cs typeface="Verdana"/>
              </a:rPr>
              <a:t>nessun </a:t>
            </a:r>
            <a:r>
              <a:rPr sz="900" dirty="0">
                <a:latin typeface="Verdana"/>
                <a:cs typeface="Verdana"/>
              </a:rPr>
              <a:t>profeta </a:t>
            </a:r>
            <a:r>
              <a:rPr sz="900" spc="-5" dirty="0">
                <a:latin typeface="Verdana"/>
                <a:cs typeface="Verdana"/>
              </a:rPr>
              <a:t>può morire fuori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dirty="0">
                <a:latin typeface="Verdana"/>
                <a:cs typeface="Verdana"/>
              </a:rPr>
              <a:t>Gerusalemme.  E aggiunse: «Il Figlio </a:t>
            </a:r>
            <a:r>
              <a:rPr sz="900" spc="-5" dirty="0">
                <a:latin typeface="Verdana"/>
                <a:cs typeface="Verdana"/>
              </a:rPr>
              <a:t>dell’uomo </a:t>
            </a:r>
            <a:r>
              <a:rPr sz="900" dirty="0">
                <a:latin typeface="Verdana"/>
                <a:cs typeface="Verdana"/>
              </a:rPr>
              <a:t>dovrà </a:t>
            </a:r>
            <a:r>
              <a:rPr sz="900" spc="-5" dirty="0">
                <a:latin typeface="Verdana"/>
                <a:cs typeface="Verdana"/>
              </a:rPr>
              <a:t>soffrire: </a:t>
            </a:r>
            <a:r>
              <a:rPr sz="900" dirty="0">
                <a:latin typeface="Verdana"/>
                <a:cs typeface="Verdana"/>
              </a:rPr>
              <a:t>è necessario. Gli </a:t>
            </a:r>
            <a:r>
              <a:rPr sz="900" spc="-5" dirty="0">
                <a:latin typeface="Verdana"/>
                <a:cs typeface="Verdana"/>
              </a:rPr>
              <a:t>anziani  </a:t>
            </a:r>
            <a:r>
              <a:rPr sz="900" dirty="0">
                <a:latin typeface="Verdana"/>
                <a:cs typeface="Verdana"/>
              </a:rPr>
              <a:t>del </a:t>
            </a:r>
            <a:r>
              <a:rPr sz="900" spc="-5" dirty="0">
                <a:latin typeface="Verdana"/>
                <a:cs typeface="Verdana"/>
              </a:rPr>
              <a:t>popolo, </a:t>
            </a:r>
            <a:r>
              <a:rPr sz="900" dirty="0">
                <a:latin typeface="Verdana"/>
                <a:cs typeface="Verdana"/>
              </a:rPr>
              <a:t>i </a:t>
            </a:r>
            <a:r>
              <a:rPr sz="900" spc="-5" dirty="0">
                <a:latin typeface="Verdana"/>
                <a:cs typeface="Verdana"/>
              </a:rPr>
              <a:t>capi dei </a:t>
            </a:r>
            <a:r>
              <a:rPr sz="900" dirty="0">
                <a:latin typeface="Verdana"/>
                <a:cs typeface="Verdana"/>
              </a:rPr>
              <a:t>sacerdoti e i </a:t>
            </a:r>
            <a:r>
              <a:rPr sz="900" spc="-5" dirty="0">
                <a:latin typeface="Verdana"/>
                <a:cs typeface="Verdana"/>
              </a:rPr>
              <a:t>maestri </a:t>
            </a:r>
            <a:r>
              <a:rPr sz="900" dirty="0">
                <a:latin typeface="Verdana"/>
                <a:cs typeface="Verdana"/>
              </a:rPr>
              <a:t>della </a:t>
            </a:r>
            <a:r>
              <a:rPr sz="900" spc="-5" dirty="0">
                <a:latin typeface="Verdana"/>
                <a:cs typeface="Verdana"/>
              </a:rPr>
              <a:t>Legge </a:t>
            </a:r>
            <a:r>
              <a:rPr sz="900" dirty="0">
                <a:latin typeface="Verdana"/>
                <a:cs typeface="Verdana"/>
              </a:rPr>
              <a:t>mi </a:t>
            </a:r>
            <a:r>
              <a:rPr sz="900" spc="-5" dirty="0">
                <a:latin typeface="Verdana"/>
                <a:cs typeface="Verdana"/>
              </a:rPr>
              <a:t>rifiuteranno, </a:t>
            </a:r>
            <a:r>
              <a:rPr sz="900" dirty="0">
                <a:latin typeface="Verdana"/>
                <a:cs typeface="Verdana"/>
              </a:rPr>
              <a:t>mi  </a:t>
            </a:r>
            <a:r>
              <a:rPr sz="900" spc="-5" dirty="0">
                <a:latin typeface="Verdana"/>
                <a:cs typeface="Verdana"/>
              </a:rPr>
              <a:t>faranno </a:t>
            </a:r>
            <a:r>
              <a:rPr sz="900" dirty="0">
                <a:latin typeface="Verdana"/>
                <a:cs typeface="Verdana"/>
              </a:rPr>
              <a:t>soffrire molto, poi sarò ucciso, ma dopo tre </a:t>
            </a:r>
            <a:r>
              <a:rPr sz="900" spc="-5" dirty="0">
                <a:latin typeface="Verdana"/>
                <a:cs typeface="Verdana"/>
              </a:rPr>
              <a:t>giorni</a:t>
            </a:r>
            <a:r>
              <a:rPr sz="900" spc="-3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risorgerò».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  <a:spcBef>
                <a:spcPts val="610"/>
              </a:spcBef>
            </a:pPr>
            <a:r>
              <a:rPr sz="900" dirty="0">
                <a:latin typeface="Verdana"/>
                <a:cs typeface="Verdana"/>
              </a:rPr>
              <a:t>Gesù parlava di queste cose molto chiaramente ed allora </a:t>
            </a:r>
            <a:r>
              <a:rPr sz="900" spc="-5" dirty="0">
                <a:latin typeface="Verdana"/>
                <a:cs typeface="Verdana"/>
              </a:rPr>
              <a:t>Pietro </a:t>
            </a:r>
            <a:r>
              <a:rPr sz="900" spc="-10" dirty="0">
                <a:latin typeface="Verdana"/>
                <a:cs typeface="Verdana"/>
              </a:rPr>
              <a:t>lo </a:t>
            </a:r>
            <a:r>
              <a:rPr sz="900" spc="-5" dirty="0">
                <a:latin typeface="Verdana"/>
                <a:cs typeface="Verdana"/>
              </a:rPr>
              <a:t>prese  </a:t>
            </a:r>
            <a:r>
              <a:rPr sz="900" dirty="0">
                <a:latin typeface="Verdana"/>
                <a:cs typeface="Verdana"/>
              </a:rPr>
              <a:t>in disparte, e si </a:t>
            </a:r>
            <a:r>
              <a:rPr sz="900" spc="-5" dirty="0">
                <a:latin typeface="Verdana"/>
                <a:cs typeface="Verdana"/>
              </a:rPr>
              <a:t>mise </a:t>
            </a:r>
            <a:r>
              <a:rPr sz="900" dirty="0">
                <a:latin typeface="Verdana"/>
                <a:cs typeface="Verdana"/>
              </a:rPr>
              <a:t>a rimproverarlo, </a:t>
            </a:r>
            <a:r>
              <a:rPr sz="900" spc="-5" dirty="0">
                <a:latin typeface="Verdana"/>
                <a:cs typeface="Verdana"/>
              </a:rPr>
              <a:t>dicendo: </a:t>
            </a:r>
            <a:r>
              <a:rPr sz="900" dirty="0">
                <a:latin typeface="Verdana"/>
                <a:cs typeface="Verdana"/>
              </a:rPr>
              <a:t>– Dio </a:t>
            </a:r>
            <a:r>
              <a:rPr sz="900" spc="-10" dirty="0">
                <a:latin typeface="Verdana"/>
                <a:cs typeface="Verdana"/>
              </a:rPr>
              <a:t>te ne </a:t>
            </a:r>
            <a:r>
              <a:rPr sz="900" dirty="0">
                <a:latin typeface="Verdana"/>
                <a:cs typeface="Verdana"/>
              </a:rPr>
              <a:t>scampi,  Signore! No, </a:t>
            </a:r>
            <a:r>
              <a:rPr sz="900" spc="-5" dirty="0">
                <a:latin typeface="Verdana"/>
                <a:cs typeface="Verdana"/>
              </a:rPr>
              <a:t>questo </a:t>
            </a:r>
            <a:r>
              <a:rPr sz="900" dirty="0">
                <a:latin typeface="Verdana"/>
                <a:cs typeface="Verdana"/>
              </a:rPr>
              <a:t>non ti accadrà mai! Ma Gesù </a:t>
            </a:r>
            <a:r>
              <a:rPr sz="900" spc="-5" dirty="0">
                <a:latin typeface="Verdana"/>
                <a:cs typeface="Verdana"/>
              </a:rPr>
              <a:t>voltatosi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guardando </a:t>
            </a:r>
            <a:r>
              <a:rPr sz="900" dirty="0">
                <a:latin typeface="Verdana"/>
                <a:cs typeface="Verdana"/>
              </a:rPr>
              <a:t>i  discepoli, </a:t>
            </a:r>
            <a:r>
              <a:rPr sz="900" spc="-5" dirty="0">
                <a:latin typeface="Verdana"/>
                <a:cs typeface="Verdana"/>
              </a:rPr>
              <a:t>rimproverò Pietro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gli disse: «Arretrati </a:t>
            </a:r>
            <a:r>
              <a:rPr sz="900" dirty="0">
                <a:latin typeface="Verdana"/>
                <a:cs typeface="Verdana"/>
              </a:rPr>
              <a:t>da me, </a:t>
            </a:r>
            <a:r>
              <a:rPr sz="900" spc="-5" dirty="0">
                <a:latin typeface="Verdana"/>
                <a:cs typeface="Verdana"/>
              </a:rPr>
              <a:t>Satana! Tu </a:t>
            </a:r>
            <a:r>
              <a:rPr sz="900" dirty="0">
                <a:latin typeface="Verdana"/>
                <a:cs typeface="Verdana"/>
              </a:rPr>
              <a:t>sei  un ostacolo per me, perché tu ragioni come gli </a:t>
            </a:r>
            <a:r>
              <a:rPr sz="900" spc="-5" dirty="0">
                <a:latin typeface="Verdana"/>
                <a:cs typeface="Verdana"/>
              </a:rPr>
              <a:t>uomini </a:t>
            </a:r>
            <a:r>
              <a:rPr sz="900" dirty="0">
                <a:latin typeface="Verdana"/>
                <a:cs typeface="Verdana"/>
              </a:rPr>
              <a:t>ma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pensi  secondo</a:t>
            </a:r>
            <a:r>
              <a:rPr sz="900" spc="-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Dio».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1500" y="864108"/>
            <a:ext cx="2159508" cy="2144267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75133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Trasfigurazione di</a:t>
            </a:r>
            <a:r>
              <a:rPr sz="1400" b="1" spc="-8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Gesù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07480" cy="323215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365375" marR="5080" indent="40005" algn="just">
              <a:lnSpc>
                <a:spcPct val="101400"/>
              </a:lnSpc>
              <a:spcBef>
                <a:spcPts val="85"/>
              </a:spcBef>
            </a:pPr>
            <a:r>
              <a:rPr sz="900" spc="-5" dirty="0">
                <a:latin typeface="Verdana"/>
                <a:cs typeface="Verdana"/>
              </a:rPr>
              <a:t>Sei </a:t>
            </a:r>
            <a:r>
              <a:rPr sz="900" dirty="0">
                <a:latin typeface="Verdana"/>
                <a:cs typeface="Verdana"/>
              </a:rPr>
              <a:t>giorni </a:t>
            </a:r>
            <a:r>
              <a:rPr sz="900" spc="-5" dirty="0">
                <a:latin typeface="Verdana"/>
                <a:cs typeface="Verdana"/>
              </a:rPr>
              <a:t>dopo, </a:t>
            </a:r>
            <a:r>
              <a:rPr sz="900" dirty="0">
                <a:latin typeface="Verdana"/>
                <a:cs typeface="Verdana"/>
              </a:rPr>
              <a:t>Gesù prese con sé tre discepoli, Pietro, Giacomo e  </a:t>
            </a:r>
            <a:r>
              <a:rPr sz="900" spc="-5" dirty="0">
                <a:latin typeface="Verdana"/>
                <a:cs typeface="Verdana"/>
              </a:rPr>
              <a:t>Giovanni </a:t>
            </a:r>
            <a:r>
              <a:rPr sz="900" dirty="0">
                <a:latin typeface="Verdana"/>
                <a:cs typeface="Verdana"/>
              </a:rPr>
              <a:t>suo fratello, e li </a:t>
            </a:r>
            <a:r>
              <a:rPr sz="900" spc="-5" dirty="0">
                <a:latin typeface="Verdana"/>
                <a:cs typeface="Verdana"/>
              </a:rPr>
              <a:t>condusse </a:t>
            </a:r>
            <a:r>
              <a:rPr sz="900" dirty="0">
                <a:latin typeface="Verdana"/>
                <a:cs typeface="Verdana"/>
              </a:rPr>
              <a:t>a pregare su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alto </a:t>
            </a:r>
            <a:r>
              <a:rPr sz="900" spc="-5" dirty="0">
                <a:latin typeface="Verdana"/>
                <a:cs typeface="Verdana"/>
              </a:rPr>
              <a:t>monte, </a:t>
            </a:r>
            <a:r>
              <a:rPr sz="900" dirty="0">
                <a:latin typeface="Verdana"/>
                <a:cs typeface="Verdana"/>
              </a:rPr>
              <a:t>in un  luogo </a:t>
            </a:r>
            <a:r>
              <a:rPr sz="900" spc="-5" dirty="0">
                <a:latin typeface="Verdana"/>
                <a:cs typeface="Verdana"/>
              </a:rPr>
              <a:t>solitario. </a:t>
            </a:r>
            <a:r>
              <a:rPr sz="900" dirty="0">
                <a:latin typeface="Verdana"/>
                <a:cs typeface="Verdana"/>
              </a:rPr>
              <a:t>Là, di </a:t>
            </a:r>
            <a:r>
              <a:rPr sz="900" spc="-5" dirty="0">
                <a:latin typeface="Verdana"/>
                <a:cs typeface="Verdana"/>
              </a:rPr>
              <a:t>fronte </a:t>
            </a:r>
            <a:r>
              <a:rPr sz="900" dirty="0">
                <a:latin typeface="Verdana"/>
                <a:cs typeface="Verdana"/>
              </a:rPr>
              <a:t>a loro, Gesù cambiò aspetto: il suo </a:t>
            </a:r>
            <a:r>
              <a:rPr sz="900" spc="-5" dirty="0">
                <a:latin typeface="Verdana"/>
                <a:cs typeface="Verdana"/>
              </a:rPr>
              <a:t>volto  </a:t>
            </a: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fece </a:t>
            </a:r>
            <a:r>
              <a:rPr sz="900" dirty="0">
                <a:latin typeface="Verdana"/>
                <a:cs typeface="Verdana"/>
              </a:rPr>
              <a:t>splendente </a:t>
            </a:r>
            <a:r>
              <a:rPr sz="900" spc="-5" dirty="0">
                <a:latin typeface="Verdana"/>
                <a:cs typeface="Verdana"/>
              </a:rPr>
              <a:t>come </a:t>
            </a:r>
            <a:r>
              <a:rPr sz="900" spc="-10" dirty="0">
                <a:latin typeface="Verdana"/>
                <a:cs typeface="Verdana"/>
              </a:rPr>
              <a:t>il </a:t>
            </a:r>
            <a:r>
              <a:rPr sz="900" dirty="0">
                <a:latin typeface="Verdana"/>
                <a:cs typeface="Verdana"/>
              </a:rPr>
              <a:t>sole, e le </a:t>
            </a:r>
            <a:r>
              <a:rPr sz="900" spc="-5" dirty="0">
                <a:latin typeface="Verdana"/>
                <a:cs typeface="Verdana"/>
              </a:rPr>
              <a:t>sue </a:t>
            </a:r>
            <a:r>
              <a:rPr sz="900" dirty="0">
                <a:latin typeface="Verdana"/>
                <a:cs typeface="Verdana"/>
              </a:rPr>
              <a:t>vesti </a:t>
            </a:r>
            <a:r>
              <a:rPr sz="900" spc="-5" dirty="0">
                <a:latin typeface="Verdana"/>
                <a:cs typeface="Verdana"/>
              </a:rPr>
              <a:t>divennero </a:t>
            </a:r>
            <a:r>
              <a:rPr sz="900" dirty="0">
                <a:latin typeface="Verdana"/>
                <a:cs typeface="Verdana"/>
              </a:rPr>
              <a:t>splendenti,  bianchissime come la </a:t>
            </a:r>
            <a:r>
              <a:rPr sz="900" spc="-5" dirty="0">
                <a:latin typeface="Verdana"/>
                <a:cs typeface="Verdana"/>
              </a:rPr>
              <a:t>luce. </a:t>
            </a:r>
            <a:r>
              <a:rPr sz="900" dirty="0">
                <a:latin typeface="Verdana"/>
                <a:cs typeface="Verdana"/>
              </a:rPr>
              <a:t>Nessun lavandaio sulla terra </a:t>
            </a:r>
            <a:r>
              <a:rPr sz="900" spc="-5" dirty="0">
                <a:latin typeface="Verdana"/>
                <a:cs typeface="Verdana"/>
              </a:rPr>
              <a:t>potrebbe  </a:t>
            </a:r>
            <a:r>
              <a:rPr sz="900" dirty="0">
                <a:latin typeface="Verdana"/>
                <a:cs typeface="Verdana"/>
              </a:rPr>
              <a:t>renderle </a:t>
            </a:r>
            <a:r>
              <a:rPr sz="900" spc="-5" dirty="0">
                <a:latin typeface="Verdana"/>
                <a:cs typeface="Verdana"/>
              </a:rPr>
              <a:t>così bianche. </a:t>
            </a:r>
            <a:r>
              <a:rPr sz="900" dirty="0">
                <a:latin typeface="Verdana"/>
                <a:cs typeface="Verdana"/>
              </a:rPr>
              <a:t>Pietro e i </a:t>
            </a:r>
            <a:r>
              <a:rPr sz="900" spc="-5" dirty="0">
                <a:latin typeface="Verdana"/>
                <a:cs typeface="Verdana"/>
              </a:rPr>
              <a:t>suoi </a:t>
            </a:r>
            <a:r>
              <a:rPr sz="900" dirty="0">
                <a:latin typeface="Verdana"/>
                <a:cs typeface="Verdana"/>
              </a:rPr>
              <a:t>compagni erano </a:t>
            </a:r>
            <a:r>
              <a:rPr sz="900" spc="-5" dirty="0">
                <a:latin typeface="Verdana"/>
                <a:cs typeface="Verdana"/>
              </a:rPr>
              <a:t>oppressi dal  </a:t>
            </a:r>
            <a:r>
              <a:rPr sz="900" dirty="0">
                <a:latin typeface="Verdana"/>
                <a:cs typeface="Verdana"/>
              </a:rPr>
              <a:t>sonno, tuttavia </a:t>
            </a:r>
            <a:r>
              <a:rPr sz="900" spc="-5" dirty="0">
                <a:latin typeface="Verdana"/>
                <a:cs typeface="Verdana"/>
              </a:rPr>
              <a:t>riuscirono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restare </a:t>
            </a:r>
            <a:r>
              <a:rPr sz="900" dirty="0">
                <a:latin typeface="Verdana"/>
                <a:cs typeface="Verdana"/>
              </a:rPr>
              <a:t>svegli; </a:t>
            </a:r>
            <a:r>
              <a:rPr sz="900" spc="-5" dirty="0">
                <a:latin typeface="Verdana"/>
                <a:cs typeface="Verdana"/>
              </a:rPr>
              <a:t>videro </a:t>
            </a:r>
            <a:r>
              <a:rPr sz="900" dirty="0">
                <a:latin typeface="Verdana"/>
                <a:cs typeface="Verdana"/>
              </a:rPr>
              <a:t>la gloria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dirty="0">
                <a:latin typeface="Verdana"/>
                <a:cs typeface="Verdana"/>
              </a:rPr>
              <a:t>Gesù e  </a:t>
            </a:r>
            <a:r>
              <a:rPr sz="900" spc="-5" dirty="0">
                <a:latin typeface="Verdana"/>
                <a:cs typeface="Verdana"/>
              </a:rPr>
              <a:t>due </a:t>
            </a:r>
            <a:r>
              <a:rPr sz="900" dirty="0">
                <a:latin typeface="Verdana"/>
                <a:cs typeface="Verdana"/>
              </a:rPr>
              <a:t>uomini, avvolti di </a:t>
            </a:r>
            <a:r>
              <a:rPr sz="900" spc="-5" dirty="0">
                <a:latin typeface="Verdana"/>
                <a:cs typeface="Verdana"/>
              </a:rPr>
              <a:t>uno </a:t>
            </a:r>
            <a:r>
              <a:rPr sz="900" dirty="0">
                <a:latin typeface="Verdana"/>
                <a:cs typeface="Verdana"/>
              </a:rPr>
              <a:t>splendore </a:t>
            </a:r>
            <a:r>
              <a:rPr sz="900" spc="-5" dirty="0">
                <a:latin typeface="Verdana"/>
                <a:cs typeface="Verdana"/>
              </a:rPr>
              <a:t>celeste,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5" dirty="0">
                <a:latin typeface="Verdana"/>
                <a:cs typeface="Verdana"/>
              </a:rPr>
              <a:t>stavano </a:t>
            </a:r>
            <a:r>
              <a:rPr sz="900" dirty="0">
                <a:latin typeface="Verdana"/>
                <a:cs typeface="Verdana"/>
              </a:rPr>
              <a:t>con </a:t>
            </a:r>
            <a:r>
              <a:rPr sz="900" spc="-5" dirty="0">
                <a:latin typeface="Verdana"/>
                <a:cs typeface="Verdana"/>
              </a:rPr>
              <a:t>lui:  </a:t>
            </a:r>
            <a:r>
              <a:rPr sz="900" dirty="0">
                <a:latin typeface="Verdana"/>
                <a:cs typeface="Verdana"/>
              </a:rPr>
              <a:t>erano Mosè ed Elia. </a:t>
            </a:r>
            <a:r>
              <a:rPr sz="900" spc="-5" dirty="0">
                <a:latin typeface="Verdana"/>
                <a:cs typeface="Verdana"/>
              </a:rPr>
              <a:t>Discorrevano </a:t>
            </a:r>
            <a:r>
              <a:rPr sz="900" dirty="0">
                <a:latin typeface="Verdana"/>
                <a:cs typeface="Verdana"/>
              </a:rPr>
              <a:t>con Gesù del </a:t>
            </a:r>
            <a:r>
              <a:rPr sz="900" spc="-5" dirty="0">
                <a:latin typeface="Verdana"/>
                <a:cs typeface="Verdana"/>
              </a:rPr>
              <a:t>suo </a:t>
            </a:r>
            <a:r>
              <a:rPr sz="900" dirty="0">
                <a:latin typeface="Verdana"/>
                <a:cs typeface="Verdana"/>
              </a:rPr>
              <a:t>destino </a:t>
            </a:r>
            <a:r>
              <a:rPr sz="900" spc="-10" dirty="0">
                <a:latin typeface="Verdana"/>
                <a:cs typeface="Verdana"/>
              </a:rPr>
              <a:t>che  </a:t>
            </a:r>
            <a:r>
              <a:rPr sz="900" dirty="0">
                <a:latin typeface="Verdana"/>
                <a:cs typeface="Verdana"/>
              </a:rPr>
              <a:t>doveva compiersi a</a:t>
            </a:r>
            <a:r>
              <a:rPr sz="900" spc="-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Gerusalemme.</a:t>
            </a:r>
            <a:endParaRPr sz="900">
              <a:latin typeface="Verdana"/>
              <a:cs typeface="Verdana"/>
            </a:endParaRPr>
          </a:p>
          <a:p>
            <a:pPr marL="2365375" marR="5715" algn="just">
              <a:lnSpc>
                <a:spcPct val="101299"/>
              </a:lnSpc>
              <a:spcBef>
                <a:spcPts val="595"/>
              </a:spcBef>
            </a:pPr>
            <a:r>
              <a:rPr sz="900" spc="-5" dirty="0">
                <a:latin typeface="Verdana"/>
                <a:cs typeface="Verdana"/>
              </a:rPr>
              <a:t>Mentre questi </a:t>
            </a: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separavano </a:t>
            </a:r>
            <a:r>
              <a:rPr sz="900" dirty="0">
                <a:latin typeface="Verdana"/>
                <a:cs typeface="Verdana"/>
              </a:rPr>
              <a:t>da </a:t>
            </a:r>
            <a:r>
              <a:rPr sz="900" spc="-5" dirty="0">
                <a:latin typeface="Verdana"/>
                <a:cs typeface="Verdana"/>
              </a:rPr>
              <a:t>Gesù, </a:t>
            </a:r>
            <a:r>
              <a:rPr sz="900" dirty="0">
                <a:latin typeface="Verdana"/>
                <a:cs typeface="Verdana"/>
              </a:rPr>
              <a:t>allora Pietro </a:t>
            </a:r>
            <a:r>
              <a:rPr sz="900" spc="-5" dirty="0">
                <a:latin typeface="Verdana"/>
                <a:cs typeface="Verdana"/>
              </a:rPr>
              <a:t>cominciò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parlare </a:t>
            </a:r>
            <a:r>
              <a:rPr sz="900" dirty="0">
                <a:latin typeface="Verdana"/>
                <a:cs typeface="Verdana"/>
              </a:rPr>
              <a:t>e  disse a </a:t>
            </a:r>
            <a:r>
              <a:rPr sz="900" spc="-5" dirty="0">
                <a:latin typeface="Verdana"/>
                <a:cs typeface="Verdana"/>
              </a:rPr>
              <a:t>Gesù: </a:t>
            </a:r>
            <a:r>
              <a:rPr sz="900" dirty="0">
                <a:latin typeface="Verdana"/>
                <a:cs typeface="Verdana"/>
              </a:rPr>
              <a:t>«Maestro, è bello per noi </a:t>
            </a:r>
            <a:r>
              <a:rPr sz="900" spc="-5" dirty="0">
                <a:latin typeface="Verdana"/>
                <a:cs typeface="Verdana"/>
              </a:rPr>
              <a:t>stare qui! </a:t>
            </a:r>
            <a:r>
              <a:rPr sz="900" dirty="0">
                <a:latin typeface="Verdana"/>
                <a:cs typeface="Verdana"/>
              </a:rPr>
              <a:t>Prepareremo </a:t>
            </a:r>
            <a:r>
              <a:rPr sz="900" spc="-5" dirty="0">
                <a:latin typeface="Verdana"/>
                <a:cs typeface="Verdana"/>
              </a:rPr>
              <a:t>tre  </a:t>
            </a:r>
            <a:r>
              <a:rPr sz="900" dirty="0">
                <a:latin typeface="Verdana"/>
                <a:cs typeface="Verdana"/>
              </a:rPr>
              <a:t>tende: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per te,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per Mosè e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per Elia». </a:t>
            </a:r>
            <a:r>
              <a:rPr sz="900" spc="5" dirty="0">
                <a:latin typeface="Verdana"/>
                <a:cs typeface="Verdana"/>
              </a:rPr>
              <a:t>Egli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sapeva </a:t>
            </a:r>
            <a:r>
              <a:rPr sz="900" spc="-5" dirty="0">
                <a:latin typeface="Verdana"/>
                <a:cs typeface="Verdana"/>
              </a:rPr>
              <a:t>quel  </a:t>
            </a:r>
            <a:r>
              <a:rPr sz="900" dirty="0">
                <a:latin typeface="Verdana"/>
                <a:cs typeface="Verdana"/>
              </a:rPr>
              <a:t>che diceva. </a:t>
            </a:r>
            <a:r>
              <a:rPr sz="900" spc="-5" dirty="0">
                <a:latin typeface="Verdana"/>
                <a:cs typeface="Verdana"/>
              </a:rPr>
              <a:t>Mentre </a:t>
            </a:r>
            <a:r>
              <a:rPr sz="900" dirty="0">
                <a:latin typeface="Verdana"/>
                <a:cs typeface="Verdana"/>
              </a:rPr>
              <a:t>parlava così, si </a:t>
            </a:r>
            <a:r>
              <a:rPr sz="900" spc="-5" dirty="0">
                <a:latin typeface="Verdana"/>
                <a:cs typeface="Verdana"/>
              </a:rPr>
              <a:t>formò una nuvola che </a:t>
            </a:r>
            <a:r>
              <a:rPr sz="900" dirty="0">
                <a:latin typeface="Verdana"/>
                <a:cs typeface="Verdana"/>
              </a:rPr>
              <a:t>li avvolse con  la </a:t>
            </a:r>
            <a:r>
              <a:rPr sz="900" spc="-5" dirty="0">
                <a:latin typeface="Verdana"/>
                <a:cs typeface="Verdana"/>
              </a:rPr>
              <a:t>sua </a:t>
            </a:r>
            <a:r>
              <a:rPr sz="900" dirty="0">
                <a:latin typeface="Verdana"/>
                <a:cs typeface="Verdana"/>
              </a:rPr>
              <a:t>ombra, e dalla </a:t>
            </a:r>
            <a:r>
              <a:rPr sz="900" spc="-5" dirty="0">
                <a:latin typeface="Verdana"/>
                <a:cs typeface="Verdana"/>
              </a:rPr>
              <a:t>nuvola uscì </a:t>
            </a:r>
            <a:r>
              <a:rPr sz="900" dirty="0">
                <a:latin typeface="Verdana"/>
                <a:cs typeface="Verdana"/>
              </a:rPr>
              <a:t>una </a:t>
            </a:r>
            <a:r>
              <a:rPr sz="900" spc="-5" dirty="0">
                <a:latin typeface="Verdana"/>
                <a:cs typeface="Verdana"/>
              </a:rPr>
              <a:t>voce: </a:t>
            </a:r>
            <a:r>
              <a:rPr sz="900" dirty="0">
                <a:latin typeface="Verdana"/>
                <a:cs typeface="Verdana"/>
              </a:rPr>
              <a:t>«Questo è il </a:t>
            </a:r>
            <a:r>
              <a:rPr sz="900" spc="-5" dirty="0">
                <a:latin typeface="Verdana"/>
                <a:cs typeface="Verdana"/>
              </a:rPr>
              <a:t>Figlio mio  </a:t>
            </a:r>
            <a:r>
              <a:rPr sz="900" dirty="0">
                <a:latin typeface="Verdana"/>
                <a:cs typeface="Verdana"/>
              </a:rPr>
              <a:t>prediletto.</a:t>
            </a:r>
            <a:r>
              <a:rPr sz="900" spc="12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Io</a:t>
            </a:r>
            <a:r>
              <a:rPr sz="900" spc="12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l’ho</a:t>
            </a:r>
            <a:r>
              <a:rPr sz="900" spc="12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mandato.</a:t>
            </a:r>
            <a:r>
              <a:rPr sz="900" spc="10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Ascoltatelo!».</a:t>
            </a:r>
            <a:r>
              <a:rPr sz="900" spc="10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</a:t>
            </a:r>
            <a:r>
              <a:rPr sz="900" spc="114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queste</a:t>
            </a:r>
            <a:r>
              <a:rPr sz="900" spc="10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parole,</a:t>
            </a:r>
            <a:r>
              <a:rPr sz="900" spc="114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</a:t>
            </a:r>
            <a:r>
              <a:rPr sz="900" spc="10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discepoli</a:t>
            </a:r>
            <a:endParaRPr sz="900">
              <a:latin typeface="Verdana"/>
              <a:cs typeface="Verdana"/>
            </a:endParaRPr>
          </a:p>
          <a:p>
            <a:pPr marL="12700" algn="just">
              <a:lnSpc>
                <a:spcPct val="100000"/>
              </a:lnSpc>
              <a:spcBef>
                <a:spcPts val="15"/>
              </a:spcBef>
            </a:pPr>
            <a:r>
              <a:rPr sz="900" spc="-5" dirty="0">
                <a:latin typeface="Verdana"/>
                <a:cs typeface="Verdana"/>
              </a:rPr>
              <a:t>furono </a:t>
            </a:r>
            <a:r>
              <a:rPr sz="900" dirty="0">
                <a:latin typeface="Verdana"/>
                <a:cs typeface="Verdana"/>
              </a:rPr>
              <a:t>talmente spaventati che si </a:t>
            </a:r>
            <a:r>
              <a:rPr sz="900" spc="-5" dirty="0">
                <a:latin typeface="Verdana"/>
                <a:cs typeface="Verdana"/>
              </a:rPr>
              <a:t>buttarono </a:t>
            </a:r>
            <a:r>
              <a:rPr sz="900" dirty="0">
                <a:latin typeface="Verdana"/>
                <a:cs typeface="Verdana"/>
              </a:rPr>
              <a:t>con la faccia a</a:t>
            </a:r>
            <a:r>
              <a:rPr sz="900" spc="-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terra.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Ma Gesù si avvicinò, li </a:t>
            </a:r>
            <a:r>
              <a:rPr sz="900" spc="-5" dirty="0">
                <a:latin typeface="Verdana"/>
                <a:cs typeface="Verdana"/>
              </a:rPr>
              <a:t>toccò </a:t>
            </a:r>
            <a:r>
              <a:rPr sz="900" dirty="0">
                <a:latin typeface="Verdana"/>
                <a:cs typeface="Verdana"/>
              </a:rPr>
              <a:t>e disse: </a:t>
            </a:r>
            <a:r>
              <a:rPr sz="900" spc="-5" dirty="0">
                <a:latin typeface="Verdana"/>
                <a:cs typeface="Verdana"/>
              </a:rPr>
              <a:t>«Alzatevi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10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temete!». </a:t>
            </a:r>
            <a:r>
              <a:rPr sz="900" spc="-5" dirty="0">
                <a:latin typeface="Verdana"/>
                <a:cs typeface="Verdana"/>
              </a:rPr>
              <a:t>Sollevarono </a:t>
            </a:r>
            <a:r>
              <a:rPr sz="900" dirty="0">
                <a:latin typeface="Verdana"/>
                <a:cs typeface="Verdana"/>
              </a:rPr>
              <a:t>gli occhi e </a:t>
            </a:r>
            <a:r>
              <a:rPr sz="900" spc="-5" dirty="0">
                <a:latin typeface="Verdana"/>
                <a:cs typeface="Verdana"/>
              </a:rPr>
              <a:t>non videro </a:t>
            </a:r>
            <a:r>
              <a:rPr sz="900" dirty="0">
                <a:latin typeface="Verdana"/>
                <a:cs typeface="Verdana"/>
              </a:rPr>
              <a:t>più </a:t>
            </a:r>
            <a:r>
              <a:rPr sz="900" spc="-5" dirty="0">
                <a:latin typeface="Verdana"/>
                <a:cs typeface="Verdana"/>
              </a:rPr>
              <a:t>nessuno:  </a:t>
            </a:r>
            <a:r>
              <a:rPr sz="900" dirty="0">
                <a:latin typeface="Verdana"/>
                <a:cs typeface="Verdana"/>
              </a:rPr>
              <a:t>c’era infatti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solo. Essi rimasero </a:t>
            </a:r>
            <a:r>
              <a:rPr sz="900" spc="-5" dirty="0">
                <a:latin typeface="Verdana"/>
                <a:cs typeface="Verdana"/>
              </a:rPr>
              <a:t>senza </a:t>
            </a:r>
            <a:r>
              <a:rPr sz="900" dirty="0">
                <a:latin typeface="Verdana"/>
                <a:cs typeface="Verdana"/>
              </a:rPr>
              <a:t>parola e in </a:t>
            </a:r>
            <a:r>
              <a:rPr sz="900" spc="-5" dirty="0">
                <a:latin typeface="Verdana"/>
                <a:cs typeface="Verdana"/>
              </a:rPr>
              <a:t>quei </a:t>
            </a:r>
            <a:r>
              <a:rPr sz="900" dirty="0">
                <a:latin typeface="Verdana"/>
                <a:cs typeface="Verdana"/>
              </a:rPr>
              <a:t>giorni non </a:t>
            </a:r>
            <a:r>
              <a:rPr sz="900" spc="-5" dirty="0">
                <a:latin typeface="Verdana"/>
                <a:cs typeface="Verdana"/>
              </a:rPr>
              <a:t>raccontarono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nessuno quel </a:t>
            </a:r>
            <a:r>
              <a:rPr sz="900" dirty="0">
                <a:latin typeface="Verdana"/>
                <a:cs typeface="Verdana"/>
              </a:rPr>
              <a:t>che  </a:t>
            </a:r>
            <a:r>
              <a:rPr sz="900" spc="-5" dirty="0">
                <a:latin typeface="Verdana"/>
                <a:cs typeface="Verdana"/>
              </a:rPr>
              <a:t>avevano visto </a:t>
            </a:r>
            <a:r>
              <a:rPr sz="900" dirty="0">
                <a:latin typeface="Verdana"/>
                <a:cs typeface="Verdana"/>
              </a:rPr>
              <a:t>perché, </a:t>
            </a:r>
            <a:r>
              <a:rPr sz="900" spc="-5" dirty="0">
                <a:latin typeface="Verdana"/>
                <a:cs typeface="Verdana"/>
              </a:rPr>
              <a:t>mentre discendevano </a:t>
            </a:r>
            <a:r>
              <a:rPr sz="900" dirty="0">
                <a:latin typeface="Verdana"/>
                <a:cs typeface="Verdana"/>
              </a:rPr>
              <a:t>dal </a:t>
            </a:r>
            <a:r>
              <a:rPr sz="900" spc="-5" dirty="0">
                <a:latin typeface="Verdana"/>
                <a:cs typeface="Verdana"/>
              </a:rPr>
              <a:t>monte, </a:t>
            </a:r>
            <a:r>
              <a:rPr sz="900" dirty="0">
                <a:latin typeface="Verdana"/>
                <a:cs typeface="Verdana"/>
              </a:rPr>
              <a:t>Gesù </a:t>
            </a:r>
            <a:r>
              <a:rPr sz="900" spc="-5" dirty="0">
                <a:latin typeface="Verdana"/>
                <a:cs typeface="Verdana"/>
              </a:rPr>
              <a:t>aveva </a:t>
            </a:r>
            <a:r>
              <a:rPr sz="900" dirty="0">
                <a:latin typeface="Verdana"/>
                <a:cs typeface="Verdana"/>
              </a:rPr>
              <a:t>ordinato loro: </a:t>
            </a:r>
            <a:r>
              <a:rPr sz="900" spc="-5" dirty="0">
                <a:latin typeface="Verdana"/>
                <a:cs typeface="Verdana"/>
              </a:rPr>
              <a:t>«Non parlate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nessuno </a:t>
            </a:r>
            <a:r>
              <a:rPr sz="900" dirty="0">
                <a:latin typeface="Verdana"/>
                <a:cs typeface="Verdana"/>
              </a:rPr>
              <a:t>di  questa </a:t>
            </a:r>
            <a:r>
              <a:rPr sz="900" spc="-5" dirty="0">
                <a:latin typeface="Verdana"/>
                <a:cs typeface="Verdana"/>
              </a:rPr>
              <a:t>visione, finché </a:t>
            </a:r>
            <a:r>
              <a:rPr sz="900" dirty="0">
                <a:latin typeface="Verdana"/>
                <a:cs typeface="Verdana"/>
              </a:rPr>
              <a:t>il Figlio </a:t>
            </a:r>
            <a:r>
              <a:rPr sz="900" spc="-5" dirty="0">
                <a:latin typeface="Verdana"/>
                <a:cs typeface="Verdana"/>
              </a:rPr>
              <a:t>dell’uomo </a:t>
            </a:r>
            <a:r>
              <a:rPr sz="900" dirty="0">
                <a:latin typeface="Verdana"/>
                <a:cs typeface="Verdana"/>
              </a:rPr>
              <a:t>non sia risorto </a:t>
            </a:r>
            <a:r>
              <a:rPr sz="900" spc="-5" dirty="0">
                <a:latin typeface="Verdana"/>
                <a:cs typeface="Verdana"/>
              </a:rPr>
              <a:t>dai </a:t>
            </a:r>
            <a:r>
              <a:rPr sz="900" dirty="0">
                <a:latin typeface="Verdana"/>
                <a:cs typeface="Verdana"/>
              </a:rPr>
              <a:t>morti». Ed essi </a:t>
            </a:r>
            <a:r>
              <a:rPr sz="900" spc="-5" dirty="0">
                <a:latin typeface="Verdana"/>
                <a:cs typeface="Verdana"/>
              </a:rPr>
              <a:t>obbedirono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quest’ordine,  domandandosi però </a:t>
            </a:r>
            <a:r>
              <a:rPr sz="900" dirty="0">
                <a:latin typeface="Verdana"/>
                <a:cs typeface="Verdana"/>
              </a:rPr>
              <a:t>che cosa volesse dire </a:t>
            </a:r>
            <a:r>
              <a:rPr sz="900" spc="-5" dirty="0">
                <a:latin typeface="Verdana"/>
                <a:cs typeface="Verdana"/>
              </a:rPr>
              <a:t>risuscitare </a:t>
            </a:r>
            <a:r>
              <a:rPr sz="900" dirty="0">
                <a:latin typeface="Verdana"/>
                <a:cs typeface="Verdana"/>
              </a:rPr>
              <a:t>dai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morti.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56843" y="940308"/>
            <a:ext cx="2159507" cy="2142743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26555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Il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figlio</a:t>
            </a:r>
            <a:r>
              <a:rPr sz="1400" b="1" spc="-7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epilettico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253488" y="848349"/>
            <a:ext cx="4818380" cy="183007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indent="40005" algn="just">
              <a:lnSpc>
                <a:spcPct val="101299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Appena ritornati presso la folla, si </a:t>
            </a:r>
            <a:r>
              <a:rPr sz="900" spc="-5" dirty="0">
                <a:latin typeface="Verdana"/>
                <a:cs typeface="Verdana"/>
              </a:rPr>
              <a:t>avvicinò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uomo che gli </a:t>
            </a:r>
            <a:r>
              <a:rPr sz="900" spc="-5" dirty="0">
                <a:latin typeface="Verdana"/>
                <a:cs typeface="Verdana"/>
              </a:rPr>
              <a:t>si gettò </a:t>
            </a:r>
            <a:r>
              <a:rPr sz="900" dirty="0">
                <a:latin typeface="Verdana"/>
                <a:cs typeface="Verdana"/>
              </a:rPr>
              <a:t>in  </a:t>
            </a:r>
            <a:r>
              <a:rPr sz="900" spc="-5" dirty="0">
                <a:latin typeface="Verdana"/>
                <a:cs typeface="Verdana"/>
              </a:rPr>
              <a:t>ginocchio </a:t>
            </a:r>
            <a:r>
              <a:rPr sz="900" dirty="0">
                <a:latin typeface="Verdana"/>
                <a:cs typeface="Verdana"/>
              </a:rPr>
              <a:t>e disse: </a:t>
            </a:r>
            <a:r>
              <a:rPr sz="900" spc="-5" dirty="0">
                <a:latin typeface="Verdana"/>
                <a:cs typeface="Verdana"/>
              </a:rPr>
              <a:t>«Signore, </a:t>
            </a:r>
            <a:r>
              <a:rPr sz="900" dirty="0">
                <a:latin typeface="Verdana"/>
                <a:cs typeface="Verdana"/>
              </a:rPr>
              <a:t>abbi pietà di </a:t>
            </a:r>
            <a:r>
              <a:rPr sz="900" spc="-5" dirty="0">
                <a:latin typeface="Verdana"/>
                <a:cs typeface="Verdana"/>
              </a:rPr>
              <a:t>mio </a:t>
            </a:r>
            <a:r>
              <a:rPr sz="900" dirty="0">
                <a:latin typeface="Verdana"/>
                <a:cs typeface="Verdana"/>
              </a:rPr>
              <a:t>figlio! È epilettico e </a:t>
            </a:r>
            <a:r>
              <a:rPr sz="900" spc="-5" dirty="0">
                <a:latin typeface="Verdana"/>
                <a:cs typeface="Verdana"/>
              </a:rPr>
              <a:t>soffre </a:t>
            </a:r>
            <a:r>
              <a:rPr sz="900" dirty="0">
                <a:latin typeface="Verdana"/>
                <a:cs typeface="Verdana"/>
              </a:rPr>
              <a:t>molto;  cade spesso </a:t>
            </a:r>
            <a:r>
              <a:rPr sz="900" spc="-5" dirty="0">
                <a:latin typeface="Verdana"/>
                <a:cs typeface="Verdana"/>
              </a:rPr>
              <a:t>nel fuoco </a:t>
            </a:r>
            <a:r>
              <a:rPr sz="900" dirty="0">
                <a:latin typeface="Verdana"/>
                <a:cs typeface="Verdana"/>
              </a:rPr>
              <a:t>e sovente nell'acqua. L'ho portato dai tuoi discepoli, ma </a:t>
            </a:r>
            <a:r>
              <a:rPr sz="900" spc="-5" dirty="0">
                <a:latin typeface="Verdana"/>
                <a:cs typeface="Verdana"/>
              </a:rPr>
              <a:t>non  </a:t>
            </a:r>
            <a:r>
              <a:rPr sz="900" dirty="0">
                <a:latin typeface="Verdana"/>
                <a:cs typeface="Verdana"/>
              </a:rPr>
              <a:t>sono riusciti a guarirlo». E Gesù rispose: «O generazione incredula e perversa!  Fino a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sarò con voi? </a:t>
            </a:r>
            <a:r>
              <a:rPr sz="900" spc="-5" dirty="0">
                <a:latin typeface="Verdana"/>
                <a:cs typeface="Verdana"/>
              </a:rPr>
              <a:t>Fino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dovrò sopportarvi? </a:t>
            </a:r>
            <a:r>
              <a:rPr sz="900" spc="-5" dirty="0">
                <a:latin typeface="Verdana"/>
                <a:cs typeface="Verdana"/>
              </a:rPr>
              <a:t>Portatelo </a:t>
            </a:r>
            <a:r>
              <a:rPr sz="900" dirty="0">
                <a:latin typeface="Verdana"/>
                <a:cs typeface="Verdana"/>
              </a:rPr>
              <a:t>qui da  me».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lo </a:t>
            </a:r>
            <a:r>
              <a:rPr sz="900" spc="-5" dirty="0">
                <a:latin typeface="Verdana"/>
                <a:cs typeface="Verdana"/>
              </a:rPr>
              <a:t>minacciò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5" dirty="0">
                <a:latin typeface="Verdana"/>
                <a:cs typeface="Verdana"/>
              </a:rPr>
              <a:t>il </a:t>
            </a:r>
            <a:r>
              <a:rPr sz="900" dirty="0">
                <a:latin typeface="Verdana"/>
                <a:cs typeface="Verdana"/>
              </a:rPr>
              <a:t>demonio </a:t>
            </a:r>
            <a:r>
              <a:rPr sz="900" spc="-5" dirty="0">
                <a:latin typeface="Verdana"/>
                <a:cs typeface="Verdana"/>
              </a:rPr>
              <a:t>uscì </a:t>
            </a:r>
            <a:r>
              <a:rPr sz="900" dirty="0">
                <a:latin typeface="Verdana"/>
                <a:cs typeface="Verdana"/>
              </a:rPr>
              <a:t>da </a:t>
            </a:r>
            <a:r>
              <a:rPr sz="900" spc="-5" dirty="0">
                <a:latin typeface="Verdana"/>
                <a:cs typeface="Verdana"/>
              </a:rPr>
              <a:t>lui, </a:t>
            </a:r>
            <a:r>
              <a:rPr sz="900" dirty="0">
                <a:latin typeface="Verdana"/>
                <a:cs typeface="Verdana"/>
              </a:rPr>
              <a:t>e da quel momento il ragazzo fu  guarito.  </a:t>
            </a:r>
            <a:r>
              <a:rPr sz="900" spc="-5" dirty="0">
                <a:latin typeface="Verdana"/>
                <a:cs typeface="Verdana"/>
              </a:rPr>
              <a:t>Allora  </a:t>
            </a:r>
            <a:r>
              <a:rPr sz="900" dirty="0">
                <a:latin typeface="Verdana"/>
                <a:cs typeface="Verdana"/>
              </a:rPr>
              <a:t>i  discepoli  si  </a:t>
            </a:r>
            <a:r>
              <a:rPr sz="900" spc="-5" dirty="0">
                <a:latin typeface="Verdana"/>
                <a:cs typeface="Verdana"/>
              </a:rPr>
              <a:t>avvicinarono  </a:t>
            </a:r>
            <a:r>
              <a:rPr sz="900" dirty="0">
                <a:latin typeface="Verdana"/>
                <a:cs typeface="Verdana"/>
              </a:rPr>
              <a:t>a  </a:t>
            </a:r>
            <a:r>
              <a:rPr sz="900" spc="-5" dirty="0">
                <a:latin typeface="Verdana"/>
                <a:cs typeface="Verdana"/>
              </a:rPr>
              <a:t>Gesù,  </a:t>
            </a:r>
            <a:r>
              <a:rPr sz="900" dirty="0">
                <a:latin typeface="Verdana"/>
                <a:cs typeface="Verdana"/>
              </a:rPr>
              <a:t>in  disparte,  e  gli</a:t>
            </a:r>
            <a:r>
              <a:rPr sz="900" spc="8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chiesero:</a:t>
            </a:r>
            <a:endParaRPr sz="900">
              <a:latin typeface="Verdana"/>
              <a:cs typeface="Verdana"/>
            </a:endParaRPr>
          </a:p>
          <a:p>
            <a:pPr marL="12700" algn="just">
              <a:lnSpc>
                <a:spcPct val="100000"/>
              </a:lnSpc>
              <a:spcBef>
                <a:spcPts val="10"/>
              </a:spcBef>
            </a:pPr>
            <a:r>
              <a:rPr sz="900" spc="-5" dirty="0">
                <a:latin typeface="Verdana"/>
                <a:cs typeface="Verdana"/>
              </a:rPr>
              <a:t>«Perché</a:t>
            </a:r>
            <a:r>
              <a:rPr sz="900" spc="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noi</a:t>
            </a:r>
            <a:r>
              <a:rPr sz="900" spc="10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non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siamo</a:t>
            </a:r>
            <a:r>
              <a:rPr sz="900" spc="10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riusciti</a:t>
            </a:r>
            <a:r>
              <a:rPr sz="900" spc="10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scacciarlo?».</a:t>
            </a:r>
            <a:r>
              <a:rPr sz="900" spc="8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Ed</a:t>
            </a:r>
            <a:r>
              <a:rPr sz="900" spc="9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egli</a:t>
            </a:r>
            <a:r>
              <a:rPr sz="900" spc="9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rispose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loro:</a:t>
            </a:r>
            <a:r>
              <a:rPr sz="900" spc="9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«Per</a:t>
            </a:r>
            <a:r>
              <a:rPr sz="900" spc="10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la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vostra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  <a:spcBef>
                <a:spcPts val="15"/>
              </a:spcBef>
            </a:pPr>
            <a:r>
              <a:rPr sz="900" dirty="0">
                <a:latin typeface="Verdana"/>
                <a:cs typeface="Verdana"/>
              </a:rPr>
              <a:t>poca fede. </a:t>
            </a:r>
            <a:r>
              <a:rPr sz="900" spc="-5" dirty="0">
                <a:latin typeface="Verdana"/>
                <a:cs typeface="Verdana"/>
              </a:rPr>
              <a:t>In </a:t>
            </a:r>
            <a:r>
              <a:rPr sz="900" dirty="0">
                <a:latin typeface="Verdana"/>
                <a:cs typeface="Verdana"/>
              </a:rPr>
              <a:t>verità io vi dico: se avrete fede </a:t>
            </a:r>
            <a:r>
              <a:rPr sz="900" spc="-5" dirty="0">
                <a:latin typeface="Verdana"/>
                <a:cs typeface="Verdana"/>
              </a:rPr>
              <a:t>pari </a:t>
            </a:r>
            <a:r>
              <a:rPr sz="900" dirty="0">
                <a:latin typeface="Verdana"/>
                <a:cs typeface="Verdana"/>
              </a:rPr>
              <a:t>a un granello di senape, </a:t>
            </a:r>
            <a:r>
              <a:rPr sz="900" spc="-5" dirty="0">
                <a:latin typeface="Verdana"/>
                <a:cs typeface="Verdana"/>
              </a:rPr>
              <a:t>direte </a:t>
            </a:r>
            <a:r>
              <a:rPr sz="900" dirty="0">
                <a:latin typeface="Verdana"/>
                <a:cs typeface="Verdana"/>
              </a:rPr>
              <a:t>a  questo monte: ‘Spòstati da </a:t>
            </a:r>
            <a:r>
              <a:rPr sz="900" spc="-5" dirty="0">
                <a:latin typeface="Verdana"/>
                <a:cs typeface="Verdana"/>
              </a:rPr>
              <a:t>qui </a:t>
            </a:r>
            <a:r>
              <a:rPr sz="900" dirty="0">
                <a:latin typeface="Verdana"/>
                <a:cs typeface="Verdana"/>
              </a:rPr>
              <a:t>a là’, ed esso si sposterà, e </a:t>
            </a:r>
            <a:r>
              <a:rPr sz="900" spc="-5" dirty="0">
                <a:latin typeface="Verdana"/>
                <a:cs typeface="Verdana"/>
              </a:rPr>
              <a:t>nulla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sarà  impossibile». Mentre si </a:t>
            </a:r>
            <a:r>
              <a:rPr sz="900" spc="-5" dirty="0">
                <a:latin typeface="Verdana"/>
                <a:cs typeface="Verdana"/>
              </a:rPr>
              <a:t>trovavano </a:t>
            </a:r>
            <a:r>
              <a:rPr sz="900" dirty="0">
                <a:latin typeface="Verdana"/>
                <a:cs typeface="Verdana"/>
              </a:rPr>
              <a:t>insieme in </a:t>
            </a:r>
            <a:r>
              <a:rPr sz="900" spc="-5" dirty="0">
                <a:latin typeface="Verdana"/>
                <a:cs typeface="Verdana"/>
              </a:rPr>
              <a:t>Galilea, </a:t>
            </a:r>
            <a:r>
              <a:rPr sz="900" dirty="0">
                <a:latin typeface="Verdana"/>
                <a:cs typeface="Verdana"/>
              </a:rPr>
              <a:t>Gesù disse </a:t>
            </a:r>
            <a:r>
              <a:rPr sz="900" spc="-5" dirty="0">
                <a:latin typeface="Verdana"/>
                <a:cs typeface="Verdana"/>
              </a:rPr>
              <a:t>loro: «Il </a:t>
            </a:r>
            <a:r>
              <a:rPr sz="900" dirty="0">
                <a:latin typeface="Verdana"/>
                <a:cs typeface="Verdana"/>
              </a:rPr>
              <a:t>Figlio  dell'uomo sta per </a:t>
            </a:r>
            <a:r>
              <a:rPr sz="900" spc="-5" dirty="0">
                <a:latin typeface="Verdana"/>
                <a:cs typeface="Verdana"/>
              </a:rPr>
              <a:t>essere consegnato nelle mani degli uomini </a:t>
            </a:r>
            <a:r>
              <a:rPr sz="900" dirty="0">
                <a:latin typeface="Verdana"/>
                <a:cs typeface="Verdana"/>
              </a:rPr>
              <a:t>e lo </a:t>
            </a:r>
            <a:r>
              <a:rPr sz="900" spc="-5" dirty="0">
                <a:latin typeface="Verdana"/>
                <a:cs typeface="Verdana"/>
              </a:rPr>
              <a:t>uccideranno, </a:t>
            </a:r>
            <a:r>
              <a:rPr sz="900" dirty="0">
                <a:latin typeface="Verdana"/>
                <a:cs typeface="Verdana"/>
              </a:rPr>
              <a:t>ma  il </a:t>
            </a:r>
            <a:r>
              <a:rPr sz="900" spc="-5" dirty="0">
                <a:latin typeface="Verdana"/>
                <a:cs typeface="Verdana"/>
              </a:rPr>
              <a:t>terzo </a:t>
            </a:r>
            <a:r>
              <a:rPr sz="900" dirty="0">
                <a:latin typeface="Verdana"/>
                <a:cs typeface="Verdana"/>
              </a:rPr>
              <a:t>giorno risorgerà». </a:t>
            </a:r>
            <a:r>
              <a:rPr sz="900" spc="-10" dirty="0">
                <a:latin typeface="Verdana"/>
                <a:cs typeface="Verdana"/>
              </a:rPr>
              <a:t>Ed </a:t>
            </a:r>
            <a:r>
              <a:rPr sz="900" spc="-5" dirty="0">
                <a:latin typeface="Verdana"/>
                <a:cs typeface="Verdana"/>
              </a:rPr>
              <a:t>essi furono </a:t>
            </a:r>
            <a:r>
              <a:rPr sz="900" dirty="0">
                <a:latin typeface="Verdana"/>
                <a:cs typeface="Verdana"/>
              </a:rPr>
              <a:t>molto</a:t>
            </a:r>
            <a:r>
              <a:rPr sz="900" spc="1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rattristati.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91312" y="973836"/>
            <a:ext cx="1557528" cy="2590799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62052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La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tassa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per il</a:t>
            </a:r>
            <a:r>
              <a:rPr sz="1400" b="1" spc="-6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Tempio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123948" y="848349"/>
            <a:ext cx="4988560" cy="113538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45085" indent="40005">
              <a:lnSpc>
                <a:spcPct val="101099"/>
              </a:lnSpc>
              <a:spcBef>
                <a:spcPts val="85"/>
              </a:spcBef>
            </a:pPr>
            <a:r>
              <a:rPr sz="900" spc="-5" dirty="0">
                <a:latin typeface="Verdana"/>
                <a:cs typeface="Verdana"/>
              </a:rPr>
              <a:t>Quando furono </a:t>
            </a:r>
            <a:r>
              <a:rPr sz="900" dirty="0">
                <a:latin typeface="Verdana"/>
                <a:cs typeface="Verdana"/>
              </a:rPr>
              <a:t>giunti a Cafàrnao, quelli </a:t>
            </a:r>
            <a:r>
              <a:rPr sz="900" spc="-5" dirty="0">
                <a:latin typeface="Verdana"/>
                <a:cs typeface="Verdana"/>
              </a:rPr>
              <a:t>che riscuotevano </a:t>
            </a:r>
            <a:r>
              <a:rPr sz="900" dirty="0">
                <a:latin typeface="Verdana"/>
                <a:cs typeface="Verdana"/>
              </a:rPr>
              <a:t>la tassa per il </a:t>
            </a:r>
            <a:r>
              <a:rPr sz="900" spc="-5" dirty="0">
                <a:latin typeface="Verdana"/>
                <a:cs typeface="Verdana"/>
              </a:rPr>
              <a:t>tempio </a:t>
            </a:r>
            <a:r>
              <a:rPr sz="900" dirty="0">
                <a:latin typeface="Verdana"/>
                <a:cs typeface="Verdana"/>
              </a:rPr>
              <a:t>si  </a:t>
            </a:r>
            <a:r>
              <a:rPr sz="900" spc="-5" dirty="0">
                <a:latin typeface="Verdana"/>
                <a:cs typeface="Verdana"/>
              </a:rPr>
              <a:t>avvicinarono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Pietro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gli</a:t>
            </a:r>
            <a:r>
              <a:rPr sz="900" spc="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dissero:</a:t>
            </a:r>
            <a:r>
              <a:rPr sz="900" spc="2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«Il</a:t>
            </a:r>
            <a:r>
              <a:rPr sz="900" spc="4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vostro</a:t>
            </a:r>
            <a:r>
              <a:rPr sz="900" spc="4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maestro</a:t>
            </a:r>
            <a:r>
              <a:rPr sz="900" spc="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non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paga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la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tassa?».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Rispose:</a:t>
            </a:r>
            <a:endParaRPr sz="900">
              <a:latin typeface="Verdana"/>
              <a:cs typeface="Verdana"/>
            </a:endParaRPr>
          </a:p>
          <a:p>
            <a:pPr marL="12700" marR="5080">
              <a:lnSpc>
                <a:spcPct val="101099"/>
              </a:lnSpc>
              <a:spcBef>
                <a:spcPts val="15"/>
              </a:spcBef>
            </a:pPr>
            <a:r>
              <a:rPr sz="900" dirty="0">
                <a:latin typeface="Verdana"/>
                <a:cs typeface="Verdana"/>
              </a:rPr>
              <a:t>«Sì». Mentre </a:t>
            </a:r>
            <a:r>
              <a:rPr sz="900" spc="-5" dirty="0">
                <a:latin typeface="Verdana"/>
                <a:cs typeface="Verdana"/>
              </a:rPr>
              <a:t>entrava </a:t>
            </a:r>
            <a:r>
              <a:rPr sz="900" dirty="0">
                <a:latin typeface="Verdana"/>
                <a:cs typeface="Verdana"/>
              </a:rPr>
              <a:t>in casa, Gesù lo </a:t>
            </a:r>
            <a:r>
              <a:rPr sz="900" spc="-5" dirty="0">
                <a:latin typeface="Verdana"/>
                <a:cs typeface="Verdana"/>
              </a:rPr>
              <a:t>prevenne </a:t>
            </a:r>
            <a:r>
              <a:rPr sz="900" dirty="0">
                <a:latin typeface="Verdana"/>
                <a:cs typeface="Verdana"/>
              </a:rPr>
              <a:t>dicendo: </a:t>
            </a:r>
            <a:r>
              <a:rPr sz="900" spc="-5" dirty="0">
                <a:latin typeface="Verdana"/>
                <a:cs typeface="Verdana"/>
              </a:rPr>
              <a:t>«Che </a:t>
            </a:r>
            <a:r>
              <a:rPr sz="900" dirty="0">
                <a:latin typeface="Verdana"/>
                <a:cs typeface="Verdana"/>
              </a:rPr>
              <a:t>cosa ti pare, Simone?  I </a:t>
            </a:r>
            <a:r>
              <a:rPr sz="900" spc="-5" dirty="0">
                <a:latin typeface="Verdana"/>
                <a:cs typeface="Verdana"/>
              </a:rPr>
              <a:t>re </a:t>
            </a:r>
            <a:r>
              <a:rPr sz="900" dirty="0">
                <a:latin typeface="Verdana"/>
                <a:cs typeface="Verdana"/>
              </a:rPr>
              <a:t>della terra da chi riscuotono le tasse e i </a:t>
            </a:r>
            <a:r>
              <a:rPr sz="900" spc="-5" dirty="0">
                <a:latin typeface="Verdana"/>
                <a:cs typeface="Verdana"/>
              </a:rPr>
              <a:t>tributi? </a:t>
            </a:r>
            <a:r>
              <a:rPr sz="900" dirty="0">
                <a:latin typeface="Verdana"/>
                <a:cs typeface="Verdana"/>
              </a:rPr>
              <a:t>Dai </a:t>
            </a:r>
            <a:r>
              <a:rPr sz="900" spc="-5" dirty="0">
                <a:latin typeface="Verdana"/>
                <a:cs typeface="Verdana"/>
              </a:rPr>
              <a:t>propri figli </a:t>
            </a:r>
            <a:r>
              <a:rPr sz="900" dirty="0">
                <a:latin typeface="Verdana"/>
                <a:cs typeface="Verdana"/>
              </a:rPr>
              <a:t>o </a:t>
            </a:r>
            <a:r>
              <a:rPr sz="900" spc="-5" dirty="0">
                <a:latin typeface="Verdana"/>
                <a:cs typeface="Verdana"/>
              </a:rPr>
              <a:t>dagli estranei?».  </a:t>
            </a:r>
            <a:r>
              <a:rPr sz="900" dirty="0">
                <a:latin typeface="Verdana"/>
                <a:cs typeface="Verdana"/>
              </a:rPr>
              <a:t>Rispose: «Dagli estranei». E Gesù replicò: </a:t>
            </a:r>
            <a:r>
              <a:rPr sz="900" spc="-5" dirty="0">
                <a:latin typeface="Verdana"/>
                <a:cs typeface="Verdana"/>
              </a:rPr>
              <a:t>«Quindi </a:t>
            </a:r>
            <a:r>
              <a:rPr sz="900" dirty="0">
                <a:latin typeface="Verdana"/>
                <a:cs typeface="Verdana"/>
              </a:rPr>
              <a:t>i figli sono liberi. Ma, per evitare  di scandalizzarli, </a:t>
            </a:r>
            <a:r>
              <a:rPr sz="900" spc="-5" dirty="0">
                <a:latin typeface="Verdana"/>
                <a:cs typeface="Verdana"/>
              </a:rPr>
              <a:t>va' </a:t>
            </a:r>
            <a:r>
              <a:rPr sz="900" dirty="0">
                <a:latin typeface="Verdana"/>
                <a:cs typeface="Verdana"/>
              </a:rPr>
              <a:t>al </a:t>
            </a:r>
            <a:r>
              <a:rPr sz="900" spc="-5" dirty="0">
                <a:latin typeface="Verdana"/>
                <a:cs typeface="Verdana"/>
              </a:rPr>
              <a:t>mare, </a:t>
            </a:r>
            <a:r>
              <a:rPr sz="900" dirty="0">
                <a:latin typeface="Verdana"/>
                <a:cs typeface="Verdana"/>
              </a:rPr>
              <a:t>getta l'amo e prendi il primo pesce che </a:t>
            </a:r>
            <a:r>
              <a:rPr sz="900" spc="-5" dirty="0">
                <a:latin typeface="Verdana"/>
                <a:cs typeface="Verdana"/>
              </a:rPr>
              <a:t>viene su, aprigli  </a:t>
            </a:r>
            <a:r>
              <a:rPr sz="900" dirty="0">
                <a:latin typeface="Verdana"/>
                <a:cs typeface="Verdana"/>
              </a:rPr>
              <a:t>la bocca e vi troverai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moneta d'argento. Prendila e consegnala loro per me e per  te».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53212" y="950975"/>
            <a:ext cx="1469136" cy="1993391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6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542405" cy="1717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Secondo annuncio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della</a:t>
            </a:r>
            <a:r>
              <a:rPr sz="1400" b="1" spc="-1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passione</a:t>
            </a:r>
            <a:endParaRPr sz="1400">
              <a:latin typeface="Calibri"/>
              <a:cs typeface="Calibri"/>
            </a:endParaRPr>
          </a:p>
          <a:p>
            <a:pPr marL="1769745" marR="5080" indent="40005" algn="just">
              <a:lnSpc>
                <a:spcPct val="101099"/>
              </a:lnSpc>
              <a:spcBef>
                <a:spcPts val="690"/>
              </a:spcBef>
            </a:pPr>
            <a:r>
              <a:rPr sz="900" dirty="0">
                <a:latin typeface="Verdana"/>
                <a:cs typeface="Verdana"/>
              </a:rPr>
              <a:t>Un giorno i </a:t>
            </a:r>
            <a:r>
              <a:rPr sz="900" spc="-5" dirty="0">
                <a:latin typeface="Verdana"/>
                <a:cs typeface="Verdana"/>
              </a:rPr>
              <a:t>discepoli si trovavano </a:t>
            </a:r>
            <a:r>
              <a:rPr sz="900" dirty="0">
                <a:latin typeface="Verdana"/>
                <a:cs typeface="Verdana"/>
              </a:rPr>
              <a:t>tutti </a:t>
            </a:r>
            <a:r>
              <a:rPr sz="900" spc="-5" dirty="0">
                <a:latin typeface="Verdana"/>
                <a:cs typeface="Verdana"/>
              </a:rPr>
              <a:t>assieme </a:t>
            </a:r>
            <a:r>
              <a:rPr sz="900" dirty="0">
                <a:latin typeface="Verdana"/>
                <a:cs typeface="Verdana"/>
              </a:rPr>
              <a:t>con Gesù in Galilea, ma </a:t>
            </a:r>
            <a:r>
              <a:rPr sz="900" spc="-5" dirty="0">
                <a:latin typeface="Verdana"/>
                <a:cs typeface="Verdana"/>
              </a:rPr>
              <a:t>egli non  </a:t>
            </a:r>
            <a:r>
              <a:rPr sz="900" dirty="0">
                <a:latin typeface="Verdana"/>
                <a:cs typeface="Verdana"/>
              </a:rPr>
              <a:t>voleva che </a:t>
            </a:r>
            <a:r>
              <a:rPr sz="900" spc="-5" dirty="0">
                <a:latin typeface="Verdana"/>
                <a:cs typeface="Verdana"/>
              </a:rPr>
              <a:t>alcuno </a:t>
            </a:r>
            <a:r>
              <a:rPr sz="900" dirty="0">
                <a:latin typeface="Verdana"/>
                <a:cs typeface="Verdana"/>
              </a:rPr>
              <a:t>lo </a:t>
            </a:r>
            <a:r>
              <a:rPr sz="900" spc="-5" dirty="0">
                <a:latin typeface="Verdana"/>
                <a:cs typeface="Verdana"/>
              </a:rPr>
              <a:t>sapesse. Infatti </a:t>
            </a:r>
            <a:r>
              <a:rPr sz="900" dirty="0">
                <a:latin typeface="Verdana"/>
                <a:cs typeface="Verdana"/>
              </a:rPr>
              <a:t>preparava i suoi discepoli e diceva</a:t>
            </a:r>
            <a:r>
              <a:rPr sz="900" spc="13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loro:</a:t>
            </a:r>
            <a:endParaRPr sz="900">
              <a:latin typeface="Verdana"/>
              <a:cs typeface="Verdana"/>
            </a:endParaRPr>
          </a:p>
          <a:p>
            <a:pPr marL="1769745" marR="5080" algn="just">
              <a:lnSpc>
                <a:spcPct val="101299"/>
              </a:lnSpc>
              <a:spcBef>
                <a:spcPts val="10"/>
              </a:spcBef>
            </a:pPr>
            <a:r>
              <a:rPr sz="900" dirty="0">
                <a:latin typeface="Verdana"/>
                <a:cs typeface="Verdana"/>
              </a:rPr>
              <a:t>«Mettetevi bene in mente queste </a:t>
            </a:r>
            <a:r>
              <a:rPr sz="900" spc="-5" dirty="0">
                <a:latin typeface="Verdana"/>
                <a:cs typeface="Verdana"/>
              </a:rPr>
              <a:t>parole: Il Figlio </a:t>
            </a:r>
            <a:r>
              <a:rPr sz="900" dirty="0">
                <a:latin typeface="Verdana"/>
                <a:cs typeface="Verdana"/>
              </a:rPr>
              <a:t>dell’uomo sta per </a:t>
            </a:r>
            <a:r>
              <a:rPr sz="900" spc="-5" dirty="0">
                <a:latin typeface="Verdana"/>
                <a:cs typeface="Verdana"/>
              </a:rPr>
              <a:t>essere  </a:t>
            </a:r>
            <a:r>
              <a:rPr sz="900" dirty="0">
                <a:latin typeface="Verdana"/>
                <a:cs typeface="Verdana"/>
              </a:rPr>
              <a:t>consegnato </a:t>
            </a:r>
            <a:r>
              <a:rPr sz="900" spc="-5" dirty="0">
                <a:latin typeface="Verdana"/>
                <a:cs typeface="Verdana"/>
              </a:rPr>
              <a:t>nelle mani degli uomini </a:t>
            </a:r>
            <a:r>
              <a:rPr sz="900" dirty="0">
                <a:latin typeface="Verdana"/>
                <a:cs typeface="Verdana"/>
              </a:rPr>
              <a:t>e lo </a:t>
            </a:r>
            <a:r>
              <a:rPr sz="900" spc="-5" dirty="0">
                <a:latin typeface="Verdana"/>
                <a:cs typeface="Verdana"/>
              </a:rPr>
              <a:t>uccideranno; </a:t>
            </a:r>
            <a:r>
              <a:rPr sz="900" dirty="0">
                <a:latin typeface="Verdana"/>
                <a:cs typeface="Verdana"/>
              </a:rPr>
              <a:t>ma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volta ucciso, dopo  tre giorni, egli risorgerà». Ma i discepoli non capivano </a:t>
            </a:r>
            <a:r>
              <a:rPr sz="900" spc="-5" dirty="0">
                <a:latin typeface="Verdana"/>
                <a:cs typeface="Verdana"/>
              </a:rPr>
              <a:t>queste </a:t>
            </a:r>
            <a:r>
              <a:rPr sz="900" dirty="0">
                <a:latin typeface="Verdana"/>
                <a:cs typeface="Verdana"/>
              </a:rPr>
              <a:t>parole il cui  significato per </a:t>
            </a:r>
            <a:r>
              <a:rPr sz="900" spc="-5" dirty="0">
                <a:latin typeface="Verdana"/>
                <a:cs typeface="Verdana"/>
              </a:rPr>
              <a:t>loro restava </a:t>
            </a:r>
            <a:r>
              <a:rPr sz="900" dirty="0">
                <a:latin typeface="Verdana"/>
                <a:cs typeface="Verdana"/>
              </a:rPr>
              <a:t>misterioso, </a:t>
            </a:r>
            <a:r>
              <a:rPr sz="900" spc="-5" dirty="0">
                <a:latin typeface="Verdana"/>
                <a:cs typeface="Verdana"/>
              </a:rPr>
              <a:t>proprio </a:t>
            </a:r>
            <a:r>
              <a:rPr sz="900" dirty="0">
                <a:latin typeface="Verdana"/>
                <a:cs typeface="Verdana"/>
              </a:rPr>
              <a:t>non ne </a:t>
            </a:r>
            <a:r>
              <a:rPr sz="900" spc="-5" dirty="0">
                <a:latin typeface="Verdana"/>
                <a:cs typeface="Verdana"/>
              </a:rPr>
              <a:t>comprendevano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senso.  Essi furono </a:t>
            </a:r>
            <a:r>
              <a:rPr sz="900" dirty="0">
                <a:latin typeface="Verdana"/>
                <a:cs typeface="Verdana"/>
              </a:rPr>
              <a:t>molto </a:t>
            </a:r>
            <a:r>
              <a:rPr sz="900" spc="-5" dirty="0">
                <a:latin typeface="Verdana"/>
                <a:cs typeface="Verdana"/>
              </a:rPr>
              <a:t>rattristati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avevano paura </a:t>
            </a:r>
            <a:r>
              <a:rPr sz="900" dirty="0">
                <a:latin typeface="Verdana"/>
                <a:cs typeface="Verdana"/>
              </a:rPr>
              <a:t>a rivolgergli altre domande su </a:t>
            </a:r>
            <a:r>
              <a:rPr sz="900" spc="-5" dirty="0">
                <a:latin typeface="Verdana"/>
                <a:cs typeface="Verdana"/>
              </a:rPr>
              <a:t>tale  argomento. </a:t>
            </a:r>
            <a:r>
              <a:rPr sz="900" dirty="0">
                <a:latin typeface="Verdana"/>
                <a:cs typeface="Verdana"/>
              </a:rPr>
              <a:t>Poi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partì e si recò nel territorio della Giudea, al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dirty="0">
                <a:latin typeface="Verdana"/>
                <a:cs typeface="Verdana"/>
              </a:rPr>
              <a:t>là </a:t>
            </a:r>
            <a:r>
              <a:rPr sz="900" spc="-5" dirty="0">
                <a:latin typeface="Verdana"/>
                <a:cs typeface="Verdana"/>
              </a:rPr>
              <a:t>del fiume  </a:t>
            </a:r>
            <a:r>
              <a:rPr sz="900" dirty="0">
                <a:latin typeface="Verdana"/>
                <a:cs typeface="Verdana"/>
              </a:rPr>
              <a:t>Giordano. </a:t>
            </a:r>
            <a:r>
              <a:rPr sz="900" spc="-5" dirty="0">
                <a:latin typeface="Verdana"/>
                <a:cs typeface="Verdana"/>
              </a:rPr>
              <a:t>Ancora una </a:t>
            </a:r>
            <a:r>
              <a:rPr sz="900" dirty="0">
                <a:latin typeface="Verdana"/>
                <a:cs typeface="Verdana"/>
              </a:rPr>
              <a:t>volta la folla si </a:t>
            </a:r>
            <a:r>
              <a:rPr sz="900" spc="-5" dirty="0">
                <a:latin typeface="Verdana"/>
                <a:cs typeface="Verdana"/>
              </a:rPr>
              <a:t>radunò </a:t>
            </a:r>
            <a:r>
              <a:rPr sz="900" dirty="0">
                <a:latin typeface="Verdana"/>
                <a:cs typeface="Verdana"/>
              </a:rPr>
              <a:t>attorno a lui e, come era solito fare,  egli </a:t>
            </a:r>
            <a:r>
              <a:rPr sz="900" spc="-5" dirty="0">
                <a:latin typeface="Verdana"/>
                <a:cs typeface="Verdana"/>
              </a:rPr>
              <a:t>l’ammaestrava.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5591" y="882395"/>
            <a:ext cx="1638300" cy="2173223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7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593205" cy="42303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Gesù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è il Messia, il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Figlio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di</a:t>
            </a:r>
            <a:r>
              <a:rPr sz="1400" b="1" spc="-1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Dio</a:t>
            </a:r>
            <a:endParaRPr sz="1400">
              <a:latin typeface="Calibri"/>
              <a:cs typeface="Calibri"/>
            </a:endParaRPr>
          </a:p>
          <a:p>
            <a:pPr marL="1941830" marR="53340" indent="40005" algn="just">
              <a:lnSpc>
                <a:spcPct val="101400"/>
              </a:lnSpc>
              <a:spcBef>
                <a:spcPts val="685"/>
              </a:spcBef>
            </a:pPr>
            <a:r>
              <a:rPr sz="900" spc="-5" dirty="0">
                <a:latin typeface="Verdana"/>
                <a:cs typeface="Verdana"/>
              </a:rPr>
              <a:t>«Gesù </a:t>
            </a:r>
            <a:r>
              <a:rPr sz="900" dirty="0">
                <a:latin typeface="Verdana"/>
                <a:cs typeface="Verdana"/>
              </a:rPr>
              <a:t>è il Messia, il </a:t>
            </a:r>
            <a:r>
              <a:rPr sz="900" spc="-5" dirty="0">
                <a:latin typeface="Verdana"/>
                <a:cs typeface="Verdana"/>
              </a:rPr>
              <a:t>Cristo,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Figlio del Dio vivente. </a:t>
            </a:r>
            <a:r>
              <a:rPr sz="900" dirty="0">
                <a:latin typeface="Verdana"/>
                <a:cs typeface="Verdana"/>
              </a:rPr>
              <a:t>È il Salvatore inviato da  Dio, </a:t>
            </a:r>
            <a:r>
              <a:rPr sz="900" spc="-5" dirty="0">
                <a:latin typeface="Verdana"/>
                <a:cs typeface="Verdana"/>
              </a:rPr>
              <a:t>diventato uomo </a:t>
            </a:r>
            <a:r>
              <a:rPr sz="900" dirty="0">
                <a:latin typeface="Verdana"/>
                <a:cs typeface="Verdana"/>
              </a:rPr>
              <a:t>per </a:t>
            </a:r>
            <a:r>
              <a:rPr sz="900" spc="-5" dirty="0">
                <a:latin typeface="Verdana"/>
                <a:cs typeface="Verdana"/>
              </a:rPr>
              <a:t>far </a:t>
            </a:r>
            <a:r>
              <a:rPr sz="900" dirty="0">
                <a:latin typeface="Verdana"/>
                <a:cs typeface="Verdana"/>
              </a:rPr>
              <a:t>e la </a:t>
            </a:r>
            <a:r>
              <a:rPr sz="900" spc="-5" dirty="0">
                <a:latin typeface="Verdana"/>
                <a:cs typeface="Verdana"/>
              </a:rPr>
              <a:t>sua </a:t>
            </a:r>
            <a:r>
              <a:rPr sz="900" dirty="0">
                <a:latin typeface="Verdana"/>
                <a:cs typeface="Verdana"/>
              </a:rPr>
              <a:t>volontà e per predicare il </a:t>
            </a:r>
            <a:r>
              <a:rPr sz="900" spc="-5" dirty="0">
                <a:latin typeface="Verdana"/>
                <a:cs typeface="Verdana"/>
              </a:rPr>
              <a:t>Vangelo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Dio,  </a:t>
            </a:r>
            <a:r>
              <a:rPr sz="900" dirty="0">
                <a:latin typeface="Verdana"/>
                <a:cs typeface="Verdana"/>
              </a:rPr>
              <a:t>a compimento di </a:t>
            </a:r>
            <a:r>
              <a:rPr sz="900" spc="-5" dirty="0">
                <a:latin typeface="Verdana"/>
                <a:cs typeface="Verdana"/>
              </a:rPr>
              <a:t>quanto hanno </a:t>
            </a:r>
            <a:r>
              <a:rPr sz="900" dirty="0">
                <a:latin typeface="Verdana"/>
                <a:cs typeface="Verdana"/>
              </a:rPr>
              <a:t>detto i profeti </a:t>
            </a:r>
            <a:r>
              <a:rPr sz="900" spc="-5" dirty="0">
                <a:latin typeface="Verdana"/>
                <a:cs typeface="Verdana"/>
              </a:rPr>
              <a:t>nelle Scritture». «Il </a:t>
            </a:r>
            <a:r>
              <a:rPr sz="900" dirty="0">
                <a:latin typeface="Verdana"/>
                <a:cs typeface="Verdana"/>
              </a:rPr>
              <a:t>Padre è la  vita e io ho la </a:t>
            </a:r>
            <a:r>
              <a:rPr sz="900" spc="-5" dirty="0">
                <a:latin typeface="Verdana"/>
                <a:cs typeface="Verdana"/>
              </a:rPr>
              <a:t>vita </a:t>
            </a:r>
            <a:r>
              <a:rPr sz="900" dirty="0">
                <a:latin typeface="Verdana"/>
                <a:cs typeface="Verdana"/>
              </a:rPr>
              <a:t>grazie a lui. </a:t>
            </a:r>
            <a:r>
              <a:rPr sz="900" spc="-5" dirty="0">
                <a:latin typeface="Verdana"/>
                <a:cs typeface="Verdana"/>
              </a:rPr>
              <a:t>Infatti </a:t>
            </a:r>
            <a:r>
              <a:rPr sz="900" dirty="0">
                <a:latin typeface="Verdana"/>
                <a:cs typeface="Verdana"/>
              </a:rPr>
              <a:t>Dio è la fonte della vita e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spc="-5" dirty="0">
                <a:latin typeface="Verdana"/>
                <a:cs typeface="Verdana"/>
              </a:rPr>
              <a:t>concesso  anche </a:t>
            </a:r>
            <a:r>
              <a:rPr sz="900" dirty="0">
                <a:latin typeface="Verdana"/>
                <a:cs typeface="Verdana"/>
              </a:rPr>
              <a:t>al Figlio di </a:t>
            </a:r>
            <a:r>
              <a:rPr sz="900" spc="-5" dirty="0">
                <a:latin typeface="Verdana"/>
                <a:cs typeface="Verdana"/>
              </a:rPr>
              <a:t>essere </a:t>
            </a:r>
            <a:r>
              <a:rPr sz="900" dirty="0">
                <a:latin typeface="Verdana"/>
                <a:cs typeface="Verdana"/>
              </a:rPr>
              <a:t>la fonte della </a:t>
            </a:r>
            <a:r>
              <a:rPr sz="900" spc="-5" dirty="0">
                <a:latin typeface="Verdana"/>
                <a:cs typeface="Verdana"/>
              </a:rPr>
              <a:t>vita». </a:t>
            </a:r>
            <a:r>
              <a:rPr sz="900" dirty="0">
                <a:latin typeface="Verdana"/>
                <a:cs typeface="Verdana"/>
              </a:rPr>
              <a:t>«Nessuno conosce il Figlio se non  il Padre, e </a:t>
            </a:r>
            <a:r>
              <a:rPr sz="900" spc="-5" dirty="0">
                <a:latin typeface="Verdana"/>
                <a:cs typeface="Verdana"/>
              </a:rPr>
              <a:t>nessuno conosce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Padre </a:t>
            </a:r>
            <a:r>
              <a:rPr sz="900" dirty="0">
                <a:latin typeface="Verdana"/>
                <a:cs typeface="Verdana"/>
              </a:rPr>
              <a:t>se non il </a:t>
            </a:r>
            <a:r>
              <a:rPr sz="900" spc="-5" dirty="0">
                <a:latin typeface="Verdana"/>
                <a:cs typeface="Verdana"/>
              </a:rPr>
              <a:t>Figlio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colui </a:t>
            </a:r>
            <a:r>
              <a:rPr sz="900" dirty="0">
                <a:latin typeface="Verdana"/>
                <a:cs typeface="Verdana"/>
              </a:rPr>
              <a:t>al </a:t>
            </a:r>
            <a:r>
              <a:rPr sz="900" spc="-5" dirty="0">
                <a:latin typeface="Verdana"/>
                <a:cs typeface="Verdana"/>
              </a:rPr>
              <a:t>quale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Figlio </a:t>
            </a:r>
            <a:r>
              <a:rPr sz="900" dirty="0">
                <a:latin typeface="Verdana"/>
                <a:cs typeface="Verdana"/>
              </a:rPr>
              <a:t>lo  voglia </a:t>
            </a:r>
            <a:r>
              <a:rPr sz="900" spc="-5" dirty="0">
                <a:latin typeface="Verdana"/>
                <a:cs typeface="Verdana"/>
              </a:rPr>
              <a:t>rivelare». </a:t>
            </a:r>
            <a:r>
              <a:rPr sz="900" spc="-10" dirty="0">
                <a:latin typeface="Verdana"/>
                <a:cs typeface="Verdana"/>
              </a:rPr>
              <a:t>«Il </a:t>
            </a:r>
            <a:r>
              <a:rPr sz="900" dirty="0">
                <a:latin typeface="Verdana"/>
                <a:cs typeface="Verdana"/>
              </a:rPr>
              <a:t>Padre ama il Figlio e gli </a:t>
            </a:r>
            <a:r>
              <a:rPr sz="900" spc="-5" dirty="0">
                <a:latin typeface="Verdana"/>
                <a:cs typeface="Verdana"/>
              </a:rPr>
              <a:t>manifesta </a:t>
            </a:r>
            <a:r>
              <a:rPr sz="900" dirty="0">
                <a:latin typeface="Verdana"/>
                <a:cs typeface="Verdana"/>
              </a:rPr>
              <a:t>tutto </a:t>
            </a:r>
            <a:r>
              <a:rPr sz="900" spc="-5" dirty="0">
                <a:latin typeface="Verdana"/>
                <a:cs typeface="Verdana"/>
              </a:rPr>
              <a:t>quello che </a:t>
            </a:r>
            <a:r>
              <a:rPr sz="900" dirty="0">
                <a:latin typeface="Verdana"/>
                <a:cs typeface="Verdana"/>
              </a:rPr>
              <a:t>fa, gli  ha dato ogni </a:t>
            </a:r>
            <a:r>
              <a:rPr sz="900" spc="-5" dirty="0">
                <a:latin typeface="Verdana"/>
                <a:cs typeface="Verdana"/>
              </a:rPr>
              <a:t>potere </a:t>
            </a:r>
            <a:r>
              <a:rPr sz="900" dirty="0">
                <a:latin typeface="Verdana"/>
                <a:cs typeface="Verdana"/>
              </a:rPr>
              <a:t>in </a:t>
            </a:r>
            <a:r>
              <a:rPr sz="900" spc="-5" dirty="0">
                <a:latin typeface="Verdana"/>
                <a:cs typeface="Verdana"/>
              </a:rPr>
              <a:t>cielo </a:t>
            </a:r>
            <a:r>
              <a:rPr sz="900" dirty="0">
                <a:latin typeface="Verdana"/>
                <a:cs typeface="Verdana"/>
              </a:rPr>
              <a:t>e in terra, </a:t>
            </a:r>
            <a:r>
              <a:rPr sz="900" spc="-5" dirty="0">
                <a:latin typeface="Verdana"/>
                <a:cs typeface="Verdana"/>
              </a:rPr>
              <a:t>mettendo tutto </a:t>
            </a:r>
            <a:r>
              <a:rPr sz="900" dirty="0">
                <a:latin typeface="Verdana"/>
                <a:cs typeface="Verdana"/>
              </a:rPr>
              <a:t>nelle sue mani». </a:t>
            </a:r>
            <a:r>
              <a:rPr sz="900" spc="-5" dirty="0">
                <a:latin typeface="Verdana"/>
                <a:cs typeface="Verdana"/>
              </a:rPr>
              <a:t>«Come 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Padre </a:t>
            </a:r>
            <a:r>
              <a:rPr sz="900" dirty="0">
                <a:latin typeface="Verdana"/>
                <a:cs typeface="Verdana"/>
              </a:rPr>
              <a:t>risuscita i morti e dà la </a:t>
            </a:r>
            <a:r>
              <a:rPr sz="900" spc="-5" dirty="0">
                <a:latin typeface="Verdana"/>
                <a:cs typeface="Verdana"/>
              </a:rPr>
              <a:t>vita, </a:t>
            </a:r>
            <a:r>
              <a:rPr sz="900" dirty="0">
                <a:latin typeface="Verdana"/>
                <a:cs typeface="Verdana"/>
              </a:rPr>
              <a:t>così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il Figlio dà la </a:t>
            </a:r>
            <a:r>
              <a:rPr sz="900" spc="-5" dirty="0">
                <a:latin typeface="Verdana"/>
                <a:cs typeface="Verdana"/>
              </a:rPr>
              <a:t>vita </a:t>
            </a:r>
            <a:r>
              <a:rPr sz="900" dirty="0">
                <a:latin typeface="Verdana"/>
                <a:cs typeface="Verdana"/>
              </a:rPr>
              <a:t>a chi</a:t>
            </a:r>
            <a:r>
              <a:rPr sz="900" spc="-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vuole».</a:t>
            </a:r>
            <a:endParaRPr sz="900">
              <a:latin typeface="Verdana"/>
              <a:cs typeface="Verdana"/>
            </a:endParaRPr>
          </a:p>
          <a:p>
            <a:pPr marL="1941830" marR="5080">
              <a:lnSpc>
                <a:spcPct val="101099"/>
              </a:lnSpc>
              <a:spcBef>
                <a:spcPts val="600"/>
              </a:spcBef>
            </a:pPr>
            <a:r>
              <a:rPr sz="900" spc="-5" dirty="0">
                <a:latin typeface="Verdana"/>
                <a:cs typeface="Verdana"/>
              </a:rPr>
              <a:t>Credetemi: «Io </a:t>
            </a:r>
            <a:r>
              <a:rPr sz="900" dirty="0">
                <a:latin typeface="Verdana"/>
                <a:cs typeface="Verdana"/>
              </a:rPr>
              <a:t>sono </a:t>
            </a:r>
            <a:r>
              <a:rPr sz="900" spc="-5" dirty="0">
                <a:latin typeface="Verdana"/>
                <a:cs typeface="Verdana"/>
              </a:rPr>
              <a:t>nel </a:t>
            </a:r>
            <a:r>
              <a:rPr sz="900" dirty="0">
                <a:latin typeface="Verdana"/>
                <a:cs typeface="Verdana"/>
              </a:rPr>
              <a:t>Padre e il Padre è in me, </a:t>
            </a:r>
            <a:r>
              <a:rPr sz="900" spc="-5" dirty="0">
                <a:latin typeface="Verdana"/>
                <a:cs typeface="Verdana"/>
              </a:rPr>
              <a:t>perché </a:t>
            </a:r>
            <a:r>
              <a:rPr sz="900" dirty="0">
                <a:latin typeface="Verdana"/>
                <a:cs typeface="Verdana"/>
              </a:rPr>
              <a:t>io e il Padre siamo 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cosa sola,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se il Figlio da sé non può far </a:t>
            </a:r>
            <a:r>
              <a:rPr sz="900" spc="-5" dirty="0">
                <a:latin typeface="Verdana"/>
                <a:cs typeface="Verdana"/>
              </a:rPr>
              <a:t>nulla </a:t>
            </a:r>
            <a:r>
              <a:rPr sz="900" dirty="0">
                <a:latin typeface="Verdana"/>
                <a:cs typeface="Verdana"/>
              </a:rPr>
              <a:t>se </a:t>
            </a:r>
            <a:r>
              <a:rPr sz="900" spc="-5" dirty="0">
                <a:latin typeface="Verdana"/>
                <a:cs typeface="Verdana"/>
              </a:rPr>
              <a:t>non quello che vede  fare </a:t>
            </a:r>
            <a:r>
              <a:rPr sz="900" dirty="0">
                <a:latin typeface="Verdana"/>
                <a:cs typeface="Verdana"/>
              </a:rPr>
              <a:t>dal </a:t>
            </a:r>
            <a:r>
              <a:rPr sz="900" spc="-5" dirty="0">
                <a:latin typeface="Verdana"/>
                <a:cs typeface="Verdana"/>
              </a:rPr>
              <a:t>Padre; </a:t>
            </a:r>
            <a:r>
              <a:rPr sz="900" dirty="0">
                <a:latin typeface="Verdana"/>
                <a:cs typeface="Verdana"/>
              </a:rPr>
              <a:t>quello che egli fa, anche il Figlio lo fa </a:t>
            </a:r>
            <a:r>
              <a:rPr sz="900" spc="-5" dirty="0">
                <a:latin typeface="Verdana"/>
                <a:cs typeface="Verdana"/>
              </a:rPr>
              <a:t>ugualmente». </a:t>
            </a:r>
            <a:r>
              <a:rPr sz="900" dirty="0">
                <a:latin typeface="Verdana"/>
                <a:cs typeface="Verdana"/>
              </a:rPr>
              <a:t>«Chi mi  ama </a:t>
            </a:r>
            <a:r>
              <a:rPr sz="900" spc="-5" dirty="0">
                <a:latin typeface="Verdana"/>
                <a:cs typeface="Verdana"/>
              </a:rPr>
              <a:t>sarà </a:t>
            </a:r>
            <a:r>
              <a:rPr sz="900" dirty="0">
                <a:latin typeface="Verdana"/>
                <a:cs typeface="Verdana"/>
              </a:rPr>
              <a:t>amato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dal Padre mio, </a:t>
            </a:r>
            <a:r>
              <a:rPr sz="900" spc="-5" dirty="0">
                <a:latin typeface="Verdana"/>
                <a:cs typeface="Verdana"/>
              </a:rPr>
              <a:t>anch’io </a:t>
            </a:r>
            <a:r>
              <a:rPr sz="900" dirty="0">
                <a:latin typeface="Verdana"/>
                <a:cs typeface="Verdana"/>
              </a:rPr>
              <a:t>l’amerò e mi </a:t>
            </a:r>
            <a:r>
              <a:rPr sz="900" spc="-5" dirty="0">
                <a:latin typeface="Verdana"/>
                <a:cs typeface="Verdana"/>
              </a:rPr>
              <a:t>farò </a:t>
            </a:r>
            <a:r>
              <a:rPr sz="900" dirty="0">
                <a:latin typeface="Verdana"/>
                <a:cs typeface="Verdana"/>
              </a:rPr>
              <a:t>conoscere a lui;  ma attenti, </a:t>
            </a:r>
            <a:r>
              <a:rPr sz="900" spc="-5" dirty="0">
                <a:latin typeface="Verdana"/>
                <a:cs typeface="Verdana"/>
              </a:rPr>
              <a:t>nessuno </a:t>
            </a:r>
            <a:r>
              <a:rPr sz="900" dirty="0">
                <a:latin typeface="Verdana"/>
                <a:cs typeface="Verdana"/>
              </a:rPr>
              <a:t>può </a:t>
            </a:r>
            <a:r>
              <a:rPr sz="900" spc="-5" dirty="0">
                <a:latin typeface="Verdana"/>
                <a:cs typeface="Verdana"/>
              </a:rPr>
              <a:t>venire </a:t>
            </a:r>
            <a:r>
              <a:rPr sz="900" dirty="0">
                <a:latin typeface="Verdana"/>
                <a:cs typeface="Verdana"/>
              </a:rPr>
              <a:t>a me, se non gli è </a:t>
            </a:r>
            <a:r>
              <a:rPr sz="900" spc="-5" dirty="0">
                <a:latin typeface="Verdana"/>
                <a:cs typeface="Verdana"/>
              </a:rPr>
              <a:t>concesso </a:t>
            </a:r>
            <a:r>
              <a:rPr sz="900" dirty="0">
                <a:latin typeface="Verdana"/>
                <a:cs typeface="Verdana"/>
              </a:rPr>
              <a:t>dal Padre mio».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«Il</a:t>
            </a:r>
            <a:endParaRPr sz="900">
              <a:latin typeface="Verdana"/>
              <a:cs typeface="Verdana"/>
            </a:endParaRPr>
          </a:p>
          <a:p>
            <a:pPr marL="48895" algn="just">
              <a:lnSpc>
                <a:spcPct val="100000"/>
              </a:lnSpc>
              <a:spcBef>
                <a:spcPts val="15"/>
              </a:spcBef>
            </a:pPr>
            <a:r>
              <a:rPr sz="900" dirty="0">
                <a:latin typeface="Verdana"/>
                <a:cs typeface="Verdana"/>
              </a:rPr>
              <a:t>Padre</a:t>
            </a:r>
            <a:r>
              <a:rPr sz="900" spc="2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non</a:t>
            </a:r>
            <a:r>
              <a:rPr sz="900" spc="1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giudica</a:t>
            </a:r>
            <a:r>
              <a:rPr sz="900" spc="2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nessuno:</a:t>
            </a:r>
            <a:r>
              <a:rPr sz="900" spc="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ha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affidato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al</a:t>
            </a:r>
            <a:r>
              <a:rPr sz="900" spc="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Figlio</a:t>
            </a:r>
            <a:r>
              <a:rPr sz="900" spc="2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tutto</a:t>
            </a:r>
            <a:r>
              <a:rPr sz="900" spc="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il</a:t>
            </a:r>
            <a:r>
              <a:rPr sz="900" spc="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potere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</a:t>
            </a:r>
            <a:r>
              <a:rPr sz="900" spc="2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giudicare,</a:t>
            </a:r>
            <a:r>
              <a:rPr sz="900" spc="1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perché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è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Figlio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dell’uomo.</a:t>
            </a:r>
            <a:r>
              <a:rPr sz="900" spc="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Ma</a:t>
            </a:r>
            <a:r>
              <a:rPr sz="900" spc="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io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non</a:t>
            </a:r>
            <a:endParaRPr sz="900">
              <a:latin typeface="Verdana"/>
              <a:cs typeface="Verdana"/>
            </a:endParaRPr>
          </a:p>
          <a:p>
            <a:pPr marL="48895" marR="53340" algn="just">
              <a:lnSpc>
                <a:spcPct val="101099"/>
              </a:lnSpc>
              <a:spcBef>
                <a:spcPts val="10"/>
              </a:spcBef>
            </a:pPr>
            <a:r>
              <a:rPr sz="900" dirty="0">
                <a:latin typeface="Verdana"/>
                <a:cs typeface="Verdana"/>
              </a:rPr>
              <a:t>posso far nulla da me stesso, perché giudico come Dio mi suggerisce, con giustizia, e non secondo l’apparenza.  E il mio giudizio è giusto perché </a:t>
            </a:r>
            <a:r>
              <a:rPr sz="900" spc="-5" dirty="0">
                <a:latin typeface="Verdana"/>
                <a:cs typeface="Verdana"/>
              </a:rPr>
              <a:t>non cerco </a:t>
            </a:r>
            <a:r>
              <a:rPr sz="900" dirty="0">
                <a:latin typeface="Verdana"/>
                <a:cs typeface="Verdana"/>
              </a:rPr>
              <a:t>la mia volontà ma la volontà di </a:t>
            </a:r>
            <a:r>
              <a:rPr sz="900" spc="-5" dirty="0">
                <a:latin typeface="Verdana"/>
                <a:cs typeface="Verdana"/>
              </a:rPr>
              <a:t>colui </a:t>
            </a:r>
            <a:r>
              <a:rPr sz="900" dirty="0">
                <a:latin typeface="Verdana"/>
                <a:cs typeface="Verdana"/>
              </a:rPr>
              <a:t>che mi ha mandato, a  </a:t>
            </a:r>
            <a:r>
              <a:rPr sz="900" spc="-5" dirty="0">
                <a:latin typeface="Verdana"/>
                <a:cs typeface="Verdana"/>
              </a:rPr>
              <a:t>testimonianza che </a:t>
            </a:r>
            <a:r>
              <a:rPr sz="900" dirty="0">
                <a:latin typeface="Verdana"/>
                <a:cs typeface="Verdana"/>
              </a:rPr>
              <a:t>questa dottrina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io </a:t>
            </a:r>
            <a:r>
              <a:rPr sz="900" spc="-5" dirty="0">
                <a:latin typeface="Verdana"/>
                <a:cs typeface="Verdana"/>
              </a:rPr>
              <a:t>v’insegno non </a:t>
            </a:r>
            <a:r>
              <a:rPr sz="900" dirty="0">
                <a:latin typeface="Verdana"/>
                <a:cs typeface="Verdana"/>
              </a:rPr>
              <a:t>è sapienza mia, ma </a:t>
            </a:r>
            <a:r>
              <a:rPr sz="900" spc="-5" dirty="0">
                <a:latin typeface="Verdana"/>
                <a:cs typeface="Verdana"/>
              </a:rPr>
              <a:t>viene </a:t>
            </a:r>
            <a:r>
              <a:rPr sz="900" dirty="0">
                <a:latin typeface="Verdana"/>
                <a:cs typeface="Verdana"/>
              </a:rPr>
              <a:t>da Dio. Così, tutti </a:t>
            </a:r>
            <a:r>
              <a:rPr sz="900" spc="-5" dirty="0">
                <a:latin typeface="Verdana"/>
                <a:cs typeface="Verdana"/>
              </a:rPr>
              <a:t>onoreranno  </a:t>
            </a:r>
            <a:r>
              <a:rPr sz="900" dirty="0">
                <a:latin typeface="Verdana"/>
                <a:cs typeface="Verdana"/>
              </a:rPr>
              <a:t>il Figlio, come </a:t>
            </a:r>
            <a:r>
              <a:rPr sz="900" spc="-5" dirty="0">
                <a:latin typeface="Verdana"/>
                <a:cs typeface="Verdana"/>
              </a:rPr>
              <a:t>onorano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Padre,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chi non </a:t>
            </a:r>
            <a:r>
              <a:rPr sz="900" dirty="0">
                <a:latin typeface="Verdana"/>
                <a:cs typeface="Verdana"/>
              </a:rPr>
              <a:t>onora il Figlio non </a:t>
            </a:r>
            <a:r>
              <a:rPr sz="900" spc="-5" dirty="0">
                <a:latin typeface="Verdana"/>
                <a:cs typeface="Verdana"/>
              </a:rPr>
              <a:t>onora neppure </a:t>
            </a:r>
            <a:r>
              <a:rPr sz="900" dirty="0">
                <a:latin typeface="Verdana"/>
                <a:cs typeface="Verdana"/>
              </a:rPr>
              <a:t>il</a:t>
            </a:r>
            <a:r>
              <a:rPr sz="900" spc="1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Padre».</a:t>
            </a:r>
            <a:endParaRPr sz="900">
              <a:latin typeface="Verdana"/>
              <a:cs typeface="Verdana"/>
            </a:endParaRPr>
          </a:p>
          <a:p>
            <a:pPr marL="48895" marR="53340" algn="just">
              <a:lnSpc>
                <a:spcPct val="101299"/>
              </a:lnSpc>
              <a:spcBef>
                <a:spcPts val="600"/>
              </a:spcBef>
            </a:pPr>
            <a:r>
              <a:rPr sz="900" spc="-5" dirty="0">
                <a:latin typeface="Verdana"/>
                <a:cs typeface="Verdana"/>
              </a:rPr>
              <a:t>«Chi </a:t>
            </a:r>
            <a:r>
              <a:rPr sz="900" dirty="0">
                <a:latin typeface="Verdana"/>
                <a:cs typeface="Verdana"/>
              </a:rPr>
              <a:t>viene dall’alto </a:t>
            </a:r>
            <a:r>
              <a:rPr sz="900" spc="-5" dirty="0">
                <a:latin typeface="Verdana"/>
                <a:cs typeface="Verdana"/>
              </a:rPr>
              <a:t>certifica che </a:t>
            </a:r>
            <a:r>
              <a:rPr sz="900" dirty="0">
                <a:latin typeface="Verdana"/>
                <a:cs typeface="Verdana"/>
              </a:rPr>
              <a:t>Dio è veritiero e </a:t>
            </a:r>
            <a:r>
              <a:rPr sz="900" spc="-5" dirty="0">
                <a:latin typeface="Verdana"/>
                <a:cs typeface="Verdana"/>
              </a:rPr>
              <a:t>proferisce </a:t>
            </a:r>
            <a:r>
              <a:rPr sz="900" dirty="0">
                <a:latin typeface="Verdana"/>
                <a:cs typeface="Verdana"/>
              </a:rPr>
              <a:t>le parole di Dio, che </a:t>
            </a:r>
            <a:r>
              <a:rPr sz="900" spc="-5" dirty="0">
                <a:latin typeface="Verdana"/>
                <a:cs typeface="Verdana"/>
              </a:rPr>
              <a:t>hanno </a:t>
            </a:r>
            <a:r>
              <a:rPr sz="900" dirty="0">
                <a:latin typeface="Verdana"/>
                <a:cs typeface="Verdana"/>
              </a:rPr>
              <a:t>la vita perché </a:t>
            </a:r>
            <a:r>
              <a:rPr sz="900" spc="-5" dirty="0">
                <a:latin typeface="Verdana"/>
                <a:cs typeface="Verdana"/>
              </a:rPr>
              <a:t>vengono  dallo </a:t>
            </a:r>
            <a:r>
              <a:rPr sz="900" dirty="0">
                <a:latin typeface="Verdana"/>
                <a:cs typeface="Verdana"/>
              </a:rPr>
              <a:t>Spirito di Dio, e </a:t>
            </a:r>
            <a:r>
              <a:rPr sz="900" spc="-5" dirty="0">
                <a:latin typeface="Verdana"/>
                <a:cs typeface="Verdana"/>
              </a:rPr>
              <a:t>perché </a:t>
            </a:r>
            <a:r>
              <a:rPr sz="900" dirty="0">
                <a:latin typeface="Verdana"/>
                <a:cs typeface="Verdana"/>
              </a:rPr>
              <a:t>Dio </a:t>
            </a:r>
            <a:r>
              <a:rPr sz="900" spc="-5" dirty="0">
                <a:latin typeface="Verdana"/>
                <a:cs typeface="Verdana"/>
              </a:rPr>
              <a:t>gli </a:t>
            </a:r>
            <a:r>
              <a:rPr sz="900" dirty="0">
                <a:latin typeface="Verdana"/>
                <a:cs typeface="Verdana"/>
              </a:rPr>
              <a:t>ha </a:t>
            </a:r>
            <a:r>
              <a:rPr sz="900" spc="-5" dirty="0">
                <a:latin typeface="Verdana"/>
                <a:cs typeface="Verdana"/>
              </a:rPr>
              <a:t>dato tutto </a:t>
            </a:r>
            <a:r>
              <a:rPr sz="900" dirty="0">
                <a:latin typeface="Verdana"/>
                <a:cs typeface="Verdana"/>
              </a:rPr>
              <a:t>il suo Spirito </a:t>
            </a:r>
            <a:r>
              <a:rPr sz="900" spc="-5" dirty="0">
                <a:latin typeface="Verdana"/>
                <a:cs typeface="Verdana"/>
              </a:rPr>
              <a:t>senza misura». </a:t>
            </a:r>
            <a:r>
              <a:rPr sz="900" dirty="0">
                <a:latin typeface="Verdana"/>
                <a:cs typeface="Verdana"/>
              </a:rPr>
              <a:t>«Dio è </a:t>
            </a:r>
            <a:r>
              <a:rPr sz="900" spc="-5" dirty="0">
                <a:latin typeface="Verdana"/>
                <a:cs typeface="Verdana"/>
              </a:rPr>
              <a:t>spirito, </a:t>
            </a:r>
            <a:r>
              <a:rPr sz="900" dirty="0">
                <a:latin typeface="Verdana"/>
                <a:cs typeface="Verdana"/>
              </a:rPr>
              <a:t>e quelli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lo  adorano devono lasciarsi guidare </a:t>
            </a:r>
            <a:r>
              <a:rPr sz="900" spc="-5" dirty="0">
                <a:latin typeface="Verdana"/>
                <a:cs typeface="Verdana"/>
              </a:rPr>
              <a:t>dallo </a:t>
            </a:r>
            <a:r>
              <a:rPr sz="900" dirty="0">
                <a:latin typeface="Verdana"/>
                <a:cs typeface="Verdana"/>
              </a:rPr>
              <a:t>Spirito e </a:t>
            </a:r>
            <a:r>
              <a:rPr sz="900" spc="-5" dirty="0">
                <a:latin typeface="Verdana"/>
                <a:cs typeface="Verdana"/>
              </a:rPr>
              <a:t>dalla </a:t>
            </a:r>
            <a:r>
              <a:rPr sz="900" dirty="0">
                <a:latin typeface="Verdana"/>
                <a:cs typeface="Verdana"/>
              </a:rPr>
              <a:t>verità di Dio, perché soltanto lo Spirito di Dio dà la vita,  l’uomo da solo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può far nulla». </a:t>
            </a:r>
            <a:r>
              <a:rPr sz="900" spc="-5" dirty="0">
                <a:latin typeface="Verdana"/>
                <a:cs typeface="Verdana"/>
              </a:rPr>
              <a:t>«Il Padre </a:t>
            </a:r>
            <a:r>
              <a:rPr sz="900" dirty="0">
                <a:latin typeface="Verdana"/>
                <a:cs typeface="Verdana"/>
              </a:rPr>
              <a:t>vi manderà </a:t>
            </a:r>
            <a:r>
              <a:rPr sz="900" spc="-5" dirty="0">
                <a:latin typeface="Verdana"/>
                <a:cs typeface="Verdana"/>
              </a:rPr>
              <a:t>nel </a:t>
            </a:r>
            <a:r>
              <a:rPr sz="900" dirty="0">
                <a:latin typeface="Verdana"/>
                <a:cs typeface="Verdana"/>
              </a:rPr>
              <a:t>mio nome un </a:t>
            </a:r>
            <a:r>
              <a:rPr sz="900" spc="-5" dirty="0">
                <a:latin typeface="Verdana"/>
                <a:cs typeface="Verdana"/>
              </a:rPr>
              <a:t>difensore: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Consolatore, </a:t>
            </a:r>
            <a:r>
              <a:rPr sz="900" dirty="0">
                <a:latin typeface="Verdana"/>
                <a:cs typeface="Verdana"/>
              </a:rPr>
              <a:t>lo Spirito  Santo, lo Spirito della Verità che proviene dal </a:t>
            </a:r>
            <a:r>
              <a:rPr sz="900" spc="-5" dirty="0">
                <a:latin typeface="Verdana"/>
                <a:cs typeface="Verdana"/>
              </a:rPr>
              <a:t>Padre. </a:t>
            </a:r>
            <a:r>
              <a:rPr sz="900" dirty="0">
                <a:latin typeface="Verdana"/>
                <a:cs typeface="Verdana"/>
              </a:rPr>
              <a:t>Egli mi </a:t>
            </a:r>
            <a:r>
              <a:rPr sz="900" spc="-5" dirty="0">
                <a:latin typeface="Verdana"/>
                <a:cs typeface="Verdana"/>
              </a:rPr>
              <a:t>renderà testimonianza, v’insegnerà </a:t>
            </a:r>
            <a:r>
              <a:rPr sz="900" dirty="0">
                <a:latin typeface="Verdana"/>
                <a:cs typeface="Verdana"/>
              </a:rPr>
              <a:t>ogni cosa e </a:t>
            </a:r>
            <a:r>
              <a:rPr sz="900" spc="-10" dirty="0">
                <a:latin typeface="Verdana"/>
                <a:cs typeface="Verdana"/>
              </a:rPr>
              <a:t>vi  </a:t>
            </a:r>
            <a:r>
              <a:rPr sz="900" dirty="0">
                <a:latin typeface="Verdana"/>
                <a:cs typeface="Verdana"/>
              </a:rPr>
              <a:t>ricorderà </a:t>
            </a:r>
            <a:r>
              <a:rPr sz="900" spc="-5" dirty="0">
                <a:latin typeface="Verdana"/>
                <a:cs typeface="Verdana"/>
              </a:rPr>
              <a:t>tutto </a:t>
            </a:r>
            <a:r>
              <a:rPr sz="900" dirty="0">
                <a:latin typeface="Verdana"/>
                <a:cs typeface="Verdana"/>
              </a:rPr>
              <a:t>ciò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io vi ho detto. </a:t>
            </a:r>
            <a:r>
              <a:rPr sz="900" spc="-5" dirty="0">
                <a:latin typeface="Verdana"/>
                <a:cs typeface="Verdana"/>
              </a:rPr>
              <a:t>Egli </a:t>
            </a:r>
            <a:r>
              <a:rPr sz="900" dirty="0">
                <a:latin typeface="Verdana"/>
                <a:cs typeface="Verdana"/>
              </a:rPr>
              <a:t>vi guiderà alla verità tutta intera, perché non parlerà da sé, ma dirà  tutto ciò </a:t>
            </a:r>
            <a:r>
              <a:rPr sz="900" spc="-5" dirty="0">
                <a:latin typeface="Verdana"/>
                <a:cs typeface="Verdana"/>
              </a:rPr>
              <a:t>che avrà </a:t>
            </a:r>
            <a:r>
              <a:rPr sz="900" dirty="0">
                <a:latin typeface="Verdana"/>
                <a:cs typeface="Verdana"/>
              </a:rPr>
              <a:t>udito e vi </a:t>
            </a:r>
            <a:r>
              <a:rPr sz="900" spc="-5" dirty="0">
                <a:latin typeface="Verdana"/>
                <a:cs typeface="Verdana"/>
              </a:rPr>
              <a:t>annuncerà </a:t>
            </a:r>
            <a:r>
              <a:rPr sz="900" dirty="0">
                <a:latin typeface="Verdana"/>
                <a:cs typeface="Verdana"/>
              </a:rPr>
              <a:t>le cose future. </a:t>
            </a:r>
            <a:r>
              <a:rPr sz="900" spc="-5" dirty="0">
                <a:latin typeface="Verdana"/>
                <a:cs typeface="Verdana"/>
              </a:rPr>
              <a:t>Egli </a:t>
            </a:r>
            <a:r>
              <a:rPr sz="900" dirty="0">
                <a:latin typeface="Verdana"/>
                <a:cs typeface="Verdana"/>
              </a:rPr>
              <a:t>mi glorificherà, </a:t>
            </a:r>
            <a:r>
              <a:rPr sz="900" spc="-5" dirty="0">
                <a:latin typeface="Verdana"/>
                <a:cs typeface="Verdana"/>
              </a:rPr>
              <a:t>perché </a:t>
            </a:r>
            <a:r>
              <a:rPr sz="900" dirty="0">
                <a:latin typeface="Verdana"/>
                <a:cs typeface="Verdana"/>
              </a:rPr>
              <a:t>riprenderà </a:t>
            </a:r>
            <a:r>
              <a:rPr sz="900" spc="-5" dirty="0">
                <a:latin typeface="Verdana"/>
                <a:cs typeface="Verdana"/>
              </a:rPr>
              <a:t>quel </a:t>
            </a:r>
            <a:r>
              <a:rPr sz="900" dirty="0">
                <a:latin typeface="Verdana"/>
                <a:cs typeface="Verdana"/>
              </a:rPr>
              <a:t>che io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ho  insegnato, e </a:t>
            </a:r>
            <a:r>
              <a:rPr sz="900" spc="-10" dirty="0">
                <a:latin typeface="Verdana"/>
                <a:cs typeface="Verdana"/>
              </a:rPr>
              <a:t>ve </a:t>
            </a:r>
            <a:r>
              <a:rPr sz="900" dirty="0">
                <a:latin typeface="Verdana"/>
                <a:cs typeface="Verdana"/>
              </a:rPr>
              <a:t>lo </a:t>
            </a:r>
            <a:r>
              <a:rPr sz="900" spc="-5" dirty="0">
                <a:latin typeface="Verdana"/>
                <a:cs typeface="Verdana"/>
              </a:rPr>
              <a:t>farà </a:t>
            </a:r>
            <a:r>
              <a:rPr sz="900" dirty="0">
                <a:latin typeface="Verdana"/>
                <a:cs typeface="Verdana"/>
              </a:rPr>
              <a:t>capire meglio». </a:t>
            </a:r>
            <a:r>
              <a:rPr sz="900" spc="-5" dirty="0">
                <a:latin typeface="Verdana"/>
                <a:cs typeface="Verdana"/>
              </a:rPr>
              <a:t>In </a:t>
            </a:r>
            <a:r>
              <a:rPr sz="900" dirty="0">
                <a:latin typeface="Verdana"/>
                <a:cs typeface="Verdana"/>
              </a:rPr>
              <a:t>verità, in verità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dico: </a:t>
            </a:r>
            <a:r>
              <a:rPr sz="900" spc="-5" dirty="0">
                <a:latin typeface="Verdana"/>
                <a:cs typeface="Verdana"/>
              </a:rPr>
              <a:t>«Chi </a:t>
            </a:r>
            <a:r>
              <a:rPr sz="900" dirty="0">
                <a:latin typeface="Verdana"/>
                <a:cs typeface="Verdana"/>
              </a:rPr>
              <a:t>crede in questo ha la vita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eterna».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56260" y="862583"/>
            <a:ext cx="1799843" cy="1979675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8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544309" cy="1022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L’uomo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rinasce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con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il</a:t>
            </a:r>
            <a:r>
              <a:rPr sz="1400" b="1" spc="-3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Battesimo</a:t>
            </a:r>
            <a:endParaRPr sz="1400">
              <a:latin typeface="Calibri"/>
              <a:cs typeface="Calibri"/>
            </a:endParaRPr>
          </a:p>
          <a:p>
            <a:pPr marL="2255520" marR="5080" algn="just">
              <a:lnSpc>
                <a:spcPct val="101400"/>
              </a:lnSpc>
              <a:spcBef>
                <a:spcPts val="685"/>
              </a:spcBef>
            </a:pPr>
            <a:r>
              <a:rPr sz="900" spc="-5" dirty="0">
                <a:latin typeface="Verdana"/>
                <a:cs typeface="Verdana"/>
              </a:rPr>
              <a:t>«Nessuno può </a:t>
            </a:r>
            <a:r>
              <a:rPr sz="900" dirty="0">
                <a:latin typeface="Verdana"/>
                <a:cs typeface="Verdana"/>
              </a:rPr>
              <a:t>entrare nel </a:t>
            </a:r>
            <a:r>
              <a:rPr sz="900" spc="-5" dirty="0">
                <a:latin typeface="Verdana"/>
                <a:cs typeface="Verdana"/>
              </a:rPr>
              <a:t>regno </a:t>
            </a:r>
            <a:r>
              <a:rPr sz="900" dirty="0">
                <a:latin typeface="Verdana"/>
                <a:cs typeface="Verdana"/>
              </a:rPr>
              <a:t>di Dio se non nasce da </a:t>
            </a:r>
            <a:r>
              <a:rPr sz="900" spc="-5" dirty="0">
                <a:latin typeface="Verdana"/>
                <a:cs typeface="Verdana"/>
              </a:rPr>
              <a:t>acqua </a:t>
            </a:r>
            <a:r>
              <a:rPr sz="900" dirty="0">
                <a:latin typeface="Verdana"/>
                <a:cs typeface="Verdana"/>
              </a:rPr>
              <a:t>e Spirito:  perché dalla carne nasce </a:t>
            </a:r>
            <a:r>
              <a:rPr sz="900" spc="-5" dirty="0">
                <a:latin typeface="Verdana"/>
                <a:cs typeface="Verdana"/>
              </a:rPr>
              <a:t>carne, </a:t>
            </a:r>
            <a:r>
              <a:rPr sz="900" dirty="0">
                <a:latin typeface="Verdana"/>
                <a:cs typeface="Verdana"/>
              </a:rPr>
              <a:t>dallo Spirito nasce Spirito». In verità, in  verità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dico: </a:t>
            </a:r>
            <a:r>
              <a:rPr sz="900" spc="-5" dirty="0">
                <a:latin typeface="Verdana"/>
                <a:cs typeface="Verdana"/>
              </a:rPr>
              <a:t>«Tutti </a:t>
            </a:r>
            <a:r>
              <a:rPr sz="900" dirty="0">
                <a:latin typeface="Verdana"/>
                <a:cs typeface="Verdana"/>
              </a:rPr>
              <a:t>i credenti </a:t>
            </a:r>
            <a:r>
              <a:rPr sz="900" spc="-5" dirty="0">
                <a:latin typeface="Verdana"/>
                <a:cs typeface="Verdana"/>
              </a:rPr>
              <a:t>riceveranno </a:t>
            </a:r>
            <a:r>
              <a:rPr sz="900" dirty="0">
                <a:latin typeface="Verdana"/>
                <a:cs typeface="Verdana"/>
              </a:rPr>
              <a:t>lo Spirito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dirty="0">
                <a:latin typeface="Verdana"/>
                <a:cs typeface="Verdana"/>
              </a:rPr>
              <a:t>Dio; il </a:t>
            </a:r>
            <a:r>
              <a:rPr sz="900" spc="-5" dirty="0">
                <a:latin typeface="Verdana"/>
                <a:cs typeface="Verdana"/>
              </a:rPr>
              <a:t>Padre  </a:t>
            </a:r>
            <a:r>
              <a:rPr sz="900" dirty="0">
                <a:latin typeface="Verdana"/>
                <a:cs typeface="Verdana"/>
              </a:rPr>
              <a:t>vostro celeste lo </a:t>
            </a:r>
            <a:r>
              <a:rPr sz="900" spc="-5" dirty="0">
                <a:latin typeface="Verdana"/>
                <a:cs typeface="Verdana"/>
              </a:rPr>
              <a:t>darà </a:t>
            </a:r>
            <a:r>
              <a:rPr sz="900" dirty="0">
                <a:latin typeface="Verdana"/>
                <a:cs typeface="Verdana"/>
              </a:rPr>
              <a:t>a coloro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glielo chiedono. Ma, credetemi,  </a:t>
            </a:r>
            <a:r>
              <a:rPr sz="900" spc="-5" dirty="0">
                <a:latin typeface="Verdana"/>
                <a:cs typeface="Verdana"/>
              </a:rPr>
              <a:t>nessuno </a:t>
            </a:r>
            <a:r>
              <a:rPr sz="900" dirty="0">
                <a:latin typeface="Verdana"/>
                <a:cs typeface="Verdana"/>
              </a:rPr>
              <a:t>potrà </a:t>
            </a:r>
            <a:r>
              <a:rPr sz="900" spc="-5" dirty="0">
                <a:latin typeface="Verdana"/>
                <a:cs typeface="Verdana"/>
              </a:rPr>
              <a:t>vedere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regno </a:t>
            </a:r>
            <a:r>
              <a:rPr sz="900" dirty="0">
                <a:latin typeface="Verdana"/>
                <a:cs typeface="Verdana"/>
              </a:rPr>
              <a:t>di Dio se </a:t>
            </a:r>
            <a:r>
              <a:rPr sz="900" spc="-5" dirty="0">
                <a:latin typeface="Verdana"/>
                <a:cs typeface="Verdana"/>
              </a:rPr>
              <a:t>non nasce</a:t>
            </a:r>
            <a:r>
              <a:rPr sz="900" spc="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nuovamente».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0560" y="867156"/>
            <a:ext cx="1981199" cy="1470659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9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64895" y="545067"/>
            <a:ext cx="6548120" cy="27660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29235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Il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pane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che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da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la vita</a:t>
            </a:r>
            <a:endParaRPr sz="1400">
              <a:latin typeface="Calibri"/>
              <a:cs typeface="Calibri"/>
            </a:endParaRPr>
          </a:p>
          <a:p>
            <a:pPr marL="2292350" marR="5080" indent="40005">
              <a:lnSpc>
                <a:spcPct val="101299"/>
              </a:lnSpc>
              <a:spcBef>
                <a:spcPts val="690"/>
              </a:spcBef>
            </a:pPr>
            <a:r>
              <a:rPr sz="900" dirty="0">
                <a:latin typeface="Verdana"/>
                <a:cs typeface="Verdana"/>
              </a:rPr>
              <a:t>La Legge </a:t>
            </a:r>
            <a:r>
              <a:rPr sz="900" spc="-10" dirty="0">
                <a:latin typeface="Verdana"/>
                <a:cs typeface="Verdana"/>
              </a:rPr>
              <a:t>fu </a:t>
            </a:r>
            <a:r>
              <a:rPr sz="900" dirty="0">
                <a:latin typeface="Verdana"/>
                <a:cs typeface="Verdana"/>
              </a:rPr>
              <a:t>data per </a:t>
            </a:r>
            <a:r>
              <a:rPr sz="900" spc="-5" dirty="0">
                <a:latin typeface="Verdana"/>
                <a:cs typeface="Verdana"/>
              </a:rPr>
              <a:t>mezzo </a:t>
            </a:r>
            <a:r>
              <a:rPr sz="900" dirty="0">
                <a:latin typeface="Verdana"/>
                <a:cs typeface="Verdana"/>
              </a:rPr>
              <a:t>di Mosè, ma la sua grazia e la sua verità  sono </a:t>
            </a:r>
            <a:r>
              <a:rPr sz="900" spc="-5" dirty="0">
                <a:latin typeface="Verdana"/>
                <a:cs typeface="Verdana"/>
              </a:rPr>
              <a:t>venute </a:t>
            </a:r>
            <a:r>
              <a:rPr sz="900" dirty="0">
                <a:latin typeface="Verdana"/>
                <a:cs typeface="Verdana"/>
              </a:rPr>
              <a:t>a noi per </a:t>
            </a:r>
            <a:r>
              <a:rPr sz="900" spc="-5" dirty="0">
                <a:latin typeface="Verdana"/>
                <a:cs typeface="Verdana"/>
              </a:rPr>
              <a:t>mezzo </a:t>
            </a:r>
            <a:r>
              <a:rPr sz="900" dirty="0">
                <a:latin typeface="Verdana"/>
                <a:cs typeface="Verdana"/>
              </a:rPr>
              <a:t>di Gesù, il Cristo. Gesù allora disse a </a:t>
            </a:r>
            <a:r>
              <a:rPr sz="900" spc="-5" dirty="0">
                <a:latin typeface="Verdana"/>
                <a:cs typeface="Verdana"/>
              </a:rPr>
              <a:t>quei  </a:t>
            </a:r>
            <a:r>
              <a:rPr sz="900" dirty="0">
                <a:latin typeface="Verdana"/>
                <a:cs typeface="Verdana"/>
              </a:rPr>
              <a:t>Giudei </a:t>
            </a:r>
            <a:r>
              <a:rPr sz="900" spc="-5" dirty="0">
                <a:latin typeface="Verdana"/>
                <a:cs typeface="Verdana"/>
              </a:rPr>
              <a:t>che avevano </a:t>
            </a:r>
            <a:r>
              <a:rPr sz="900" dirty="0">
                <a:latin typeface="Verdana"/>
                <a:cs typeface="Verdana"/>
              </a:rPr>
              <a:t>creduto in </a:t>
            </a:r>
            <a:r>
              <a:rPr sz="900" spc="-5" dirty="0">
                <a:latin typeface="Verdana"/>
                <a:cs typeface="Verdana"/>
              </a:rPr>
              <a:t>lui: </a:t>
            </a:r>
            <a:r>
              <a:rPr sz="900" spc="-10" dirty="0">
                <a:latin typeface="Verdana"/>
                <a:cs typeface="Verdana"/>
              </a:rPr>
              <a:t>«Chi </a:t>
            </a:r>
            <a:r>
              <a:rPr sz="900" spc="-5" dirty="0">
                <a:latin typeface="Verdana"/>
                <a:cs typeface="Verdana"/>
              </a:rPr>
              <a:t>crede </a:t>
            </a:r>
            <a:r>
              <a:rPr sz="900" dirty="0">
                <a:latin typeface="Verdana"/>
                <a:cs typeface="Verdana"/>
              </a:rPr>
              <a:t>nel Figlio ha la vita </a:t>
            </a:r>
            <a:r>
              <a:rPr sz="900" spc="-5" dirty="0">
                <a:latin typeface="Verdana"/>
                <a:cs typeface="Verdana"/>
              </a:rPr>
              <a:t>eterna,  </a:t>
            </a:r>
            <a:r>
              <a:rPr sz="900" dirty="0">
                <a:latin typeface="Verdana"/>
                <a:cs typeface="Verdana"/>
              </a:rPr>
              <a:t>ma chi non obbedisce al Figlio non vedrà la vita, perché è </a:t>
            </a:r>
            <a:r>
              <a:rPr sz="900" spc="-5" dirty="0">
                <a:latin typeface="Verdana"/>
                <a:cs typeface="Verdana"/>
              </a:rPr>
              <a:t>schiavo </a:t>
            </a:r>
            <a:r>
              <a:rPr sz="900" dirty="0">
                <a:latin typeface="Verdana"/>
                <a:cs typeface="Verdana"/>
              </a:rPr>
              <a:t>del  peccato e l’ira di Dio </a:t>
            </a:r>
            <a:r>
              <a:rPr sz="900" spc="-5" dirty="0">
                <a:latin typeface="Verdana"/>
                <a:cs typeface="Verdana"/>
              </a:rPr>
              <a:t>incombe </a:t>
            </a:r>
            <a:r>
              <a:rPr sz="900" dirty="0">
                <a:latin typeface="Verdana"/>
                <a:cs typeface="Verdana"/>
              </a:rPr>
              <a:t>su di lui. In verità, </a:t>
            </a:r>
            <a:r>
              <a:rPr sz="900" spc="10" dirty="0">
                <a:latin typeface="Verdana"/>
                <a:cs typeface="Verdana"/>
              </a:rPr>
              <a:t>in </a:t>
            </a:r>
            <a:r>
              <a:rPr sz="900" dirty="0">
                <a:latin typeface="Verdana"/>
                <a:cs typeface="Verdana"/>
              </a:rPr>
              <a:t>verità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dico: Se  </a:t>
            </a:r>
            <a:r>
              <a:rPr sz="900" spc="-5" dirty="0">
                <a:latin typeface="Verdana"/>
                <a:cs typeface="Verdana"/>
              </a:rPr>
              <a:t>uno </a:t>
            </a:r>
            <a:r>
              <a:rPr sz="900" dirty="0">
                <a:latin typeface="Verdana"/>
                <a:cs typeface="Verdana"/>
              </a:rPr>
              <a:t>osserva la mia parola, </a:t>
            </a:r>
            <a:r>
              <a:rPr sz="900" spc="-5" dirty="0">
                <a:latin typeface="Verdana"/>
                <a:cs typeface="Verdana"/>
              </a:rPr>
              <a:t>non vedrà </a:t>
            </a:r>
            <a:r>
              <a:rPr sz="900" dirty="0">
                <a:latin typeface="Verdana"/>
                <a:cs typeface="Verdana"/>
              </a:rPr>
              <a:t>mai la morte, perché io sono la  </a:t>
            </a:r>
            <a:r>
              <a:rPr sz="900" spc="-5" dirty="0">
                <a:latin typeface="Verdana"/>
                <a:cs typeface="Verdana"/>
              </a:rPr>
              <a:t>luce </a:t>
            </a:r>
            <a:r>
              <a:rPr sz="900" dirty="0">
                <a:latin typeface="Verdana"/>
                <a:cs typeface="Verdana"/>
              </a:rPr>
              <a:t>del mondo: </a:t>
            </a:r>
            <a:r>
              <a:rPr sz="900" spc="-5" dirty="0">
                <a:latin typeface="Verdana"/>
                <a:cs typeface="Verdana"/>
              </a:rPr>
              <a:t>chi segue </a:t>
            </a:r>
            <a:r>
              <a:rPr sz="900" dirty="0">
                <a:latin typeface="Verdana"/>
                <a:cs typeface="Verdana"/>
              </a:rPr>
              <a:t>me, e crede in me,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camminerà mai nelle  tenebre, </a:t>
            </a:r>
            <a:r>
              <a:rPr sz="900" spc="-5" dirty="0">
                <a:latin typeface="Verdana"/>
                <a:cs typeface="Verdana"/>
              </a:rPr>
              <a:t>anzi avrà </a:t>
            </a:r>
            <a:r>
              <a:rPr sz="900" dirty="0">
                <a:latin typeface="Verdana"/>
                <a:cs typeface="Verdana"/>
              </a:rPr>
              <a:t>la luce che </a:t>
            </a:r>
            <a:r>
              <a:rPr sz="900" spc="-5" dirty="0">
                <a:latin typeface="Verdana"/>
                <a:cs typeface="Verdana"/>
              </a:rPr>
              <a:t>conduce </a:t>
            </a:r>
            <a:r>
              <a:rPr sz="900" dirty="0">
                <a:latin typeface="Verdana"/>
                <a:cs typeface="Verdana"/>
              </a:rPr>
              <a:t>alla </a:t>
            </a:r>
            <a:r>
              <a:rPr sz="900" spc="-5" dirty="0">
                <a:latin typeface="Verdana"/>
                <a:cs typeface="Verdana"/>
              </a:rPr>
              <a:t>vita; </a:t>
            </a:r>
            <a:r>
              <a:rPr sz="900" dirty="0">
                <a:latin typeface="Verdana"/>
                <a:cs typeface="Verdana"/>
              </a:rPr>
              <a:t>solo </a:t>
            </a:r>
            <a:r>
              <a:rPr sz="900" spc="-5" dirty="0">
                <a:latin typeface="Verdana"/>
                <a:cs typeface="Verdana"/>
              </a:rPr>
              <a:t>allora sarete  davvero </a:t>
            </a:r>
            <a:r>
              <a:rPr sz="900" dirty="0">
                <a:latin typeface="Verdana"/>
                <a:cs typeface="Verdana"/>
              </a:rPr>
              <a:t>miei discepoli, conoscerete la verità, e </a:t>
            </a:r>
            <a:r>
              <a:rPr sz="900" spc="10" dirty="0">
                <a:latin typeface="Verdana"/>
                <a:cs typeface="Verdana"/>
              </a:rPr>
              <a:t>la </a:t>
            </a:r>
            <a:r>
              <a:rPr sz="900" dirty="0">
                <a:latin typeface="Verdana"/>
                <a:cs typeface="Verdana"/>
              </a:rPr>
              <a:t>verità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renderà  veramente </a:t>
            </a:r>
            <a:r>
              <a:rPr sz="900" spc="-5" dirty="0">
                <a:latin typeface="Verdana"/>
                <a:cs typeface="Verdana"/>
              </a:rPr>
              <a:t>uomini </a:t>
            </a:r>
            <a:r>
              <a:rPr sz="900" dirty="0">
                <a:latin typeface="Verdana"/>
                <a:cs typeface="Verdana"/>
              </a:rPr>
              <a:t>liberi dal peccato. Io sono il pane che dà la vita: chi si  </a:t>
            </a:r>
            <a:r>
              <a:rPr sz="900" spc="-5" dirty="0">
                <a:latin typeface="Verdana"/>
                <a:cs typeface="Verdana"/>
              </a:rPr>
              <a:t>avvicina </a:t>
            </a:r>
            <a:r>
              <a:rPr sz="900" dirty="0">
                <a:latin typeface="Verdana"/>
                <a:cs typeface="Verdana"/>
              </a:rPr>
              <a:t>a me con fede non </a:t>
            </a:r>
            <a:r>
              <a:rPr sz="900" spc="-5" dirty="0">
                <a:latin typeface="Verdana"/>
                <a:cs typeface="Verdana"/>
              </a:rPr>
              <a:t>avrà </a:t>
            </a:r>
            <a:r>
              <a:rPr sz="900" dirty="0">
                <a:latin typeface="Verdana"/>
                <a:cs typeface="Verdana"/>
              </a:rPr>
              <a:t>più </a:t>
            </a:r>
            <a:r>
              <a:rPr sz="900" spc="-5" dirty="0">
                <a:latin typeface="Verdana"/>
                <a:cs typeface="Verdana"/>
              </a:rPr>
              <a:t>fame </a:t>
            </a:r>
            <a:r>
              <a:rPr sz="900" dirty="0">
                <a:latin typeface="Verdana"/>
                <a:cs typeface="Verdana"/>
              </a:rPr>
              <a:t>e non avrà più</a:t>
            </a:r>
            <a:r>
              <a:rPr sz="900" spc="-5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sete.</a:t>
            </a:r>
            <a:endParaRPr sz="900">
              <a:latin typeface="Verdana"/>
              <a:cs typeface="Verdana"/>
            </a:endParaRPr>
          </a:p>
          <a:p>
            <a:pPr marL="12700" marR="46355" algn="just">
              <a:lnSpc>
                <a:spcPct val="101299"/>
              </a:lnSpc>
              <a:spcBef>
                <a:spcPts val="595"/>
              </a:spcBef>
            </a:pPr>
            <a:r>
              <a:rPr sz="900" spc="-5" dirty="0">
                <a:latin typeface="Verdana"/>
                <a:cs typeface="Verdana"/>
              </a:rPr>
              <a:t>Il Padre, che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dirty="0">
                <a:latin typeface="Verdana"/>
                <a:cs typeface="Verdana"/>
              </a:rPr>
              <a:t>la vita, ha </a:t>
            </a:r>
            <a:r>
              <a:rPr sz="900" spc="-5" dirty="0">
                <a:latin typeface="Verdana"/>
                <a:cs typeface="Verdana"/>
              </a:rPr>
              <a:t>mandato </a:t>
            </a:r>
            <a:r>
              <a:rPr sz="900" dirty="0">
                <a:latin typeface="Verdana"/>
                <a:cs typeface="Verdana"/>
              </a:rPr>
              <a:t>me che </a:t>
            </a:r>
            <a:r>
              <a:rPr sz="900" spc="-5" dirty="0">
                <a:latin typeface="Verdana"/>
                <a:cs typeface="Verdana"/>
              </a:rPr>
              <a:t>sono </a:t>
            </a:r>
            <a:r>
              <a:rPr sz="900" dirty="0">
                <a:latin typeface="Verdana"/>
                <a:cs typeface="Verdana"/>
              </a:rPr>
              <a:t>il pane disceso </a:t>
            </a:r>
            <a:r>
              <a:rPr sz="900" spc="-5" dirty="0">
                <a:latin typeface="Verdana"/>
                <a:cs typeface="Verdana"/>
              </a:rPr>
              <a:t>dal cielo! </a:t>
            </a:r>
            <a:r>
              <a:rPr sz="900" dirty="0">
                <a:latin typeface="Verdana"/>
                <a:cs typeface="Verdana"/>
              </a:rPr>
              <a:t>Ma non è come il </a:t>
            </a:r>
            <a:r>
              <a:rPr sz="900" spc="-10" dirty="0">
                <a:latin typeface="Verdana"/>
                <a:cs typeface="Verdana"/>
              </a:rPr>
              <a:t>pane </a:t>
            </a:r>
            <a:r>
              <a:rPr sz="900" spc="-5" dirty="0">
                <a:latin typeface="Verdana"/>
                <a:cs typeface="Verdana"/>
              </a:rPr>
              <a:t>che  mangiarono </a:t>
            </a:r>
            <a:r>
              <a:rPr sz="900" dirty="0">
                <a:latin typeface="Verdana"/>
                <a:cs typeface="Verdana"/>
              </a:rPr>
              <a:t>i vostri </a:t>
            </a:r>
            <a:r>
              <a:rPr sz="900" spc="-5" dirty="0">
                <a:latin typeface="Verdana"/>
                <a:cs typeface="Verdana"/>
              </a:rPr>
              <a:t>antenati </a:t>
            </a:r>
            <a:r>
              <a:rPr sz="900" dirty="0">
                <a:latin typeface="Verdana"/>
                <a:cs typeface="Verdana"/>
              </a:rPr>
              <a:t>nel deserto, essi mangiarono la </a:t>
            </a:r>
            <a:r>
              <a:rPr sz="900" spc="-5" dirty="0">
                <a:latin typeface="Verdana"/>
                <a:cs typeface="Verdana"/>
              </a:rPr>
              <a:t>manna </a:t>
            </a:r>
            <a:r>
              <a:rPr sz="900" dirty="0">
                <a:latin typeface="Verdana"/>
                <a:cs typeface="Verdana"/>
              </a:rPr>
              <a:t>e poi morirono </a:t>
            </a:r>
            <a:r>
              <a:rPr sz="900" spc="-5" dirty="0">
                <a:latin typeface="Verdana"/>
                <a:cs typeface="Verdana"/>
              </a:rPr>
              <a:t>ugualmente. </a:t>
            </a:r>
            <a:r>
              <a:rPr sz="900" dirty="0">
                <a:latin typeface="Verdana"/>
                <a:cs typeface="Verdana"/>
              </a:rPr>
              <a:t>Il pane </a:t>
            </a:r>
            <a:r>
              <a:rPr sz="900" spc="-5" dirty="0">
                <a:latin typeface="Verdana"/>
                <a:cs typeface="Verdana"/>
              </a:rPr>
              <a:t>venuto  </a:t>
            </a:r>
            <a:r>
              <a:rPr sz="900" dirty="0">
                <a:latin typeface="Verdana"/>
                <a:cs typeface="Verdana"/>
              </a:rPr>
              <a:t>dal cielo è </a:t>
            </a:r>
            <a:r>
              <a:rPr sz="900" spc="-5" dirty="0">
                <a:latin typeface="Verdana"/>
                <a:cs typeface="Verdana"/>
              </a:rPr>
              <a:t>diverso: Il </a:t>
            </a:r>
            <a:r>
              <a:rPr sz="900" dirty="0">
                <a:latin typeface="Verdana"/>
                <a:cs typeface="Verdana"/>
              </a:rPr>
              <a:t>pane che io </a:t>
            </a:r>
            <a:r>
              <a:rPr sz="900" spc="-5" dirty="0">
                <a:latin typeface="Verdana"/>
                <a:cs typeface="Verdana"/>
              </a:rPr>
              <a:t>darò </a:t>
            </a:r>
            <a:r>
              <a:rPr sz="900" dirty="0">
                <a:latin typeface="Verdana"/>
                <a:cs typeface="Verdana"/>
              </a:rPr>
              <a:t>è la mia </a:t>
            </a:r>
            <a:r>
              <a:rPr sz="900" spc="-5" dirty="0">
                <a:latin typeface="Verdana"/>
                <a:cs typeface="Verdana"/>
              </a:rPr>
              <a:t>carne, </a:t>
            </a:r>
            <a:r>
              <a:rPr sz="900" dirty="0">
                <a:latin typeface="Verdana"/>
                <a:cs typeface="Verdana"/>
              </a:rPr>
              <a:t>data perché il mondo abbia la vita. </a:t>
            </a:r>
            <a:r>
              <a:rPr sz="900" spc="-5" dirty="0">
                <a:latin typeface="Verdana"/>
                <a:cs typeface="Verdana"/>
              </a:rPr>
              <a:t>Chi </a:t>
            </a:r>
            <a:r>
              <a:rPr sz="900" dirty="0">
                <a:latin typeface="Verdana"/>
                <a:cs typeface="Verdana"/>
              </a:rPr>
              <a:t>ne mangia non  morirà, e </a:t>
            </a:r>
            <a:r>
              <a:rPr sz="900" spc="-5" dirty="0">
                <a:latin typeface="Verdana"/>
                <a:cs typeface="Verdana"/>
              </a:rPr>
              <a:t>vivrà </a:t>
            </a:r>
            <a:r>
              <a:rPr sz="900" dirty="0">
                <a:latin typeface="Verdana"/>
                <a:cs typeface="Verdana"/>
              </a:rPr>
              <a:t>in eterno». «In verità, in verità vi dico: Se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mangiate la </a:t>
            </a:r>
            <a:r>
              <a:rPr sz="900" spc="-5" dirty="0">
                <a:latin typeface="Verdana"/>
                <a:cs typeface="Verdana"/>
              </a:rPr>
              <a:t>carne </a:t>
            </a:r>
            <a:r>
              <a:rPr sz="900" dirty="0">
                <a:latin typeface="Verdana"/>
                <a:cs typeface="Verdana"/>
              </a:rPr>
              <a:t>del Figlio dell’uomo e non  bevete il </a:t>
            </a:r>
            <a:r>
              <a:rPr sz="900" spc="-5" dirty="0">
                <a:latin typeface="Verdana"/>
                <a:cs typeface="Verdana"/>
              </a:rPr>
              <a:t>suo sangue, non avrete </a:t>
            </a:r>
            <a:r>
              <a:rPr sz="900" dirty="0">
                <a:latin typeface="Verdana"/>
                <a:cs typeface="Verdana"/>
              </a:rPr>
              <a:t>in voi la vita, </a:t>
            </a:r>
            <a:r>
              <a:rPr sz="900" spc="-5" dirty="0">
                <a:latin typeface="Verdana"/>
                <a:cs typeface="Verdana"/>
              </a:rPr>
              <a:t>perché </a:t>
            </a:r>
            <a:r>
              <a:rPr sz="900" dirty="0">
                <a:latin typeface="Verdana"/>
                <a:cs typeface="Verdana"/>
              </a:rPr>
              <a:t>il mio corpo è vero </a:t>
            </a:r>
            <a:r>
              <a:rPr sz="900" spc="-5" dirty="0">
                <a:latin typeface="Verdana"/>
                <a:cs typeface="Verdana"/>
              </a:rPr>
              <a:t>cibo </a:t>
            </a:r>
            <a:r>
              <a:rPr sz="900" dirty="0">
                <a:latin typeface="Verdana"/>
                <a:cs typeface="Verdana"/>
              </a:rPr>
              <a:t>e il </a:t>
            </a:r>
            <a:r>
              <a:rPr sz="900" spc="-5" dirty="0">
                <a:latin typeface="Verdana"/>
                <a:cs typeface="Verdana"/>
              </a:rPr>
              <a:t>mio sangue </a:t>
            </a:r>
            <a:r>
              <a:rPr sz="900" dirty="0">
                <a:latin typeface="Verdana"/>
                <a:cs typeface="Verdana"/>
              </a:rPr>
              <a:t>è vera </a:t>
            </a:r>
            <a:r>
              <a:rPr sz="900" spc="-5" dirty="0">
                <a:latin typeface="Verdana"/>
                <a:cs typeface="Verdana"/>
              </a:rPr>
              <a:t>bevanda».  </a:t>
            </a:r>
            <a:r>
              <a:rPr sz="900" dirty="0">
                <a:latin typeface="Verdana"/>
                <a:cs typeface="Verdana"/>
              </a:rPr>
              <a:t>Così parlò Gesù </a:t>
            </a:r>
            <a:r>
              <a:rPr sz="900" spc="-5" dirty="0">
                <a:latin typeface="Verdana"/>
                <a:cs typeface="Verdana"/>
              </a:rPr>
              <a:t>insegnando </a:t>
            </a:r>
            <a:r>
              <a:rPr sz="900" dirty="0">
                <a:latin typeface="Verdana"/>
                <a:cs typeface="Verdana"/>
              </a:rPr>
              <a:t>nella </a:t>
            </a:r>
            <a:r>
              <a:rPr sz="900" spc="-5" dirty="0">
                <a:latin typeface="Verdana"/>
                <a:cs typeface="Verdana"/>
              </a:rPr>
              <a:t>Sinagoga </a:t>
            </a:r>
            <a:r>
              <a:rPr sz="900" dirty="0">
                <a:latin typeface="Verdana"/>
                <a:cs typeface="Verdana"/>
              </a:rPr>
              <a:t>di</a:t>
            </a:r>
            <a:r>
              <a:rPr sz="900" spc="-1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Cafàrnao.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5215" y="859536"/>
            <a:ext cx="2159508" cy="1546859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16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69291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L’annuncio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a</a:t>
            </a:r>
            <a:r>
              <a:rPr sz="1400" b="1" spc="-4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Giuseppe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07480" cy="225996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399030" marR="6350" algn="just">
              <a:lnSpc>
                <a:spcPct val="101400"/>
              </a:lnSpc>
              <a:spcBef>
                <a:spcPts val="85"/>
              </a:spcBef>
            </a:pPr>
            <a:r>
              <a:rPr sz="900" spc="-5" dirty="0">
                <a:latin typeface="Verdana"/>
                <a:cs typeface="Verdana"/>
              </a:rPr>
              <a:t>Maria, </a:t>
            </a:r>
            <a:r>
              <a:rPr sz="900" dirty="0">
                <a:latin typeface="Verdana"/>
                <a:cs typeface="Verdana"/>
              </a:rPr>
              <a:t>essendo promessa sposa di </a:t>
            </a:r>
            <a:r>
              <a:rPr sz="900" spc="-5" dirty="0">
                <a:latin typeface="Verdana"/>
                <a:cs typeface="Verdana"/>
              </a:rPr>
              <a:t>Giuseppe, </a:t>
            </a: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trovò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5" dirty="0">
                <a:latin typeface="Verdana"/>
                <a:cs typeface="Verdana"/>
              </a:rPr>
              <a:t>aveva </a:t>
            </a:r>
            <a:r>
              <a:rPr sz="900" dirty="0">
                <a:latin typeface="Verdana"/>
                <a:cs typeface="Verdana"/>
              </a:rPr>
              <a:t>in  grembo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figlio, per </a:t>
            </a:r>
            <a:r>
              <a:rPr sz="900" spc="-5" dirty="0">
                <a:latin typeface="Verdana"/>
                <a:cs typeface="Verdana"/>
              </a:rPr>
              <a:t>opera </a:t>
            </a:r>
            <a:r>
              <a:rPr sz="900" dirty="0">
                <a:latin typeface="Verdana"/>
                <a:cs typeface="Verdana"/>
              </a:rPr>
              <a:t>dello </a:t>
            </a:r>
            <a:r>
              <a:rPr sz="900" spc="-5" dirty="0">
                <a:latin typeface="Verdana"/>
                <a:cs typeface="Verdana"/>
              </a:rPr>
              <a:t>Spirito </a:t>
            </a:r>
            <a:r>
              <a:rPr sz="900" dirty="0">
                <a:latin typeface="Verdana"/>
                <a:cs typeface="Verdana"/>
              </a:rPr>
              <a:t>Santo, </a:t>
            </a:r>
            <a:r>
              <a:rPr sz="900" spc="-5" dirty="0">
                <a:latin typeface="Verdana"/>
                <a:cs typeface="Verdana"/>
              </a:rPr>
              <a:t>ancor </a:t>
            </a:r>
            <a:r>
              <a:rPr sz="900" dirty="0">
                <a:latin typeface="Verdana"/>
                <a:cs typeface="Verdana"/>
              </a:rPr>
              <a:t>prima che  </a:t>
            </a:r>
            <a:r>
              <a:rPr sz="900" spc="-5" dirty="0">
                <a:latin typeface="Verdana"/>
                <a:cs typeface="Verdana"/>
              </a:rPr>
              <a:t>andassero </a:t>
            </a:r>
            <a:r>
              <a:rPr sz="900" dirty="0">
                <a:latin typeface="Verdana"/>
                <a:cs typeface="Verdana"/>
              </a:rPr>
              <a:t>a vivere insieme. Giuseppe,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era un uomo giusto, </a:t>
            </a:r>
            <a:r>
              <a:rPr sz="900" spc="-5" dirty="0">
                <a:latin typeface="Verdana"/>
                <a:cs typeface="Verdana"/>
              </a:rPr>
              <a:t>non  </a:t>
            </a:r>
            <a:r>
              <a:rPr sz="900" dirty="0">
                <a:latin typeface="Verdana"/>
                <a:cs typeface="Verdana"/>
              </a:rPr>
              <a:t>volendo </a:t>
            </a:r>
            <a:r>
              <a:rPr sz="900" spc="-5" dirty="0">
                <a:latin typeface="Verdana"/>
                <a:cs typeface="Verdana"/>
              </a:rPr>
              <a:t>diffamarla pubblicamente, </a:t>
            </a:r>
            <a:r>
              <a:rPr sz="900" dirty="0">
                <a:latin typeface="Verdana"/>
                <a:cs typeface="Verdana"/>
              </a:rPr>
              <a:t>decise di </a:t>
            </a:r>
            <a:r>
              <a:rPr sz="900" spc="-5" dirty="0">
                <a:latin typeface="Verdana"/>
                <a:cs typeface="Verdana"/>
              </a:rPr>
              <a:t>rompere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fidanzamento,  senza </a:t>
            </a:r>
            <a:r>
              <a:rPr sz="900" dirty="0">
                <a:latin typeface="Verdana"/>
                <a:cs typeface="Verdana"/>
              </a:rPr>
              <a:t>dire niente a</a:t>
            </a:r>
            <a:r>
              <a:rPr sz="900" spc="-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nessuno.</a:t>
            </a:r>
            <a:endParaRPr sz="900">
              <a:latin typeface="Verdana"/>
              <a:cs typeface="Verdana"/>
            </a:endParaRPr>
          </a:p>
          <a:p>
            <a:pPr marL="2399030" marR="6350" algn="just">
              <a:lnSpc>
                <a:spcPct val="101299"/>
              </a:lnSpc>
              <a:spcBef>
                <a:spcPts val="595"/>
              </a:spcBef>
            </a:pPr>
            <a:r>
              <a:rPr sz="900" spc="-5" dirty="0">
                <a:latin typeface="Verdana"/>
                <a:cs typeface="Verdana"/>
              </a:rPr>
              <a:t>Mentre </a:t>
            </a:r>
            <a:r>
              <a:rPr sz="900" dirty="0">
                <a:latin typeface="Verdana"/>
                <a:cs typeface="Verdana"/>
              </a:rPr>
              <a:t>però stava </a:t>
            </a:r>
            <a:r>
              <a:rPr sz="900" spc="-5" dirty="0">
                <a:latin typeface="Verdana"/>
                <a:cs typeface="Verdana"/>
              </a:rPr>
              <a:t>pensando </a:t>
            </a:r>
            <a:r>
              <a:rPr sz="900" dirty="0">
                <a:latin typeface="Verdana"/>
                <a:cs typeface="Verdana"/>
              </a:rPr>
              <a:t>a queste cose, una notte in sogno gli  apparve un </a:t>
            </a:r>
            <a:r>
              <a:rPr sz="900" spc="-5" dirty="0">
                <a:latin typeface="Verdana"/>
                <a:cs typeface="Verdana"/>
              </a:rPr>
              <a:t>angelo </a:t>
            </a:r>
            <a:r>
              <a:rPr sz="900" dirty="0">
                <a:latin typeface="Verdana"/>
                <a:cs typeface="Verdana"/>
              </a:rPr>
              <a:t>del Signore e gli disse: </a:t>
            </a:r>
            <a:r>
              <a:rPr sz="900" spc="-5" dirty="0">
                <a:latin typeface="Verdana"/>
                <a:cs typeface="Verdana"/>
              </a:rPr>
              <a:t>«Giuseppe, </a:t>
            </a:r>
            <a:r>
              <a:rPr sz="900" dirty="0">
                <a:latin typeface="Verdana"/>
                <a:cs typeface="Verdana"/>
              </a:rPr>
              <a:t>discendente di  Davide, non devi aver </a:t>
            </a:r>
            <a:r>
              <a:rPr sz="900" spc="-5" dirty="0">
                <a:latin typeface="Verdana"/>
                <a:cs typeface="Verdana"/>
              </a:rPr>
              <a:t>paura </a:t>
            </a:r>
            <a:r>
              <a:rPr sz="900" dirty="0">
                <a:latin typeface="Verdana"/>
                <a:cs typeface="Verdana"/>
              </a:rPr>
              <a:t>di sposare </a:t>
            </a:r>
            <a:r>
              <a:rPr sz="900" spc="-5" dirty="0">
                <a:latin typeface="Verdana"/>
                <a:cs typeface="Verdana"/>
              </a:rPr>
              <a:t>Maria,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tua fidanzata: </a:t>
            </a:r>
            <a:r>
              <a:rPr sz="900" dirty="0">
                <a:latin typeface="Verdana"/>
                <a:cs typeface="Verdana"/>
              </a:rPr>
              <a:t>il  bambino che lei aspetta è opera </a:t>
            </a:r>
            <a:r>
              <a:rPr sz="900" spc="-5" dirty="0">
                <a:latin typeface="Verdana"/>
                <a:cs typeface="Verdana"/>
              </a:rPr>
              <a:t>dello Spirito </a:t>
            </a:r>
            <a:r>
              <a:rPr sz="900" dirty="0">
                <a:latin typeface="Verdana"/>
                <a:cs typeface="Verdana"/>
              </a:rPr>
              <a:t>Santo. Essa partorirà </a:t>
            </a:r>
            <a:r>
              <a:rPr sz="900" spc="-10" dirty="0">
                <a:latin typeface="Verdana"/>
                <a:cs typeface="Verdana"/>
              </a:rPr>
              <a:t>un  </a:t>
            </a:r>
            <a:r>
              <a:rPr sz="900" dirty="0">
                <a:latin typeface="Verdana"/>
                <a:cs typeface="Verdana"/>
              </a:rPr>
              <a:t>figlio e tu gli </a:t>
            </a:r>
            <a:r>
              <a:rPr sz="900" spc="-5" dirty="0">
                <a:latin typeface="Verdana"/>
                <a:cs typeface="Verdana"/>
              </a:rPr>
              <a:t>metterai nome Gesù, </a:t>
            </a:r>
            <a:r>
              <a:rPr sz="900" dirty="0">
                <a:latin typeface="Verdana"/>
                <a:cs typeface="Verdana"/>
              </a:rPr>
              <a:t>perché lui </a:t>
            </a:r>
            <a:r>
              <a:rPr sz="900" spc="-5" dirty="0">
                <a:latin typeface="Verdana"/>
                <a:cs typeface="Verdana"/>
              </a:rPr>
              <a:t>salverà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suo </a:t>
            </a:r>
            <a:r>
              <a:rPr sz="900" dirty="0">
                <a:latin typeface="Verdana"/>
                <a:cs typeface="Verdana"/>
              </a:rPr>
              <a:t>popolo da  tutti i </a:t>
            </a:r>
            <a:r>
              <a:rPr sz="900" spc="-5" dirty="0">
                <a:latin typeface="Verdana"/>
                <a:cs typeface="Verdana"/>
              </a:rPr>
              <a:t>suoi</a:t>
            </a:r>
            <a:r>
              <a:rPr sz="900" dirty="0">
                <a:latin typeface="Verdana"/>
                <a:cs typeface="Verdana"/>
              </a:rPr>
              <a:t> peccati».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E così si realizzò </a:t>
            </a:r>
            <a:r>
              <a:rPr sz="900" spc="-5" dirty="0">
                <a:latin typeface="Verdana"/>
                <a:cs typeface="Verdana"/>
              </a:rPr>
              <a:t>quel che </a:t>
            </a:r>
            <a:r>
              <a:rPr sz="900" dirty="0">
                <a:latin typeface="Verdana"/>
                <a:cs typeface="Verdana"/>
              </a:rPr>
              <a:t>il Signore </a:t>
            </a:r>
            <a:r>
              <a:rPr sz="900" spc="-5" dirty="0">
                <a:latin typeface="Verdana"/>
                <a:cs typeface="Verdana"/>
              </a:rPr>
              <a:t>aveva detto </a:t>
            </a:r>
            <a:r>
              <a:rPr sz="900" dirty="0">
                <a:latin typeface="Verdana"/>
                <a:cs typeface="Verdana"/>
              </a:rPr>
              <a:t>per </a:t>
            </a:r>
            <a:r>
              <a:rPr sz="900" spc="-5" dirty="0">
                <a:latin typeface="Verdana"/>
                <a:cs typeface="Verdana"/>
              </a:rPr>
              <a:t>mezzo </a:t>
            </a:r>
            <a:r>
              <a:rPr sz="900" dirty="0">
                <a:latin typeface="Verdana"/>
                <a:cs typeface="Verdana"/>
              </a:rPr>
              <a:t>del suo </a:t>
            </a:r>
            <a:r>
              <a:rPr sz="900" spc="-5" dirty="0">
                <a:latin typeface="Verdana"/>
                <a:cs typeface="Verdana"/>
              </a:rPr>
              <a:t>profeta </a:t>
            </a:r>
            <a:r>
              <a:rPr sz="900" dirty="0">
                <a:latin typeface="Verdana"/>
                <a:cs typeface="Verdana"/>
              </a:rPr>
              <a:t>Isaia: </a:t>
            </a:r>
            <a:r>
              <a:rPr sz="900" i="1" spc="-5" dirty="0">
                <a:latin typeface="Verdana"/>
                <a:cs typeface="Verdana"/>
              </a:rPr>
              <a:t>«Ecco, </a:t>
            </a:r>
            <a:r>
              <a:rPr sz="900" i="1" dirty="0">
                <a:latin typeface="Verdana"/>
                <a:cs typeface="Verdana"/>
              </a:rPr>
              <a:t>la vergine concepirà e  </a:t>
            </a:r>
            <a:r>
              <a:rPr sz="900" i="1" spc="-5" dirty="0">
                <a:latin typeface="Verdana"/>
                <a:cs typeface="Verdana"/>
              </a:rPr>
              <a:t>partorirà </a:t>
            </a:r>
            <a:r>
              <a:rPr sz="900" i="1" dirty="0">
                <a:latin typeface="Verdana"/>
                <a:cs typeface="Verdana"/>
              </a:rPr>
              <a:t>un figlio </a:t>
            </a:r>
            <a:r>
              <a:rPr sz="900" i="1" spc="-5" dirty="0">
                <a:latin typeface="Verdana"/>
                <a:cs typeface="Verdana"/>
              </a:rPr>
              <a:t>che sarà </a:t>
            </a:r>
            <a:r>
              <a:rPr sz="900" i="1" dirty="0">
                <a:latin typeface="Verdana"/>
                <a:cs typeface="Verdana"/>
              </a:rPr>
              <a:t>chiamato Emmanuele». </a:t>
            </a:r>
            <a:r>
              <a:rPr sz="900" dirty="0">
                <a:latin typeface="Verdana"/>
                <a:cs typeface="Verdana"/>
              </a:rPr>
              <a:t>Questo </a:t>
            </a:r>
            <a:r>
              <a:rPr sz="900" spc="-5" dirty="0">
                <a:latin typeface="Verdana"/>
                <a:cs typeface="Verdana"/>
              </a:rPr>
              <a:t>nome </a:t>
            </a:r>
            <a:r>
              <a:rPr sz="900" dirty="0">
                <a:latin typeface="Verdana"/>
                <a:cs typeface="Verdana"/>
              </a:rPr>
              <a:t>significa: </a:t>
            </a:r>
            <a:r>
              <a:rPr sz="900" spc="-5" dirty="0">
                <a:latin typeface="Verdana"/>
                <a:cs typeface="Verdana"/>
              </a:rPr>
              <a:t>«Dio </a:t>
            </a:r>
            <a:r>
              <a:rPr sz="900" dirty="0">
                <a:latin typeface="Verdana"/>
                <a:cs typeface="Verdana"/>
              </a:rPr>
              <a:t>è con noi».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Giuseppe si  svegliò, fece come </a:t>
            </a:r>
            <a:r>
              <a:rPr sz="900" spc="-5" dirty="0">
                <a:latin typeface="Verdana"/>
                <a:cs typeface="Verdana"/>
              </a:rPr>
              <a:t>l’angelo </a:t>
            </a:r>
            <a:r>
              <a:rPr sz="900" dirty="0">
                <a:latin typeface="Verdana"/>
                <a:cs typeface="Verdana"/>
              </a:rPr>
              <a:t>di Dio gli aveva </a:t>
            </a:r>
            <a:r>
              <a:rPr sz="900" spc="-5" dirty="0">
                <a:latin typeface="Verdana"/>
                <a:cs typeface="Verdana"/>
              </a:rPr>
              <a:t>ordinato, </a:t>
            </a:r>
            <a:r>
              <a:rPr sz="900" dirty="0">
                <a:latin typeface="Verdana"/>
                <a:cs typeface="Verdana"/>
              </a:rPr>
              <a:t>prese Maria </a:t>
            </a:r>
            <a:r>
              <a:rPr sz="900" spc="10" dirty="0">
                <a:latin typeface="Verdana"/>
                <a:cs typeface="Verdana"/>
              </a:rPr>
              <a:t>in </a:t>
            </a:r>
            <a:r>
              <a:rPr sz="900" spc="-5" dirty="0">
                <a:latin typeface="Verdana"/>
                <a:cs typeface="Verdana"/>
              </a:rPr>
              <a:t>casa </a:t>
            </a:r>
            <a:r>
              <a:rPr sz="900" dirty="0">
                <a:latin typeface="Verdana"/>
                <a:cs typeface="Verdana"/>
              </a:rPr>
              <a:t>sua e </a:t>
            </a:r>
            <a:r>
              <a:rPr sz="900" spc="-5" dirty="0">
                <a:latin typeface="Verdana"/>
                <a:cs typeface="Verdana"/>
              </a:rPr>
              <a:t>continuò </a:t>
            </a:r>
            <a:r>
              <a:rPr sz="900" dirty="0">
                <a:latin typeface="Verdana"/>
                <a:cs typeface="Verdana"/>
              </a:rPr>
              <a:t>a non avere rapporti  matrimoniali, </a:t>
            </a:r>
            <a:r>
              <a:rPr sz="900" spc="-5" dirty="0">
                <a:latin typeface="Verdana"/>
                <a:cs typeface="Verdana"/>
              </a:rPr>
              <a:t>fino </a:t>
            </a:r>
            <a:r>
              <a:rPr sz="900" dirty="0">
                <a:latin typeface="Verdana"/>
                <a:cs typeface="Verdana"/>
              </a:rPr>
              <a:t>a quando non partorì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figlio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egli </a:t>
            </a:r>
            <a:r>
              <a:rPr sz="900" spc="-5" dirty="0">
                <a:latin typeface="Verdana"/>
                <a:cs typeface="Verdana"/>
              </a:rPr>
              <a:t>chiamò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Gesù.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3504" y="947927"/>
            <a:ext cx="2246375" cy="1495044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6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0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579234" cy="22891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Soltanto i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Dodici restano con</a:t>
            </a:r>
            <a:r>
              <a:rPr sz="1400" b="1" spc="-1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Gesù</a:t>
            </a:r>
            <a:endParaRPr sz="1400">
              <a:latin typeface="Calibri"/>
              <a:cs typeface="Calibri"/>
            </a:endParaRPr>
          </a:p>
          <a:p>
            <a:pPr marL="2350135" marR="5080" indent="40005" algn="just">
              <a:lnSpc>
                <a:spcPct val="101499"/>
              </a:lnSpc>
              <a:spcBef>
                <a:spcPts val="650"/>
              </a:spcBef>
            </a:pPr>
            <a:r>
              <a:rPr sz="900" dirty="0">
                <a:latin typeface="Verdana"/>
                <a:cs typeface="Verdana"/>
              </a:rPr>
              <a:t>Molti dei </a:t>
            </a:r>
            <a:r>
              <a:rPr sz="900" spc="-5" dirty="0">
                <a:latin typeface="Verdana"/>
                <a:cs typeface="Verdana"/>
              </a:rPr>
              <a:t>suoi discepoli, </a:t>
            </a:r>
            <a:r>
              <a:rPr sz="900" dirty="0">
                <a:latin typeface="Verdana"/>
                <a:cs typeface="Verdana"/>
              </a:rPr>
              <a:t>sentendo Gesù </a:t>
            </a:r>
            <a:r>
              <a:rPr sz="900" spc="-5" dirty="0">
                <a:latin typeface="Verdana"/>
                <a:cs typeface="Verdana"/>
              </a:rPr>
              <a:t>parlare </a:t>
            </a:r>
            <a:r>
              <a:rPr sz="900" spc="5" dirty="0">
                <a:latin typeface="Verdana"/>
                <a:cs typeface="Verdana"/>
              </a:rPr>
              <a:t>così, </a:t>
            </a:r>
            <a:r>
              <a:rPr sz="900" dirty="0">
                <a:latin typeface="Verdana"/>
                <a:cs typeface="Verdana"/>
              </a:rPr>
              <a:t>dissero: </a:t>
            </a:r>
            <a:r>
              <a:rPr sz="900" spc="-5" dirty="0">
                <a:latin typeface="Times New Roman"/>
                <a:cs typeface="Times New Roman"/>
              </a:rPr>
              <a:t>«</a:t>
            </a:r>
            <a:r>
              <a:rPr sz="900" spc="-5" dirty="0">
                <a:latin typeface="Verdana"/>
                <a:cs typeface="Verdana"/>
              </a:rPr>
              <a:t>Questo  linguaggio </a:t>
            </a:r>
            <a:r>
              <a:rPr sz="900" dirty="0">
                <a:latin typeface="Verdana"/>
                <a:cs typeface="Verdana"/>
              </a:rPr>
              <a:t>è duro, adesso esagera! </a:t>
            </a:r>
            <a:r>
              <a:rPr sz="900" spc="-5" dirty="0">
                <a:latin typeface="Verdana"/>
                <a:cs typeface="Verdana"/>
              </a:rPr>
              <a:t>Chi </a:t>
            </a:r>
            <a:r>
              <a:rPr sz="900" dirty="0">
                <a:latin typeface="Verdana"/>
                <a:cs typeface="Verdana"/>
              </a:rPr>
              <a:t>può </a:t>
            </a:r>
            <a:r>
              <a:rPr sz="900" spc="-5" dirty="0">
                <a:latin typeface="Verdana"/>
                <a:cs typeface="Verdana"/>
              </a:rPr>
              <a:t>intendere </a:t>
            </a:r>
            <a:r>
              <a:rPr sz="900" dirty="0">
                <a:latin typeface="Verdana"/>
                <a:cs typeface="Verdana"/>
              </a:rPr>
              <a:t>cose </a:t>
            </a:r>
            <a:r>
              <a:rPr sz="900" spc="-5" dirty="0">
                <a:latin typeface="Verdana"/>
                <a:cs typeface="Verdana"/>
              </a:rPr>
              <a:t>simili?</a:t>
            </a:r>
            <a:r>
              <a:rPr sz="900" spc="-5" dirty="0">
                <a:latin typeface="Times New Roman"/>
                <a:cs typeface="Times New Roman"/>
              </a:rPr>
              <a:t>». </a:t>
            </a:r>
            <a:r>
              <a:rPr sz="900" dirty="0">
                <a:latin typeface="Verdana"/>
                <a:cs typeface="Verdana"/>
              </a:rPr>
              <a:t>Ma  Gesù si era </a:t>
            </a:r>
            <a:r>
              <a:rPr sz="900" spc="-5" dirty="0">
                <a:latin typeface="Verdana"/>
                <a:cs typeface="Verdana"/>
              </a:rPr>
              <a:t>accorto </a:t>
            </a:r>
            <a:r>
              <a:rPr sz="900" dirty="0">
                <a:latin typeface="Verdana"/>
                <a:cs typeface="Verdana"/>
              </a:rPr>
              <a:t>che i suoi discepoli </a:t>
            </a:r>
            <a:r>
              <a:rPr sz="900" spc="-5" dirty="0">
                <a:latin typeface="Verdana"/>
                <a:cs typeface="Verdana"/>
              </a:rPr>
              <a:t>protestavano, </a:t>
            </a:r>
            <a:r>
              <a:rPr sz="900" dirty="0">
                <a:latin typeface="Verdana"/>
                <a:cs typeface="Verdana"/>
              </a:rPr>
              <a:t>e disse loro: </a:t>
            </a:r>
            <a:r>
              <a:rPr sz="900" spc="-5" dirty="0">
                <a:latin typeface="Verdana"/>
                <a:cs typeface="Verdana"/>
              </a:rPr>
              <a:t>«Le  </a:t>
            </a:r>
            <a:r>
              <a:rPr sz="900" dirty="0">
                <a:latin typeface="Verdana"/>
                <a:cs typeface="Verdana"/>
              </a:rPr>
              <a:t>mie parole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spc="-5" dirty="0">
                <a:latin typeface="Verdana"/>
                <a:cs typeface="Verdana"/>
              </a:rPr>
              <a:t>scandalizzano? </a:t>
            </a:r>
            <a:r>
              <a:rPr sz="900" dirty="0">
                <a:latin typeface="Verdana"/>
                <a:cs typeface="Verdana"/>
              </a:rPr>
              <a:t>Le parole che vi ho detto </a:t>
            </a:r>
            <a:r>
              <a:rPr sz="900" spc="-5" dirty="0">
                <a:latin typeface="Verdana"/>
                <a:cs typeface="Verdana"/>
              </a:rPr>
              <a:t>hanno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vita  </a:t>
            </a:r>
            <a:r>
              <a:rPr sz="900" dirty="0">
                <a:latin typeface="Verdana"/>
                <a:cs typeface="Verdana"/>
              </a:rPr>
              <a:t>perché provengono dallo </a:t>
            </a:r>
            <a:r>
              <a:rPr sz="900" spc="-5" dirty="0">
                <a:latin typeface="Verdana"/>
                <a:cs typeface="Verdana"/>
              </a:rPr>
              <a:t>Spirito </a:t>
            </a:r>
            <a:r>
              <a:rPr sz="900" dirty="0">
                <a:latin typeface="Verdana"/>
                <a:cs typeface="Verdana"/>
              </a:rPr>
              <a:t>di Dio. Ma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sono alcuni tra voi che non  credono. Ma allora, che cosa direte se vedrete il </a:t>
            </a:r>
            <a:r>
              <a:rPr sz="900" spc="-5" dirty="0">
                <a:latin typeface="Verdana"/>
                <a:cs typeface="Verdana"/>
              </a:rPr>
              <a:t>Figlio </a:t>
            </a:r>
            <a:r>
              <a:rPr sz="900" dirty="0">
                <a:latin typeface="Verdana"/>
                <a:cs typeface="Verdana"/>
              </a:rPr>
              <a:t>dell’uomo </a:t>
            </a:r>
            <a:r>
              <a:rPr sz="900" spc="-5" dirty="0">
                <a:latin typeface="Verdana"/>
                <a:cs typeface="Verdana"/>
              </a:rPr>
              <a:t>tornare  </a:t>
            </a:r>
            <a:r>
              <a:rPr sz="900" dirty="0">
                <a:latin typeface="Verdana"/>
                <a:cs typeface="Verdana"/>
              </a:rPr>
              <a:t>là dov’era</a:t>
            </a:r>
            <a:r>
              <a:rPr sz="900" spc="-5" dirty="0">
                <a:latin typeface="Verdana"/>
                <a:cs typeface="Verdana"/>
              </a:rPr>
              <a:t> prima?</a:t>
            </a:r>
            <a:r>
              <a:rPr sz="900" spc="-5" dirty="0">
                <a:latin typeface="Times New Roman"/>
                <a:cs typeface="Times New Roman"/>
              </a:rPr>
              <a:t>»</a:t>
            </a:r>
            <a:r>
              <a:rPr sz="900" spc="-5" dirty="0">
                <a:latin typeface="Verdana"/>
                <a:cs typeface="Verdana"/>
              </a:rPr>
              <a:t>.</a:t>
            </a:r>
            <a:endParaRPr sz="900">
              <a:latin typeface="Verdana"/>
              <a:cs typeface="Verdana"/>
            </a:endParaRPr>
          </a:p>
          <a:p>
            <a:pPr marL="2350135" marR="5080" algn="just">
              <a:lnSpc>
                <a:spcPct val="101099"/>
              </a:lnSpc>
              <a:spcBef>
                <a:spcPts val="650"/>
              </a:spcBef>
            </a:pPr>
            <a:r>
              <a:rPr sz="900" dirty="0">
                <a:latin typeface="Verdana"/>
                <a:cs typeface="Verdana"/>
              </a:rPr>
              <a:t>Gesù infatti sapeva fin da principio </a:t>
            </a:r>
            <a:r>
              <a:rPr sz="900" spc="-5" dirty="0">
                <a:latin typeface="Verdana"/>
                <a:cs typeface="Verdana"/>
              </a:rPr>
              <a:t>chi </a:t>
            </a:r>
            <a:r>
              <a:rPr sz="900" dirty="0">
                <a:latin typeface="Verdana"/>
                <a:cs typeface="Verdana"/>
              </a:rPr>
              <a:t>erano quelli che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credevano e  chi era colui che lo avrebbe tradito. Da </a:t>
            </a:r>
            <a:r>
              <a:rPr sz="900" spc="-5" dirty="0">
                <a:latin typeface="Verdana"/>
                <a:cs typeface="Verdana"/>
              </a:rPr>
              <a:t>quel </a:t>
            </a:r>
            <a:r>
              <a:rPr sz="900" dirty="0">
                <a:latin typeface="Verdana"/>
                <a:cs typeface="Verdana"/>
              </a:rPr>
              <a:t>momento, molti </a:t>
            </a:r>
            <a:r>
              <a:rPr sz="900" spc="-5" dirty="0">
                <a:latin typeface="Verdana"/>
                <a:cs typeface="Verdana"/>
              </a:rPr>
              <a:t>discepoli </a:t>
            </a:r>
            <a:r>
              <a:rPr sz="900" dirty="0">
                <a:latin typeface="Verdana"/>
                <a:cs typeface="Verdana"/>
              </a:rPr>
              <a:t>di  Gesù si tirarono indietro e non </a:t>
            </a:r>
            <a:r>
              <a:rPr sz="900" spc="-5" dirty="0">
                <a:latin typeface="Verdana"/>
                <a:cs typeface="Verdana"/>
              </a:rPr>
              <a:t>andavano </a:t>
            </a:r>
            <a:r>
              <a:rPr sz="900" dirty="0">
                <a:latin typeface="Verdana"/>
                <a:cs typeface="Verdana"/>
              </a:rPr>
              <a:t>più con lui. Allora </a:t>
            </a:r>
            <a:r>
              <a:rPr sz="900" spc="-5" dirty="0">
                <a:latin typeface="Verdana"/>
                <a:cs typeface="Verdana"/>
              </a:rPr>
              <a:t>Gesù  </a:t>
            </a:r>
            <a:r>
              <a:rPr sz="900" dirty="0">
                <a:latin typeface="Verdana"/>
                <a:cs typeface="Verdana"/>
              </a:rPr>
              <a:t>domandò ai Dodici: </a:t>
            </a:r>
            <a:r>
              <a:rPr sz="900" spc="-5" dirty="0">
                <a:latin typeface="Verdana"/>
                <a:cs typeface="Verdana"/>
              </a:rPr>
              <a:t>«Forse </a:t>
            </a:r>
            <a:r>
              <a:rPr sz="900" dirty="0">
                <a:latin typeface="Verdana"/>
                <a:cs typeface="Verdana"/>
              </a:rPr>
              <a:t>volete </a:t>
            </a:r>
            <a:r>
              <a:rPr sz="900" spc="-5" dirty="0">
                <a:latin typeface="Verdana"/>
                <a:cs typeface="Verdana"/>
              </a:rPr>
              <a:t>andarvene anche</a:t>
            </a:r>
            <a:r>
              <a:rPr sz="900" dirty="0">
                <a:latin typeface="Verdana"/>
                <a:cs typeface="Verdana"/>
              </a:rPr>
              <a:t> voi?».</a:t>
            </a:r>
            <a:endParaRPr sz="900">
              <a:latin typeface="Verdana"/>
              <a:cs typeface="Verdana"/>
            </a:endParaRPr>
          </a:p>
          <a:p>
            <a:pPr marL="12700" marR="5080" indent="2337435">
              <a:lnSpc>
                <a:spcPct val="102200"/>
              </a:lnSpc>
              <a:spcBef>
                <a:spcPts val="585"/>
              </a:spcBef>
            </a:pPr>
            <a:r>
              <a:rPr sz="900" dirty="0">
                <a:latin typeface="Verdana"/>
                <a:cs typeface="Verdana"/>
              </a:rPr>
              <a:t>Simon Pietro </a:t>
            </a:r>
            <a:r>
              <a:rPr sz="900" spc="-5" dirty="0">
                <a:latin typeface="Verdana"/>
                <a:cs typeface="Verdana"/>
              </a:rPr>
              <a:t>gli </a:t>
            </a:r>
            <a:r>
              <a:rPr sz="900" dirty="0">
                <a:latin typeface="Verdana"/>
                <a:cs typeface="Verdana"/>
              </a:rPr>
              <a:t>rispose: «Signore, da </a:t>
            </a:r>
            <a:r>
              <a:rPr sz="900" spc="-5" dirty="0">
                <a:latin typeface="Verdana"/>
                <a:cs typeface="Verdana"/>
              </a:rPr>
              <a:t>chi </a:t>
            </a:r>
            <a:r>
              <a:rPr sz="900" dirty="0">
                <a:latin typeface="Verdana"/>
                <a:cs typeface="Verdana"/>
              </a:rPr>
              <a:t>andremo? </a:t>
            </a:r>
            <a:r>
              <a:rPr sz="900" spc="-5" dirty="0">
                <a:latin typeface="Verdana"/>
                <a:cs typeface="Verdana"/>
              </a:rPr>
              <a:t>Tu </a:t>
            </a:r>
            <a:r>
              <a:rPr sz="900" dirty="0">
                <a:latin typeface="Verdana"/>
                <a:cs typeface="Verdana"/>
              </a:rPr>
              <a:t>solo </a:t>
            </a:r>
            <a:r>
              <a:rPr sz="900" spc="-5" dirty="0">
                <a:latin typeface="Verdana"/>
                <a:cs typeface="Verdana"/>
              </a:rPr>
              <a:t>hai parole 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5" dirty="0">
                <a:latin typeface="Verdana"/>
                <a:cs typeface="Verdana"/>
              </a:rPr>
              <a:t>danno </a:t>
            </a:r>
            <a:r>
              <a:rPr sz="900" dirty="0">
                <a:latin typeface="Verdana"/>
                <a:cs typeface="Verdana"/>
              </a:rPr>
              <a:t>la vita eterna; noi abbiamo </a:t>
            </a:r>
            <a:r>
              <a:rPr sz="900" spc="-5" dirty="0">
                <a:latin typeface="Verdana"/>
                <a:cs typeface="Verdana"/>
              </a:rPr>
              <a:t>creduto </a:t>
            </a:r>
            <a:r>
              <a:rPr sz="900" dirty="0">
                <a:latin typeface="Verdana"/>
                <a:cs typeface="Verdana"/>
              </a:rPr>
              <a:t>e ora sappiamo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tu sei il </a:t>
            </a:r>
            <a:r>
              <a:rPr sz="900" spc="-5" dirty="0">
                <a:latin typeface="Verdana"/>
                <a:cs typeface="Verdana"/>
              </a:rPr>
              <a:t>Santo </a:t>
            </a:r>
            <a:r>
              <a:rPr sz="900" dirty="0">
                <a:latin typeface="Verdana"/>
                <a:cs typeface="Verdana"/>
              </a:rPr>
              <a:t>che Dio ha mandato»</a:t>
            </a:r>
            <a:r>
              <a:rPr sz="900" spc="-6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6551" y="960120"/>
            <a:ext cx="2159507" cy="1702307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6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96456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I falsi</a:t>
            </a:r>
            <a:r>
              <a:rPr sz="1400" b="1" spc="-7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messia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 indent="40005" algn="just">
              <a:lnSpc>
                <a:spcPct val="101699"/>
              </a:lnSpc>
              <a:spcBef>
                <a:spcPts val="80"/>
              </a:spcBef>
            </a:pPr>
            <a:r>
              <a:rPr spc="-5" dirty="0"/>
              <a:t>Gesù </a:t>
            </a:r>
            <a:r>
              <a:rPr dirty="0"/>
              <a:t>disse ai suoi </a:t>
            </a:r>
            <a:r>
              <a:rPr spc="-5" dirty="0"/>
              <a:t>discepoli: «Verranno tempi </a:t>
            </a:r>
            <a:r>
              <a:rPr dirty="0"/>
              <a:t>nei </a:t>
            </a:r>
            <a:r>
              <a:rPr spc="-5" dirty="0"/>
              <a:t>quali  </a:t>
            </a:r>
            <a:r>
              <a:rPr dirty="0"/>
              <a:t>voi desidererete </a:t>
            </a:r>
            <a:r>
              <a:rPr spc="-5" dirty="0"/>
              <a:t>vedere anche </a:t>
            </a:r>
            <a:r>
              <a:rPr dirty="0"/>
              <a:t>solo per poco il Figlio  dell’uomo che viene, ma </a:t>
            </a:r>
            <a:r>
              <a:rPr spc="5" dirty="0"/>
              <a:t>non </a:t>
            </a:r>
            <a:r>
              <a:rPr dirty="0"/>
              <a:t>lo</a:t>
            </a:r>
            <a:r>
              <a:rPr spc="-80" dirty="0"/>
              <a:t> </a:t>
            </a:r>
            <a:r>
              <a:rPr dirty="0"/>
              <a:t>vedrete.</a:t>
            </a:r>
          </a:p>
          <a:p>
            <a:pPr marL="12700" marR="5080" algn="just">
              <a:lnSpc>
                <a:spcPct val="101299"/>
              </a:lnSpc>
              <a:spcBef>
                <a:spcPts val="600"/>
              </a:spcBef>
            </a:pPr>
            <a:r>
              <a:rPr dirty="0"/>
              <a:t>Fate attenzione e non lasciatevi </a:t>
            </a:r>
            <a:r>
              <a:rPr spc="-5" dirty="0"/>
              <a:t>ingannare </a:t>
            </a:r>
            <a:r>
              <a:rPr dirty="0"/>
              <a:t>da nessuno!  Attenti ai </a:t>
            </a:r>
            <a:r>
              <a:rPr spc="-5" dirty="0"/>
              <a:t>falsi </a:t>
            </a:r>
            <a:r>
              <a:rPr dirty="0"/>
              <a:t>profeti e ai falsi cristi. </a:t>
            </a:r>
            <a:r>
              <a:rPr spc="-5" dirty="0"/>
              <a:t>Quando </a:t>
            </a:r>
            <a:r>
              <a:rPr dirty="0"/>
              <a:t>vi  </a:t>
            </a:r>
            <a:r>
              <a:rPr spc="-5" dirty="0"/>
              <a:t>vengono </a:t>
            </a:r>
            <a:r>
              <a:rPr dirty="0"/>
              <a:t>incontro, </a:t>
            </a:r>
            <a:r>
              <a:rPr spc="-5" dirty="0"/>
              <a:t>all’apparenza </a:t>
            </a:r>
            <a:r>
              <a:rPr dirty="0"/>
              <a:t>sembrano pecorelle,  ma dentro essi sono lupi feroci: li </a:t>
            </a:r>
            <a:r>
              <a:rPr spc="-5" dirty="0"/>
              <a:t>riconoscerete dalle  </a:t>
            </a:r>
            <a:r>
              <a:rPr dirty="0"/>
              <a:t>loro </a:t>
            </a:r>
            <a:r>
              <a:rPr spc="-5" dirty="0"/>
              <a:t>azioni. </a:t>
            </a:r>
            <a:r>
              <a:rPr dirty="0"/>
              <a:t>Perché molti </a:t>
            </a:r>
            <a:r>
              <a:rPr spc="-5" dirty="0"/>
              <a:t>verranno, </a:t>
            </a:r>
            <a:r>
              <a:rPr dirty="0"/>
              <a:t>si </a:t>
            </a:r>
            <a:r>
              <a:rPr spc="-5" dirty="0"/>
              <a:t>presenteranno </a:t>
            </a:r>
            <a:r>
              <a:rPr dirty="0"/>
              <a:t>con  il </a:t>
            </a:r>
            <a:r>
              <a:rPr spc="-5" dirty="0"/>
              <a:t>mio </a:t>
            </a:r>
            <a:r>
              <a:rPr dirty="0"/>
              <a:t>nome, </a:t>
            </a:r>
            <a:r>
              <a:rPr spc="-5" dirty="0"/>
              <a:t>inganneranno </a:t>
            </a:r>
            <a:r>
              <a:rPr dirty="0"/>
              <a:t>molta </a:t>
            </a:r>
            <a:r>
              <a:rPr spc="-5" dirty="0"/>
              <a:t>gente, </a:t>
            </a:r>
            <a:r>
              <a:rPr dirty="0"/>
              <a:t>e </a:t>
            </a:r>
            <a:r>
              <a:rPr spc="-5" dirty="0"/>
              <a:t>diranno:  </a:t>
            </a:r>
            <a:r>
              <a:rPr dirty="0"/>
              <a:t>‘Sono</a:t>
            </a:r>
            <a:r>
              <a:rPr spc="140" dirty="0"/>
              <a:t> </a:t>
            </a:r>
            <a:r>
              <a:rPr dirty="0"/>
              <a:t>io</a:t>
            </a:r>
            <a:r>
              <a:rPr spc="140" dirty="0"/>
              <a:t> </a:t>
            </a:r>
            <a:r>
              <a:rPr dirty="0"/>
              <a:t>il</a:t>
            </a:r>
            <a:r>
              <a:rPr spc="150" dirty="0"/>
              <a:t> </a:t>
            </a:r>
            <a:r>
              <a:rPr spc="-5" dirty="0"/>
              <a:t>Messia!’.</a:t>
            </a:r>
            <a:r>
              <a:rPr spc="130" dirty="0"/>
              <a:t> </a:t>
            </a:r>
            <a:r>
              <a:rPr spc="-5" dirty="0"/>
              <a:t>Oppure</a:t>
            </a:r>
            <a:r>
              <a:rPr spc="145" dirty="0"/>
              <a:t> </a:t>
            </a:r>
            <a:r>
              <a:rPr dirty="0"/>
              <a:t>vi</a:t>
            </a:r>
            <a:r>
              <a:rPr spc="135" dirty="0"/>
              <a:t> </a:t>
            </a:r>
            <a:r>
              <a:rPr spc="-5" dirty="0"/>
              <a:t>diranno:</a:t>
            </a:r>
            <a:r>
              <a:rPr spc="150" dirty="0"/>
              <a:t> </a:t>
            </a:r>
            <a:r>
              <a:rPr spc="-5" dirty="0"/>
              <a:t>‘Il</a:t>
            </a:r>
            <a:r>
              <a:rPr spc="140" dirty="0"/>
              <a:t> </a:t>
            </a:r>
            <a:r>
              <a:rPr dirty="0"/>
              <a:t>momento</a:t>
            </a:r>
            <a:r>
              <a:rPr spc="130" dirty="0"/>
              <a:t> </a:t>
            </a:r>
            <a:r>
              <a:rPr dirty="0"/>
              <a:t>è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564895" y="2236726"/>
            <a:ext cx="6507480" cy="1011555"/>
          </a:xfrm>
          <a:prstGeom prst="rect">
            <a:avLst/>
          </a:prstGeom>
        </p:spPr>
        <p:txBody>
          <a:bodyPr vert="horz" wrap="square" lIns="0" tIns="9017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710"/>
              </a:spcBef>
            </a:pPr>
            <a:r>
              <a:rPr sz="900" dirty="0">
                <a:latin typeface="Verdana"/>
                <a:cs typeface="Verdana"/>
              </a:rPr>
              <a:t>arrivato!’. Ma </a:t>
            </a:r>
            <a:r>
              <a:rPr sz="900" spc="-5" dirty="0">
                <a:latin typeface="Verdana"/>
                <a:cs typeface="Verdana"/>
              </a:rPr>
              <a:t>voi </a:t>
            </a:r>
            <a:r>
              <a:rPr sz="900" dirty="0">
                <a:latin typeface="Verdana"/>
                <a:cs typeface="Verdana"/>
              </a:rPr>
              <a:t>badate a </a:t>
            </a:r>
            <a:r>
              <a:rPr sz="900" spc="-5" dirty="0">
                <a:latin typeface="Verdana"/>
                <a:cs typeface="Verdana"/>
              </a:rPr>
              <a:t>voi</a:t>
            </a:r>
            <a:r>
              <a:rPr sz="900" spc="-5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stessi!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400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Non ascoltateli e non andate </a:t>
            </a:r>
            <a:r>
              <a:rPr sz="900" spc="-5" dirty="0">
                <a:latin typeface="Verdana"/>
                <a:cs typeface="Verdana"/>
              </a:rPr>
              <a:t>dietro </a:t>
            </a:r>
            <a:r>
              <a:rPr sz="900" dirty="0">
                <a:latin typeface="Verdana"/>
                <a:cs typeface="Verdana"/>
              </a:rPr>
              <a:t>a loro, perché </a:t>
            </a:r>
            <a:r>
              <a:rPr sz="900" spc="-5" dirty="0">
                <a:latin typeface="Verdana"/>
                <a:cs typeface="Verdana"/>
              </a:rPr>
              <a:t>faranno </a:t>
            </a:r>
            <a:r>
              <a:rPr sz="900" dirty="0">
                <a:latin typeface="Verdana"/>
                <a:cs typeface="Verdana"/>
              </a:rPr>
              <a:t>grandi portenti e miracoli, così da </a:t>
            </a:r>
            <a:r>
              <a:rPr sz="900" spc="-5" dirty="0">
                <a:latin typeface="Verdana"/>
                <a:cs typeface="Verdana"/>
              </a:rPr>
              <a:t>indurre </a:t>
            </a:r>
            <a:r>
              <a:rPr sz="900" dirty="0">
                <a:latin typeface="Verdana"/>
                <a:cs typeface="Verdana"/>
              </a:rPr>
              <a:t>in inganno,  se </a:t>
            </a:r>
            <a:r>
              <a:rPr sz="900" spc="-5" dirty="0">
                <a:latin typeface="Verdana"/>
                <a:cs typeface="Verdana"/>
              </a:rPr>
              <a:t>fosse </a:t>
            </a:r>
            <a:r>
              <a:rPr sz="900" dirty="0">
                <a:latin typeface="Verdana"/>
                <a:cs typeface="Verdana"/>
              </a:rPr>
              <a:t>possibile,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quelli che Dio si è </a:t>
            </a:r>
            <a:r>
              <a:rPr sz="900" spc="-5" dirty="0">
                <a:latin typeface="Verdana"/>
                <a:cs typeface="Verdana"/>
              </a:rPr>
              <a:t>scelto! </a:t>
            </a:r>
            <a:r>
              <a:rPr sz="900" dirty="0">
                <a:latin typeface="Verdana"/>
                <a:cs typeface="Verdana"/>
              </a:rPr>
              <a:t>È </a:t>
            </a:r>
            <a:r>
              <a:rPr sz="900" spc="-5" dirty="0">
                <a:latin typeface="Verdana"/>
                <a:cs typeface="Verdana"/>
              </a:rPr>
              <a:t>questo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motivo per cui </a:t>
            </a:r>
            <a:r>
              <a:rPr sz="900" dirty="0">
                <a:latin typeface="Verdana"/>
                <a:cs typeface="Verdana"/>
              </a:rPr>
              <a:t>prima è necessario che il  </a:t>
            </a:r>
            <a:r>
              <a:rPr sz="900" spc="-5" dirty="0">
                <a:latin typeface="Verdana"/>
                <a:cs typeface="Verdana"/>
              </a:rPr>
              <a:t>messaggio </a:t>
            </a:r>
            <a:r>
              <a:rPr sz="900" dirty="0">
                <a:latin typeface="Verdana"/>
                <a:cs typeface="Verdana"/>
              </a:rPr>
              <a:t>del </a:t>
            </a:r>
            <a:r>
              <a:rPr sz="900" spc="-5" dirty="0">
                <a:latin typeface="Verdana"/>
                <a:cs typeface="Verdana"/>
              </a:rPr>
              <a:t>Vangelo </a:t>
            </a:r>
            <a:r>
              <a:rPr sz="900" dirty="0">
                <a:latin typeface="Verdana"/>
                <a:cs typeface="Verdana"/>
              </a:rPr>
              <a:t>sia </a:t>
            </a:r>
            <a:r>
              <a:rPr sz="900" spc="-5" dirty="0">
                <a:latin typeface="Verdana"/>
                <a:cs typeface="Verdana"/>
              </a:rPr>
              <a:t>annunciato </a:t>
            </a:r>
            <a:r>
              <a:rPr sz="900" dirty="0">
                <a:latin typeface="Verdana"/>
                <a:cs typeface="Verdana"/>
              </a:rPr>
              <a:t>a tutti i popoli.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sentirete </a:t>
            </a:r>
            <a:r>
              <a:rPr sz="900" spc="-5" dirty="0">
                <a:latin typeface="Verdana"/>
                <a:cs typeface="Verdana"/>
              </a:rPr>
              <a:t>parlare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guerre </a:t>
            </a:r>
            <a:r>
              <a:rPr sz="900" dirty="0">
                <a:latin typeface="Verdana"/>
                <a:cs typeface="Verdana"/>
              </a:rPr>
              <a:t>e di </a:t>
            </a:r>
            <a:r>
              <a:rPr sz="900" spc="-5" dirty="0">
                <a:latin typeface="Verdana"/>
                <a:cs typeface="Verdana"/>
              </a:rPr>
              <a:t>rivoluzioni </a:t>
            </a:r>
            <a:r>
              <a:rPr sz="900" dirty="0">
                <a:latin typeface="Verdana"/>
                <a:cs typeface="Verdana"/>
              </a:rPr>
              <a:t>non  abbiate </a:t>
            </a:r>
            <a:r>
              <a:rPr sz="900" spc="-5" dirty="0">
                <a:latin typeface="Verdana"/>
                <a:cs typeface="Verdana"/>
              </a:rPr>
              <a:t>paura, </a:t>
            </a:r>
            <a:r>
              <a:rPr sz="900" dirty="0">
                <a:latin typeface="Verdana"/>
                <a:cs typeface="Verdana"/>
              </a:rPr>
              <a:t>perché </a:t>
            </a:r>
            <a:r>
              <a:rPr sz="900" spc="-5" dirty="0">
                <a:latin typeface="Verdana"/>
                <a:cs typeface="Verdana"/>
              </a:rPr>
              <a:t>alcuni </a:t>
            </a:r>
            <a:r>
              <a:rPr sz="900" dirty="0">
                <a:latin typeface="Verdana"/>
                <a:cs typeface="Verdana"/>
              </a:rPr>
              <a:t>cadranno sotto i </a:t>
            </a:r>
            <a:r>
              <a:rPr sz="900" spc="-5" dirty="0">
                <a:latin typeface="Verdana"/>
                <a:cs typeface="Verdana"/>
              </a:rPr>
              <a:t>colpi </a:t>
            </a:r>
            <a:r>
              <a:rPr sz="900" dirty="0">
                <a:latin typeface="Verdana"/>
                <a:cs typeface="Verdana"/>
              </a:rPr>
              <a:t>della spada, altri </a:t>
            </a:r>
            <a:r>
              <a:rPr sz="900" spc="-5" dirty="0">
                <a:latin typeface="Verdana"/>
                <a:cs typeface="Verdana"/>
              </a:rPr>
              <a:t>saranno portati </a:t>
            </a:r>
            <a:r>
              <a:rPr sz="900" dirty="0">
                <a:latin typeface="Verdana"/>
                <a:cs typeface="Verdana"/>
              </a:rPr>
              <a:t>via come </a:t>
            </a:r>
            <a:r>
              <a:rPr sz="900" spc="-5" dirty="0">
                <a:latin typeface="Verdana"/>
                <a:cs typeface="Verdana"/>
              </a:rPr>
              <a:t>schiavi </a:t>
            </a:r>
            <a:r>
              <a:rPr sz="900" dirty="0">
                <a:latin typeface="Verdana"/>
                <a:cs typeface="Verdana"/>
              </a:rPr>
              <a:t>in paesi  stranieri».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1" name="object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98931" y="891540"/>
            <a:ext cx="3092195" cy="1373123"/>
          </a:xfrm>
          <a:prstGeom prst="rect">
            <a:avLst/>
          </a:prstGeom>
        </p:spPr>
      </p:pic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6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79451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Gerusalemme</a:t>
            </a:r>
            <a:r>
              <a:rPr sz="1400" b="1" spc="-2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assediata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08115" cy="198247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2310765" marR="5080" algn="just">
              <a:lnSpc>
                <a:spcPct val="101699"/>
              </a:lnSpc>
              <a:spcBef>
                <a:spcPts val="80"/>
              </a:spcBef>
            </a:pPr>
            <a:r>
              <a:rPr sz="900" spc="-5" dirty="0">
                <a:latin typeface="Verdana"/>
                <a:cs typeface="Verdana"/>
              </a:rPr>
              <a:t>«Quando </a:t>
            </a:r>
            <a:r>
              <a:rPr sz="900" dirty="0">
                <a:latin typeface="Verdana"/>
                <a:cs typeface="Verdana"/>
              </a:rPr>
              <a:t>vedrete Gerusalemme </a:t>
            </a:r>
            <a:r>
              <a:rPr sz="900" spc="-5" dirty="0">
                <a:latin typeface="Verdana"/>
                <a:cs typeface="Verdana"/>
              </a:rPr>
              <a:t>assediata </a:t>
            </a:r>
            <a:r>
              <a:rPr sz="900" dirty="0">
                <a:latin typeface="Verdana"/>
                <a:cs typeface="Verdana"/>
              </a:rPr>
              <a:t>da eserciti nemici, sappiate  allora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è vicina la </a:t>
            </a:r>
            <a:r>
              <a:rPr sz="900" spc="-5" dirty="0">
                <a:latin typeface="Verdana"/>
                <a:cs typeface="Verdana"/>
              </a:rPr>
              <a:t>sua rovina: sarà </a:t>
            </a:r>
            <a:r>
              <a:rPr sz="900" dirty="0">
                <a:latin typeface="Verdana"/>
                <a:cs typeface="Verdana"/>
              </a:rPr>
              <a:t>calpestata dai pagani e </a:t>
            </a:r>
            <a:r>
              <a:rPr sz="900" spc="-5" dirty="0">
                <a:latin typeface="Verdana"/>
                <a:cs typeface="Verdana"/>
              </a:rPr>
              <a:t>distrutta,  fino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non sarà finito il </a:t>
            </a:r>
            <a:r>
              <a:rPr sz="900" spc="-5" dirty="0">
                <a:latin typeface="Verdana"/>
                <a:cs typeface="Verdana"/>
              </a:rPr>
              <a:t>tempo </a:t>
            </a:r>
            <a:r>
              <a:rPr sz="900" dirty="0">
                <a:latin typeface="Verdana"/>
                <a:cs typeface="Verdana"/>
              </a:rPr>
              <a:t>che Dio ha stabilito per</a:t>
            </a:r>
            <a:r>
              <a:rPr sz="900" spc="-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loro.</a:t>
            </a:r>
            <a:endParaRPr sz="900">
              <a:latin typeface="Verdana"/>
              <a:cs typeface="Verdana"/>
            </a:endParaRPr>
          </a:p>
          <a:p>
            <a:pPr marL="2310765" marR="6350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Allora coloro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troveranno </a:t>
            </a:r>
            <a:r>
              <a:rPr sz="900" dirty="0">
                <a:latin typeface="Verdana"/>
                <a:cs typeface="Verdana"/>
              </a:rPr>
              <a:t>in Gerusalemme </a:t>
            </a:r>
            <a:r>
              <a:rPr sz="900" spc="-5" dirty="0">
                <a:latin typeface="Verdana"/>
                <a:cs typeface="Verdana"/>
              </a:rPr>
              <a:t>fuggano </a:t>
            </a:r>
            <a:r>
              <a:rPr sz="900" dirty="0">
                <a:latin typeface="Verdana"/>
                <a:cs typeface="Verdana"/>
              </a:rPr>
              <a:t>ai monti,  coloro </a:t>
            </a:r>
            <a:r>
              <a:rPr sz="900" spc="-5" dirty="0">
                <a:latin typeface="Verdana"/>
                <a:cs typeface="Verdana"/>
              </a:rPr>
              <a:t>che sono </a:t>
            </a:r>
            <a:r>
              <a:rPr sz="900" dirty="0">
                <a:latin typeface="Verdana"/>
                <a:cs typeface="Verdana"/>
              </a:rPr>
              <a:t>dentro le città se </a:t>
            </a:r>
            <a:r>
              <a:rPr sz="900" spc="-10" dirty="0">
                <a:latin typeface="Verdana"/>
                <a:cs typeface="Verdana"/>
              </a:rPr>
              <a:t>ne </a:t>
            </a:r>
            <a:r>
              <a:rPr sz="900" dirty="0">
                <a:latin typeface="Verdana"/>
                <a:cs typeface="Verdana"/>
              </a:rPr>
              <a:t>allontanino, e quelli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trovano  </a:t>
            </a:r>
            <a:r>
              <a:rPr sz="900" dirty="0">
                <a:latin typeface="Verdana"/>
                <a:cs typeface="Verdana"/>
              </a:rPr>
              <a:t>in aperta </a:t>
            </a:r>
            <a:r>
              <a:rPr sz="900" spc="-5" dirty="0">
                <a:latin typeface="Verdana"/>
                <a:cs typeface="Verdana"/>
              </a:rPr>
              <a:t>campagna </a:t>
            </a:r>
            <a:r>
              <a:rPr sz="900" dirty="0">
                <a:latin typeface="Verdana"/>
                <a:cs typeface="Verdana"/>
              </a:rPr>
              <a:t>non ritornino in città. </a:t>
            </a:r>
            <a:r>
              <a:rPr sz="900" spc="-5" dirty="0">
                <a:latin typeface="Verdana"/>
                <a:cs typeface="Verdana"/>
              </a:rPr>
              <a:t>Quello </a:t>
            </a:r>
            <a:r>
              <a:rPr sz="900" dirty="0">
                <a:latin typeface="Verdana"/>
                <a:cs typeface="Verdana"/>
              </a:rPr>
              <a:t>sarà il tempo del  giudizio </a:t>
            </a:r>
            <a:r>
              <a:rPr sz="900" spc="-5" dirty="0">
                <a:latin typeface="Verdana"/>
                <a:cs typeface="Verdana"/>
              </a:rPr>
              <a:t>perché </a:t>
            </a:r>
            <a:r>
              <a:rPr sz="900" dirty="0">
                <a:latin typeface="Verdana"/>
                <a:cs typeface="Verdana"/>
              </a:rPr>
              <a:t>l’ira di Dio si </a:t>
            </a:r>
            <a:r>
              <a:rPr sz="900" spc="-5" dirty="0">
                <a:latin typeface="Verdana"/>
                <a:cs typeface="Verdana"/>
              </a:rPr>
              <a:t>scatenerà contro </a:t>
            </a:r>
            <a:r>
              <a:rPr sz="900" dirty="0">
                <a:latin typeface="Verdana"/>
                <a:cs typeface="Verdana"/>
              </a:rPr>
              <a:t>questo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popolo.</a:t>
            </a:r>
            <a:endParaRPr sz="900">
              <a:latin typeface="Verdana"/>
              <a:cs typeface="Verdana"/>
            </a:endParaRPr>
          </a:p>
          <a:p>
            <a:pPr marL="2310765" marR="5715" algn="just">
              <a:lnSpc>
                <a:spcPct val="101699"/>
              </a:lnSpc>
              <a:spcBef>
                <a:spcPts val="595"/>
              </a:spcBef>
            </a:pPr>
            <a:r>
              <a:rPr sz="900" spc="-5" dirty="0">
                <a:latin typeface="Verdana"/>
                <a:cs typeface="Verdana"/>
              </a:rPr>
              <a:t>Sulla </a:t>
            </a:r>
            <a:r>
              <a:rPr sz="900" dirty="0">
                <a:latin typeface="Verdana"/>
                <a:cs typeface="Verdana"/>
              </a:rPr>
              <a:t>terra i popoli </a:t>
            </a:r>
            <a:r>
              <a:rPr sz="900" spc="-5" dirty="0">
                <a:latin typeface="Verdana"/>
                <a:cs typeface="Verdana"/>
              </a:rPr>
              <a:t>saranno </a:t>
            </a:r>
            <a:r>
              <a:rPr sz="900" dirty="0">
                <a:latin typeface="Verdana"/>
                <a:cs typeface="Verdana"/>
              </a:rPr>
              <a:t>presi dall’angoscia e dallo spavento, gli  abitanti </a:t>
            </a:r>
            <a:r>
              <a:rPr sz="900" spc="-5" dirty="0">
                <a:latin typeface="Verdana"/>
                <a:cs typeface="Verdana"/>
              </a:rPr>
              <a:t>della terra moriranno </a:t>
            </a:r>
            <a:r>
              <a:rPr sz="900" dirty="0">
                <a:latin typeface="Verdana"/>
                <a:cs typeface="Verdana"/>
              </a:rPr>
              <a:t>per la </a:t>
            </a:r>
            <a:r>
              <a:rPr sz="900" spc="-5" dirty="0">
                <a:latin typeface="Verdana"/>
                <a:cs typeface="Verdana"/>
              </a:rPr>
              <a:t>paura </a:t>
            </a:r>
            <a:r>
              <a:rPr sz="900" dirty="0">
                <a:latin typeface="Verdana"/>
                <a:cs typeface="Verdana"/>
              </a:rPr>
              <a:t>e per il </a:t>
            </a:r>
            <a:r>
              <a:rPr sz="900" spc="-5" dirty="0">
                <a:latin typeface="Verdana"/>
                <a:cs typeface="Verdana"/>
              </a:rPr>
              <a:t>presentimento </a:t>
            </a:r>
            <a:r>
              <a:rPr sz="900" dirty="0">
                <a:latin typeface="Verdana"/>
                <a:cs typeface="Verdana"/>
              </a:rPr>
              <a:t>di ciò  che dovrà accadere; ci </a:t>
            </a:r>
            <a:r>
              <a:rPr sz="900" spc="-5" dirty="0">
                <a:latin typeface="Verdana"/>
                <a:cs typeface="Verdana"/>
              </a:rPr>
              <a:t>saranno </a:t>
            </a:r>
            <a:r>
              <a:rPr sz="900" dirty="0">
                <a:latin typeface="Verdana"/>
                <a:cs typeface="Verdana"/>
              </a:rPr>
              <a:t>grandi terremoti, </a:t>
            </a:r>
            <a:r>
              <a:rPr sz="900" spc="-5" dirty="0">
                <a:latin typeface="Verdana"/>
                <a:cs typeface="Verdana"/>
              </a:rPr>
              <a:t>pestilenze </a:t>
            </a:r>
            <a:r>
              <a:rPr sz="900" dirty="0">
                <a:latin typeface="Verdana"/>
                <a:cs typeface="Verdana"/>
              </a:rPr>
              <a:t>e carestie</a:t>
            </a:r>
            <a:r>
              <a:rPr sz="900" spc="-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in</a:t>
            </a:r>
            <a:endParaRPr sz="900">
              <a:latin typeface="Verdana"/>
              <a:cs typeface="Verdana"/>
            </a:endParaRPr>
          </a:p>
          <a:p>
            <a:pPr marL="12700" marR="5715" algn="just">
              <a:lnSpc>
                <a:spcPct val="101099"/>
              </a:lnSpc>
            </a:pPr>
            <a:r>
              <a:rPr sz="900" spc="-5" dirty="0">
                <a:latin typeface="Verdana"/>
                <a:cs typeface="Verdana"/>
              </a:rPr>
              <a:t>molte regioni. </a:t>
            </a: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vedranno fenomeni </a:t>
            </a:r>
            <a:r>
              <a:rPr sz="900" dirty="0">
                <a:latin typeface="Verdana"/>
                <a:cs typeface="Verdana"/>
              </a:rPr>
              <a:t>terrificanti e dal cielo </a:t>
            </a:r>
            <a:r>
              <a:rPr sz="900" spc="-5" dirty="0">
                <a:latin typeface="Verdana"/>
                <a:cs typeface="Verdana"/>
              </a:rPr>
              <a:t>verranno segni </a:t>
            </a:r>
            <a:r>
              <a:rPr sz="900" dirty="0">
                <a:latin typeface="Verdana"/>
                <a:cs typeface="Verdana"/>
              </a:rPr>
              <a:t>grandiosi. </a:t>
            </a:r>
            <a:r>
              <a:rPr sz="900" spc="-5" dirty="0">
                <a:latin typeface="Verdana"/>
                <a:cs typeface="Verdana"/>
              </a:rPr>
              <a:t>Quei </a:t>
            </a:r>
            <a:r>
              <a:rPr sz="900" dirty="0">
                <a:latin typeface="Verdana"/>
                <a:cs typeface="Verdana"/>
              </a:rPr>
              <a:t>giorni </a:t>
            </a:r>
            <a:r>
              <a:rPr sz="900" spc="-5" dirty="0">
                <a:latin typeface="Verdana"/>
                <a:cs typeface="Verdana"/>
              </a:rPr>
              <a:t>saranno giorni  </a:t>
            </a:r>
            <a:r>
              <a:rPr sz="900" dirty="0">
                <a:latin typeface="Verdana"/>
                <a:cs typeface="Verdana"/>
              </a:rPr>
              <a:t>di tribolazione, la più grande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ci sia mai stata fino ad oggi, da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Dio ha creato il mondo, e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ne verrà  più </a:t>
            </a:r>
            <a:r>
              <a:rPr sz="900" spc="-5" dirty="0">
                <a:latin typeface="Verdana"/>
                <a:cs typeface="Verdana"/>
              </a:rPr>
              <a:t>una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uguale».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1980" y="966216"/>
            <a:ext cx="2159508" cy="1363979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6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33223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I giorni del</a:t>
            </a:r>
            <a:r>
              <a:rPr sz="1400" b="1" spc="-10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dolore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08115" cy="351091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310765" marR="5080" indent="40005" algn="just">
              <a:lnSpc>
                <a:spcPct val="101299"/>
              </a:lnSpc>
              <a:spcBef>
                <a:spcPts val="85"/>
              </a:spcBef>
            </a:pPr>
            <a:r>
              <a:rPr sz="900" spc="-5" dirty="0">
                <a:latin typeface="Verdana"/>
                <a:cs typeface="Verdana"/>
              </a:rPr>
              <a:t>«Ma </a:t>
            </a:r>
            <a:r>
              <a:rPr sz="900" dirty="0">
                <a:latin typeface="Verdana"/>
                <a:cs typeface="Verdana"/>
              </a:rPr>
              <a:t>tutto </a:t>
            </a:r>
            <a:r>
              <a:rPr sz="900" spc="-5" dirty="0">
                <a:latin typeface="Verdana"/>
                <a:cs typeface="Verdana"/>
              </a:rPr>
              <a:t>questo sarà </a:t>
            </a:r>
            <a:r>
              <a:rPr sz="900" dirty="0">
                <a:latin typeface="Verdana"/>
                <a:cs typeface="Verdana"/>
              </a:rPr>
              <a:t>solo l’inizio dei </a:t>
            </a:r>
            <a:r>
              <a:rPr sz="900" spc="-5" dirty="0">
                <a:latin typeface="Verdana"/>
                <a:cs typeface="Verdana"/>
              </a:rPr>
              <a:t>dolori; </a:t>
            </a:r>
            <a:r>
              <a:rPr sz="900" spc="-10" dirty="0">
                <a:latin typeface="Verdana"/>
                <a:cs typeface="Verdana"/>
              </a:rPr>
              <a:t>devono </a:t>
            </a:r>
            <a:r>
              <a:rPr sz="900" dirty="0">
                <a:latin typeface="Verdana"/>
                <a:cs typeface="Verdana"/>
              </a:rPr>
              <a:t>infatti accadere  prima </a:t>
            </a:r>
            <a:r>
              <a:rPr sz="900" spc="-5" dirty="0">
                <a:latin typeface="Verdana"/>
                <a:cs typeface="Verdana"/>
              </a:rPr>
              <a:t>queste </a:t>
            </a:r>
            <a:r>
              <a:rPr sz="900" dirty="0">
                <a:latin typeface="Verdana"/>
                <a:cs typeface="Verdana"/>
              </a:rPr>
              <a:t>cose, ma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sarà subito la </a:t>
            </a:r>
            <a:r>
              <a:rPr sz="900" spc="-5" dirty="0">
                <a:latin typeface="Verdana"/>
                <a:cs typeface="Verdana"/>
              </a:rPr>
              <a:t>fine. </a:t>
            </a:r>
            <a:r>
              <a:rPr sz="900" dirty="0">
                <a:latin typeface="Verdana"/>
                <a:cs typeface="Verdana"/>
              </a:rPr>
              <a:t>E se il </a:t>
            </a:r>
            <a:r>
              <a:rPr sz="900" spc="-5" dirty="0">
                <a:latin typeface="Verdana"/>
                <a:cs typeface="Verdana"/>
              </a:rPr>
              <a:t>Signore </a:t>
            </a:r>
            <a:r>
              <a:rPr sz="900" dirty="0">
                <a:latin typeface="Verdana"/>
                <a:cs typeface="Verdana"/>
              </a:rPr>
              <a:t>non  accorciasse il </a:t>
            </a:r>
            <a:r>
              <a:rPr sz="900" spc="-5" dirty="0">
                <a:latin typeface="Verdana"/>
                <a:cs typeface="Verdana"/>
              </a:rPr>
              <a:t>numero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quei </a:t>
            </a:r>
            <a:r>
              <a:rPr sz="900" dirty="0">
                <a:latin typeface="Verdana"/>
                <a:cs typeface="Verdana"/>
              </a:rPr>
              <a:t>giorni, </a:t>
            </a:r>
            <a:r>
              <a:rPr sz="900" spc="-5" dirty="0">
                <a:latin typeface="Verdana"/>
                <a:cs typeface="Verdana"/>
              </a:rPr>
              <a:t>nessun vivente </a:t>
            </a:r>
            <a:r>
              <a:rPr sz="900" dirty="0">
                <a:latin typeface="Verdana"/>
                <a:cs typeface="Verdana"/>
              </a:rPr>
              <a:t>si salverebbe. Ma  Dio li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dirty="0">
                <a:latin typeface="Verdana"/>
                <a:cs typeface="Verdana"/>
              </a:rPr>
              <a:t>accorciati a </a:t>
            </a:r>
            <a:r>
              <a:rPr sz="900" spc="-5" dirty="0">
                <a:latin typeface="Verdana"/>
                <a:cs typeface="Verdana"/>
              </a:rPr>
              <a:t>motivo </a:t>
            </a:r>
            <a:r>
              <a:rPr sz="900" dirty="0">
                <a:latin typeface="Verdana"/>
                <a:cs typeface="Verdana"/>
              </a:rPr>
              <a:t>di quegli </a:t>
            </a:r>
            <a:r>
              <a:rPr sz="900" spc="-5" dirty="0">
                <a:latin typeface="Verdana"/>
                <a:cs typeface="Verdana"/>
              </a:rPr>
              <a:t>uomini </a:t>
            </a:r>
            <a:r>
              <a:rPr sz="900" dirty="0">
                <a:latin typeface="Verdana"/>
                <a:cs typeface="Verdana"/>
              </a:rPr>
              <a:t>eletti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si è scelto. Vi  </a:t>
            </a:r>
            <a:r>
              <a:rPr sz="900" spc="-5" dirty="0">
                <a:latin typeface="Verdana"/>
                <a:cs typeface="Verdana"/>
              </a:rPr>
              <a:t>prenderanno </a:t>
            </a:r>
            <a:r>
              <a:rPr sz="900" dirty="0">
                <a:latin typeface="Verdana"/>
                <a:cs typeface="Verdana"/>
              </a:rPr>
              <a:t>con violenza e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spc="-5" dirty="0">
                <a:latin typeface="Verdana"/>
                <a:cs typeface="Verdana"/>
              </a:rPr>
              <a:t>perseguiteranno,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spc="-5" dirty="0">
                <a:latin typeface="Verdana"/>
                <a:cs typeface="Verdana"/>
              </a:rPr>
              <a:t>porteranno nei  </a:t>
            </a:r>
            <a:r>
              <a:rPr sz="900" dirty="0">
                <a:latin typeface="Verdana"/>
                <a:cs typeface="Verdana"/>
              </a:rPr>
              <a:t>tribunali, </a:t>
            </a:r>
            <a:r>
              <a:rPr sz="900" spc="-5" dirty="0">
                <a:latin typeface="Verdana"/>
                <a:cs typeface="Verdana"/>
              </a:rPr>
              <a:t>sarete percossi </a:t>
            </a:r>
            <a:r>
              <a:rPr sz="900" dirty="0">
                <a:latin typeface="Verdana"/>
                <a:cs typeface="Verdana"/>
              </a:rPr>
              <a:t>nelle loro </a:t>
            </a:r>
            <a:r>
              <a:rPr sz="900" spc="-5" dirty="0">
                <a:latin typeface="Verdana"/>
                <a:cs typeface="Verdana"/>
              </a:rPr>
              <a:t>Sinagoghe </a:t>
            </a:r>
            <a:r>
              <a:rPr sz="900" dirty="0">
                <a:latin typeface="Verdana"/>
                <a:cs typeface="Verdana"/>
              </a:rPr>
              <a:t>e nelle </a:t>
            </a:r>
            <a:r>
              <a:rPr sz="900" spc="-5" dirty="0">
                <a:latin typeface="Verdana"/>
                <a:cs typeface="Verdana"/>
              </a:rPr>
              <a:t>loro prigioni, </a:t>
            </a:r>
            <a:r>
              <a:rPr sz="900" spc="-10" dirty="0">
                <a:latin typeface="Verdana"/>
                <a:cs typeface="Verdana"/>
              </a:rPr>
              <a:t>vi  </a:t>
            </a:r>
            <a:r>
              <a:rPr sz="900" spc="-5" dirty="0">
                <a:latin typeface="Verdana"/>
                <a:cs typeface="Verdana"/>
              </a:rPr>
              <a:t>trascineranno davanti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re </a:t>
            </a:r>
            <a:r>
              <a:rPr sz="900" dirty="0">
                <a:latin typeface="Verdana"/>
                <a:cs typeface="Verdana"/>
              </a:rPr>
              <a:t>e governatori a </a:t>
            </a:r>
            <a:r>
              <a:rPr sz="900" spc="-5" dirty="0">
                <a:latin typeface="Verdana"/>
                <a:cs typeface="Verdana"/>
              </a:rPr>
              <a:t>causa </a:t>
            </a:r>
            <a:r>
              <a:rPr sz="900" dirty="0">
                <a:latin typeface="Verdana"/>
                <a:cs typeface="Verdana"/>
              </a:rPr>
              <a:t>del mio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nome.</a:t>
            </a:r>
            <a:endParaRPr sz="900">
              <a:latin typeface="Verdana"/>
              <a:cs typeface="Verdana"/>
            </a:endParaRPr>
          </a:p>
          <a:p>
            <a:pPr marL="2310765" marR="5080" algn="just">
              <a:lnSpc>
                <a:spcPct val="1012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Sarete arrestati, torturati, odiati da </a:t>
            </a:r>
            <a:r>
              <a:rPr sz="900" spc="-5" dirty="0">
                <a:latin typeface="Verdana"/>
                <a:cs typeface="Verdana"/>
              </a:rPr>
              <a:t>tutti </a:t>
            </a:r>
            <a:r>
              <a:rPr sz="900" dirty="0">
                <a:latin typeface="Verdana"/>
                <a:cs typeface="Verdana"/>
              </a:rPr>
              <a:t>i popoli e uccisi, ma sarete 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miei testimoni di </a:t>
            </a:r>
            <a:r>
              <a:rPr sz="900" spc="-5" dirty="0">
                <a:latin typeface="Verdana"/>
                <a:cs typeface="Verdana"/>
              </a:rPr>
              <a:t>fronte </a:t>
            </a:r>
            <a:r>
              <a:rPr sz="900" dirty="0">
                <a:latin typeface="Verdana"/>
                <a:cs typeface="Verdana"/>
              </a:rPr>
              <a:t>a loro e di </a:t>
            </a:r>
            <a:r>
              <a:rPr sz="900" spc="-5" dirty="0">
                <a:latin typeface="Verdana"/>
                <a:cs typeface="Verdana"/>
              </a:rPr>
              <a:t>fronte </a:t>
            </a:r>
            <a:r>
              <a:rPr sz="900" dirty="0">
                <a:latin typeface="Verdana"/>
                <a:cs typeface="Verdana"/>
              </a:rPr>
              <a:t>ai </a:t>
            </a:r>
            <a:r>
              <a:rPr sz="900" spc="-5" dirty="0">
                <a:latin typeface="Verdana"/>
                <a:cs typeface="Verdana"/>
              </a:rPr>
              <a:t>pagani. </a:t>
            </a:r>
            <a:r>
              <a:rPr sz="900" dirty="0">
                <a:latin typeface="Verdana"/>
                <a:cs typeface="Verdana"/>
              </a:rPr>
              <a:t>Per il dilagare  dell’iniquità allora </a:t>
            </a:r>
            <a:r>
              <a:rPr sz="900" spc="-5" dirty="0">
                <a:latin typeface="Verdana"/>
                <a:cs typeface="Verdana"/>
              </a:rPr>
              <a:t>molti abbandoneranno </a:t>
            </a:r>
            <a:r>
              <a:rPr sz="900" dirty="0">
                <a:latin typeface="Verdana"/>
                <a:cs typeface="Verdana"/>
              </a:rPr>
              <a:t>la fede, si </a:t>
            </a:r>
            <a:r>
              <a:rPr sz="900" spc="-5" dirty="0">
                <a:latin typeface="Verdana"/>
                <a:cs typeface="Verdana"/>
              </a:rPr>
              <a:t>odieranno </a:t>
            </a:r>
            <a:r>
              <a:rPr sz="900" dirty="0">
                <a:latin typeface="Verdana"/>
                <a:cs typeface="Verdana"/>
              </a:rPr>
              <a:t>e si  </a:t>
            </a:r>
            <a:r>
              <a:rPr sz="900" spc="-5" dirty="0">
                <a:latin typeface="Verdana"/>
                <a:cs typeface="Verdana"/>
              </a:rPr>
              <a:t>tradiranno l’un </a:t>
            </a:r>
            <a:r>
              <a:rPr sz="900" dirty="0">
                <a:latin typeface="Verdana"/>
                <a:cs typeface="Verdana"/>
              </a:rPr>
              <a:t>l’altro. I popoli </a:t>
            </a:r>
            <a:r>
              <a:rPr sz="900" spc="-5" dirty="0">
                <a:latin typeface="Verdana"/>
                <a:cs typeface="Verdana"/>
              </a:rPr>
              <a:t>combatteranno </a:t>
            </a:r>
            <a:r>
              <a:rPr sz="900" dirty="0">
                <a:latin typeface="Verdana"/>
                <a:cs typeface="Verdana"/>
              </a:rPr>
              <a:t>l’un contro l’altro, gli  amici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spc="-5" dirty="0">
                <a:latin typeface="Verdana"/>
                <a:cs typeface="Verdana"/>
              </a:rPr>
              <a:t>tradiranno,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fratello </a:t>
            </a:r>
            <a:r>
              <a:rPr sz="900" dirty="0">
                <a:latin typeface="Verdana"/>
                <a:cs typeface="Verdana"/>
              </a:rPr>
              <a:t>consegnerà a morte il fratello, il </a:t>
            </a:r>
            <a:r>
              <a:rPr sz="900" spc="-5" dirty="0">
                <a:latin typeface="Verdana"/>
                <a:cs typeface="Verdana"/>
              </a:rPr>
              <a:t>padre </a:t>
            </a:r>
            <a:r>
              <a:rPr sz="900" dirty="0">
                <a:latin typeface="Verdana"/>
                <a:cs typeface="Verdana"/>
              </a:rPr>
              <a:t>il  figlio, i figli </a:t>
            </a:r>
            <a:r>
              <a:rPr sz="900" spc="-5" dirty="0">
                <a:latin typeface="Verdana"/>
                <a:cs typeface="Verdana"/>
              </a:rPr>
              <a:t>insorgeranno contro </a:t>
            </a:r>
            <a:r>
              <a:rPr sz="900" dirty="0">
                <a:latin typeface="Verdana"/>
                <a:cs typeface="Verdana"/>
              </a:rPr>
              <a:t>i </a:t>
            </a:r>
            <a:r>
              <a:rPr sz="900" spc="-5" dirty="0">
                <a:latin typeface="Verdana"/>
                <a:cs typeface="Verdana"/>
              </a:rPr>
              <a:t>genitori </a:t>
            </a:r>
            <a:r>
              <a:rPr sz="900" dirty="0">
                <a:latin typeface="Verdana"/>
                <a:cs typeface="Verdana"/>
              </a:rPr>
              <a:t>e li </a:t>
            </a:r>
            <a:r>
              <a:rPr sz="900" spc="-5" dirty="0">
                <a:latin typeface="Verdana"/>
                <a:cs typeface="Verdana"/>
              </a:rPr>
              <a:t>metteranno </a:t>
            </a:r>
            <a:r>
              <a:rPr sz="900" dirty="0">
                <a:latin typeface="Verdana"/>
                <a:cs typeface="Verdana"/>
              </a:rPr>
              <a:t>a morte; il  male </a:t>
            </a:r>
            <a:r>
              <a:rPr sz="900" spc="-5" dirty="0">
                <a:latin typeface="Verdana"/>
                <a:cs typeface="Verdana"/>
              </a:rPr>
              <a:t>sarà </a:t>
            </a:r>
            <a:r>
              <a:rPr sz="900" dirty="0">
                <a:latin typeface="Verdana"/>
                <a:cs typeface="Verdana"/>
              </a:rPr>
              <a:t>tanto </a:t>
            </a:r>
            <a:r>
              <a:rPr sz="900" spc="-5" dirty="0">
                <a:latin typeface="Verdana"/>
                <a:cs typeface="Verdana"/>
              </a:rPr>
              <a:t>diffuso </a:t>
            </a:r>
            <a:r>
              <a:rPr sz="900" dirty="0">
                <a:latin typeface="Verdana"/>
                <a:cs typeface="Verdana"/>
              </a:rPr>
              <a:t>che l’amore di </a:t>
            </a:r>
            <a:r>
              <a:rPr sz="900" spc="-5" dirty="0">
                <a:latin typeface="Verdana"/>
                <a:cs typeface="Verdana"/>
              </a:rPr>
              <a:t>molti </a:t>
            </a:r>
            <a:r>
              <a:rPr sz="900" dirty="0">
                <a:latin typeface="Verdana"/>
                <a:cs typeface="Verdana"/>
              </a:rPr>
              <a:t>si raffredderà».</a:t>
            </a:r>
            <a:endParaRPr sz="900">
              <a:latin typeface="Verdana"/>
              <a:cs typeface="Verdana"/>
            </a:endParaRPr>
          </a:p>
          <a:p>
            <a:pPr marL="2310765" marR="5715" algn="just">
              <a:lnSpc>
                <a:spcPct val="1014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«E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vi </a:t>
            </a:r>
            <a:r>
              <a:rPr sz="900" spc="-5" dirty="0">
                <a:latin typeface="Verdana"/>
                <a:cs typeface="Verdana"/>
              </a:rPr>
              <a:t>arresteranno </a:t>
            </a:r>
            <a:r>
              <a:rPr sz="900" dirty="0">
                <a:latin typeface="Verdana"/>
                <a:cs typeface="Verdana"/>
              </a:rPr>
              <a:t>nelle Sinagoghe per </a:t>
            </a:r>
            <a:r>
              <a:rPr sz="900" spc="-5" dirty="0">
                <a:latin typeface="Verdana"/>
                <a:cs typeface="Verdana"/>
              </a:rPr>
              <a:t>essere </a:t>
            </a:r>
            <a:r>
              <a:rPr sz="900" dirty="0">
                <a:latin typeface="Verdana"/>
                <a:cs typeface="Verdana"/>
              </a:rPr>
              <a:t>giudicati </a:t>
            </a:r>
            <a:r>
              <a:rPr sz="900" spc="-5" dirty="0">
                <a:latin typeface="Verdana"/>
                <a:cs typeface="Verdana"/>
              </a:rPr>
              <a:t>davanti  </a:t>
            </a:r>
            <a:r>
              <a:rPr sz="900" dirty="0">
                <a:latin typeface="Verdana"/>
                <a:cs typeface="Verdana"/>
              </a:rPr>
              <a:t>ai magistrati e alle autorità, lì avrete </a:t>
            </a:r>
            <a:r>
              <a:rPr sz="900" spc="-5" dirty="0">
                <a:latin typeface="Verdana"/>
                <a:cs typeface="Verdana"/>
              </a:rPr>
              <a:t>allora occasione </a:t>
            </a:r>
            <a:r>
              <a:rPr sz="900" dirty="0">
                <a:latin typeface="Verdana"/>
                <a:cs typeface="Verdana"/>
              </a:rPr>
              <a:t>per </a:t>
            </a:r>
            <a:r>
              <a:rPr sz="900" spc="-5" dirty="0">
                <a:latin typeface="Verdana"/>
                <a:cs typeface="Verdana"/>
              </a:rPr>
              <a:t>dare  testimonianza </a:t>
            </a:r>
            <a:r>
              <a:rPr sz="900" dirty="0">
                <a:latin typeface="Verdana"/>
                <a:cs typeface="Verdana"/>
              </a:rPr>
              <a:t>di me. </a:t>
            </a:r>
            <a:r>
              <a:rPr sz="900" spc="-5" dirty="0">
                <a:latin typeface="Verdana"/>
                <a:cs typeface="Verdana"/>
              </a:rPr>
              <a:t>Siate </a:t>
            </a:r>
            <a:r>
              <a:rPr sz="900" dirty="0">
                <a:latin typeface="Verdana"/>
                <a:cs typeface="Verdana"/>
              </a:rPr>
              <a:t>decisi! </a:t>
            </a:r>
            <a:r>
              <a:rPr sz="900" spc="-5" dirty="0">
                <a:latin typeface="Verdana"/>
                <a:cs typeface="Verdana"/>
              </a:rPr>
              <a:t>Non preoccupatevi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quel </a:t>
            </a:r>
            <a:r>
              <a:rPr sz="900" dirty="0">
                <a:latin typeface="Verdana"/>
                <a:cs typeface="Verdana"/>
              </a:rPr>
              <a:t>che  dovrete </a:t>
            </a:r>
            <a:r>
              <a:rPr sz="900" spc="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dire </a:t>
            </a:r>
            <a:r>
              <a:rPr sz="900" spc="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per </a:t>
            </a:r>
            <a:r>
              <a:rPr sz="900" spc="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difendervi, 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anzi </a:t>
            </a:r>
            <a:r>
              <a:rPr sz="900" spc="5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mettetevi </a:t>
            </a:r>
            <a:r>
              <a:rPr sz="900" spc="4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bene </a:t>
            </a:r>
            <a:r>
              <a:rPr sz="900" spc="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in 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mente </a:t>
            </a:r>
            <a:r>
              <a:rPr sz="900" spc="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5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non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</a:pPr>
            <a:r>
              <a:rPr sz="900" dirty="0">
                <a:latin typeface="Verdana"/>
                <a:cs typeface="Verdana"/>
              </a:rPr>
              <a:t>preparare prima la vostra </a:t>
            </a:r>
            <a:r>
              <a:rPr sz="900" spc="-5" dirty="0">
                <a:latin typeface="Verdana"/>
                <a:cs typeface="Verdana"/>
              </a:rPr>
              <a:t>difesa, </a:t>
            </a:r>
            <a:r>
              <a:rPr sz="900" dirty="0">
                <a:latin typeface="Verdana"/>
                <a:cs typeface="Verdana"/>
              </a:rPr>
              <a:t>perché non sarete voi a parlare, ma lo Spirito del </a:t>
            </a:r>
            <a:r>
              <a:rPr sz="900" spc="-5" dirty="0">
                <a:latin typeface="Verdana"/>
                <a:cs typeface="Verdana"/>
              </a:rPr>
              <a:t>Padre vostro che </a:t>
            </a:r>
            <a:r>
              <a:rPr sz="900" dirty="0">
                <a:latin typeface="Verdana"/>
                <a:cs typeface="Verdana"/>
              </a:rPr>
              <a:t>parlerà in  voi. </a:t>
            </a:r>
            <a:r>
              <a:rPr sz="900" spc="-5" dirty="0">
                <a:latin typeface="Verdana"/>
                <a:cs typeface="Verdana"/>
              </a:rPr>
              <a:t>Egli </a:t>
            </a:r>
            <a:r>
              <a:rPr sz="900" dirty="0">
                <a:latin typeface="Verdana"/>
                <a:cs typeface="Verdana"/>
              </a:rPr>
              <a:t>vi suggerirà e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insegnerà </a:t>
            </a:r>
            <a:r>
              <a:rPr sz="900" spc="-5" dirty="0">
                <a:latin typeface="Verdana"/>
                <a:cs typeface="Verdana"/>
              </a:rPr>
              <a:t>quel </a:t>
            </a:r>
            <a:r>
              <a:rPr sz="900" dirty="0">
                <a:latin typeface="Verdana"/>
                <a:cs typeface="Verdana"/>
              </a:rPr>
              <a:t>che dovrete dire in </a:t>
            </a:r>
            <a:r>
              <a:rPr sz="900" spc="-5" dirty="0">
                <a:latin typeface="Verdana"/>
                <a:cs typeface="Verdana"/>
              </a:rPr>
              <a:t>quel </a:t>
            </a:r>
            <a:r>
              <a:rPr sz="900" dirty="0">
                <a:latin typeface="Verdana"/>
                <a:cs typeface="Verdana"/>
              </a:rPr>
              <a:t>momento per difendervi: </a:t>
            </a:r>
            <a:r>
              <a:rPr sz="900" spc="-5" dirty="0">
                <a:latin typeface="Verdana"/>
                <a:cs typeface="Verdana"/>
              </a:rPr>
              <a:t>Sarò </a:t>
            </a:r>
            <a:r>
              <a:rPr sz="900" dirty="0">
                <a:latin typeface="Verdana"/>
                <a:cs typeface="Verdana"/>
              </a:rPr>
              <a:t>io a suggerirvi  le parole giuste, e vi </a:t>
            </a:r>
            <a:r>
              <a:rPr sz="900" spc="-5" dirty="0">
                <a:latin typeface="Verdana"/>
                <a:cs typeface="Verdana"/>
              </a:rPr>
              <a:t>darò una </a:t>
            </a:r>
            <a:r>
              <a:rPr sz="900" dirty="0">
                <a:latin typeface="Verdana"/>
                <a:cs typeface="Verdana"/>
              </a:rPr>
              <a:t>sapienza tale che i vostri </a:t>
            </a:r>
            <a:r>
              <a:rPr sz="900" spc="-5" dirty="0">
                <a:latin typeface="Verdana"/>
                <a:cs typeface="Verdana"/>
              </a:rPr>
              <a:t>avversari non </a:t>
            </a:r>
            <a:r>
              <a:rPr sz="900" dirty="0">
                <a:latin typeface="Verdana"/>
                <a:cs typeface="Verdana"/>
              </a:rPr>
              <a:t>potranno resistere e </a:t>
            </a:r>
            <a:r>
              <a:rPr sz="900" spc="-5" dirty="0">
                <a:latin typeface="Verdana"/>
                <a:cs typeface="Verdana"/>
              </a:rPr>
              <a:t>tanto </a:t>
            </a:r>
            <a:r>
              <a:rPr sz="900" dirty="0">
                <a:latin typeface="Verdana"/>
                <a:cs typeface="Verdana"/>
              </a:rPr>
              <a:t>meno  controbattere.</a:t>
            </a:r>
            <a:r>
              <a:rPr sz="900" spc="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Sarete</a:t>
            </a:r>
            <a:r>
              <a:rPr sz="900" spc="4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odiati</a:t>
            </a:r>
            <a:r>
              <a:rPr sz="900" spc="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da</a:t>
            </a:r>
            <a:r>
              <a:rPr sz="900" spc="4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tutti</a:t>
            </a:r>
            <a:r>
              <a:rPr sz="900" spc="4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per</a:t>
            </a:r>
            <a:r>
              <a:rPr sz="900" spc="6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causa</a:t>
            </a:r>
            <a:r>
              <a:rPr sz="900" spc="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mia,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eppure,</a:t>
            </a:r>
            <a:r>
              <a:rPr sz="900" spc="4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neanche</a:t>
            </a:r>
            <a:r>
              <a:rPr sz="900" spc="5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un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capello</a:t>
            </a:r>
            <a:r>
              <a:rPr sz="900" spc="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del</a:t>
            </a:r>
            <a:r>
              <a:rPr sz="900" spc="5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vostro</a:t>
            </a:r>
            <a:r>
              <a:rPr sz="900" spc="5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capo</a:t>
            </a:r>
            <a:r>
              <a:rPr sz="900" spc="5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andrà</a:t>
            </a:r>
            <a:r>
              <a:rPr sz="900" spc="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perduto,</a:t>
            </a:r>
            <a:endParaRPr sz="900">
              <a:latin typeface="Verdana"/>
              <a:cs typeface="Verdana"/>
            </a:endParaRPr>
          </a:p>
          <a:p>
            <a:pPr marL="12700" marR="6350" algn="just">
              <a:lnSpc>
                <a:spcPct val="101099"/>
              </a:lnSpc>
              <a:spcBef>
                <a:spcPts val="10"/>
              </a:spcBef>
            </a:pPr>
            <a:r>
              <a:rPr sz="900" dirty="0">
                <a:latin typeface="Verdana"/>
                <a:cs typeface="Verdana"/>
              </a:rPr>
              <a:t>e se saprete </a:t>
            </a:r>
            <a:r>
              <a:rPr sz="900" spc="-5" dirty="0">
                <a:latin typeface="Verdana"/>
                <a:cs typeface="Verdana"/>
              </a:rPr>
              <a:t>resistere </a:t>
            </a:r>
            <a:r>
              <a:rPr sz="900" dirty="0">
                <a:latin typeface="Verdana"/>
                <a:cs typeface="Verdana"/>
              </a:rPr>
              <a:t>sino alla </a:t>
            </a:r>
            <a:r>
              <a:rPr sz="900" spc="-5" dirty="0">
                <a:latin typeface="Verdana"/>
                <a:cs typeface="Verdana"/>
              </a:rPr>
              <a:t>fine </a:t>
            </a:r>
            <a:r>
              <a:rPr sz="900" dirty="0">
                <a:latin typeface="Verdana"/>
                <a:cs typeface="Verdana"/>
              </a:rPr>
              <a:t>salverete la </a:t>
            </a:r>
            <a:r>
              <a:rPr sz="900" spc="-5" dirty="0">
                <a:latin typeface="Verdana"/>
                <a:cs typeface="Verdana"/>
              </a:rPr>
              <a:t>vostra </a:t>
            </a:r>
            <a:r>
              <a:rPr sz="900" dirty="0">
                <a:latin typeface="Verdana"/>
                <a:cs typeface="Verdana"/>
              </a:rPr>
              <a:t>vita. Infatti, Dio salverà </a:t>
            </a:r>
            <a:r>
              <a:rPr sz="900" spc="-5" dirty="0">
                <a:latin typeface="Verdana"/>
                <a:cs typeface="Verdana"/>
              </a:rPr>
              <a:t>chi </a:t>
            </a:r>
            <a:r>
              <a:rPr sz="900" dirty="0">
                <a:latin typeface="Verdana"/>
                <a:cs typeface="Verdana"/>
              </a:rPr>
              <a:t>persevererà e resisterà </a:t>
            </a:r>
            <a:r>
              <a:rPr sz="900" spc="-5" dirty="0">
                <a:latin typeface="Verdana"/>
                <a:cs typeface="Verdana"/>
              </a:rPr>
              <a:t>sino  </a:t>
            </a:r>
            <a:r>
              <a:rPr sz="900" dirty="0">
                <a:latin typeface="Verdana"/>
                <a:cs typeface="Verdana"/>
              </a:rPr>
              <a:t>alla </a:t>
            </a:r>
            <a:r>
              <a:rPr sz="900" spc="-5" dirty="0">
                <a:latin typeface="Verdana"/>
                <a:cs typeface="Verdana"/>
              </a:rPr>
              <a:t>fine. </a:t>
            </a:r>
            <a:r>
              <a:rPr sz="900" dirty="0">
                <a:latin typeface="Verdana"/>
                <a:cs typeface="Verdana"/>
              </a:rPr>
              <a:t>Voi però fate </a:t>
            </a:r>
            <a:r>
              <a:rPr sz="900" spc="-5" dirty="0">
                <a:latin typeface="Verdana"/>
                <a:cs typeface="Verdana"/>
              </a:rPr>
              <a:t>attenzione! </a:t>
            </a:r>
            <a:r>
              <a:rPr sz="900" dirty="0">
                <a:latin typeface="Verdana"/>
                <a:cs typeface="Verdana"/>
              </a:rPr>
              <a:t>Io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ho predetto</a:t>
            </a:r>
            <a:r>
              <a:rPr sz="900" spc="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tutto».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1980" y="867156"/>
            <a:ext cx="2159508" cy="2534411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6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218948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Il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ritorno del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Figlio</a:t>
            </a:r>
            <a:r>
              <a:rPr sz="1400" b="1" spc="-5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dell’Uomo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05575" cy="225996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2255520" marR="5080" indent="40005" algn="just">
              <a:lnSpc>
                <a:spcPct val="101699"/>
              </a:lnSpc>
              <a:spcBef>
                <a:spcPts val="80"/>
              </a:spcBef>
            </a:pPr>
            <a:r>
              <a:rPr sz="900" dirty="0">
                <a:latin typeface="Verdana"/>
                <a:cs typeface="Verdana"/>
              </a:rPr>
              <a:t>Poi i suoi discepoli gli si </a:t>
            </a:r>
            <a:r>
              <a:rPr sz="900" spc="-5" dirty="0">
                <a:latin typeface="Verdana"/>
                <a:cs typeface="Verdana"/>
              </a:rPr>
              <a:t>avvicinarono </a:t>
            </a:r>
            <a:r>
              <a:rPr sz="900" dirty="0">
                <a:latin typeface="Verdana"/>
                <a:cs typeface="Verdana"/>
              </a:rPr>
              <a:t>e, in disparte, gli chiesero: «Puoi  dirci </a:t>
            </a:r>
            <a:r>
              <a:rPr sz="900" spc="-5" dirty="0">
                <a:latin typeface="Verdana"/>
                <a:cs typeface="Verdana"/>
              </a:rPr>
              <a:t>quando avverranno </a:t>
            </a:r>
            <a:r>
              <a:rPr sz="900" dirty="0">
                <a:latin typeface="Verdana"/>
                <a:cs typeface="Verdana"/>
              </a:rPr>
              <a:t>queste cose? E </a:t>
            </a:r>
            <a:r>
              <a:rPr sz="900" spc="-5" dirty="0">
                <a:latin typeface="Verdana"/>
                <a:cs typeface="Verdana"/>
              </a:rPr>
              <a:t>quale sarà </a:t>
            </a:r>
            <a:r>
              <a:rPr sz="900" dirty="0">
                <a:latin typeface="Verdana"/>
                <a:cs typeface="Verdana"/>
              </a:rPr>
              <a:t>il segno </a:t>
            </a:r>
            <a:r>
              <a:rPr sz="900" spc="-5" dirty="0">
                <a:latin typeface="Verdana"/>
                <a:cs typeface="Verdana"/>
              </a:rPr>
              <a:t>del </a:t>
            </a:r>
            <a:r>
              <a:rPr sz="900" dirty="0">
                <a:latin typeface="Verdana"/>
                <a:cs typeface="Verdana"/>
              </a:rPr>
              <a:t>tuo  ritorno alla fine di questo</a:t>
            </a:r>
            <a:r>
              <a:rPr sz="900" spc="-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mondo?».</a:t>
            </a:r>
            <a:endParaRPr sz="900">
              <a:latin typeface="Verdana"/>
              <a:cs typeface="Verdana"/>
            </a:endParaRPr>
          </a:p>
          <a:p>
            <a:pPr marL="2255520" marR="5080" algn="just">
              <a:lnSpc>
                <a:spcPct val="1012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Gesù rispose: «In </a:t>
            </a:r>
            <a:r>
              <a:rPr sz="900" spc="-5" dirty="0">
                <a:latin typeface="Verdana"/>
                <a:cs typeface="Verdana"/>
              </a:rPr>
              <a:t>quei </a:t>
            </a:r>
            <a:r>
              <a:rPr sz="900" dirty="0">
                <a:latin typeface="Verdana"/>
                <a:cs typeface="Verdana"/>
              </a:rPr>
              <a:t>giorni, dopo quelle </a:t>
            </a:r>
            <a:r>
              <a:rPr sz="900" spc="-5" dirty="0">
                <a:latin typeface="Verdana"/>
                <a:cs typeface="Verdana"/>
              </a:rPr>
              <a:t>tribolazioni, </a:t>
            </a:r>
            <a:r>
              <a:rPr sz="900" dirty="0">
                <a:latin typeface="Verdana"/>
                <a:cs typeface="Verdana"/>
              </a:rPr>
              <a:t>il Figlio dell’uomo  </a:t>
            </a:r>
            <a:r>
              <a:rPr sz="900" spc="-5" dirty="0">
                <a:latin typeface="Verdana"/>
                <a:cs typeface="Verdana"/>
              </a:rPr>
              <a:t>verrà nel </a:t>
            </a:r>
            <a:r>
              <a:rPr sz="900" dirty="0">
                <a:latin typeface="Verdana"/>
                <a:cs typeface="Verdana"/>
              </a:rPr>
              <a:t>suo splendore </a:t>
            </a:r>
            <a:r>
              <a:rPr sz="900" spc="-10" dirty="0">
                <a:latin typeface="Verdana"/>
                <a:cs typeface="Verdana"/>
              </a:rPr>
              <a:t>con </a:t>
            </a:r>
            <a:r>
              <a:rPr sz="900" dirty="0">
                <a:latin typeface="Verdana"/>
                <a:cs typeface="Verdana"/>
              </a:rPr>
              <a:t>tutti i suoi angeli, e </a:t>
            </a:r>
            <a:r>
              <a:rPr sz="900" spc="-5" dirty="0">
                <a:latin typeface="Verdana"/>
                <a:cs typeface="Verdana"/>
              </a:rPr>
              <a:t>si siederà sul trono </a:t>
            </a:r>
            <a:r>
              <a:rPr sz="900" dirty="0">
                <a:latin typeface="Verdana"/>
                <a:cs typeface="Verdana"/>
              </a:rPr>
              <a:t>della  sua gloria. Egli </a:t>
            </a:r>
            <a:r>
              <a:rPr sz="900" spc="-5" dirty="0">
                <a:latin typeface="Verdana"/>
                <a:cs typeface="Verdana"/>
              </a:rPr>
              <a:t>verrà </a:t>
            </a:r>
            <a:r>
              <a:rPr sz="900" dirty="0">
                <a:latin typeface="Verdana"/>
                <a:cs typeface="Verdana"/>
              </a:rPr>
              <a:t>nella gloria </a:t>
            </a:r>
            <a:r>
              <a:rPr sz="900" spc="-5" dirty="0">
                <a:latin typeface="Verdana"/>
                <a:cs typeface="Verdana"/>
              </a:rPr>
              <a:t>del Padre suo,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renderà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ciascuno </a:t>
            </a:r>
            <a:r>
              <a:rPr sz="900" dirty="0">
                <a:latin typeface="Verdana"/>
                <a:cs typeface="Verdana"/>
              </a:rPr>
              <a:t>la  ricompensa </a:t>
            </a:r>
            <a:r>
              <a:rPr sz="900" spc="-5" dirty="0">
                <a:latin typeface="Verdana"/>
                <a:cs typeface="Verdana"/>
              </a:rPr>
              <a:t>secondo </a:t>
            </a:r>
            <a:r>
              <a:rPr sz="900" dirty="0">
                <a:latin typeface="Verdana"/>
                <a:cs typeface="Verdana"/>
              </a:rPr>
              <a:t>le </a:t>
            </a:r>
            <a:r>
              <a:rPr sz="900" spc="-10" dirty="0">
                <a:latin typeface="Verdana"/>
                <a:cs typeface="Verdana"/>
              </a:rPr>
              <a:t>sue </a:t>
            </a:r>
            <a:r>
              <a:rPr sz="900" dirty="0">
                <a:latin typeface="Verdana"/>
                <a:cs typeface="Verdana"/>
              </a:rPr>
              <a:t>azioni. Come il lampo </a:t>
            </a:r>
            <a:r>
              <a:rPr sz="900" spc="-5" dirty="0">
                <a:latin typeface="Verdana"/>
                <a:cs typeface="Verdana"/>
              </a:rPr>
              <a:t>improvvisamente  guizza </a:t>
            </a:r>
            <a:r>
              <a:rPr sz="900" dirty="0">
                <a:latin typeface="Verdana"/>
                <a:cs typeface="Verdana"/>
              </a:rPr>
              <a:t>da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parte all’altra del cielo, così </a:t>
            </a:r>
            <a:r>
              <a:rPr sz="900" spc="-5" dirty="0">
                <a:latin typeface="Verdana"/>
                <a:cs typeface="Verdana"/>
              </a:rPr>
              <a:t>succederà anche nel </a:t>
            </a:r>
            <a:r>
              <a:rPr sz="900" dirty="0">
                <a:latin typeface="Verdana"/>
                <a:cs typeface="Verdana"/>
              </a:rPr>
              <a:t>giorno in  cui il Figlio dell’uomo si manifesterà. </a:t>
            </a:r>
            <a:r>
              <a:rPr sz="900" spc="-5" dirty="0">
                <a:latin typeface="Verdana"/>
                <a:cs typeface="Verdana"/>
              </a:rPr>
              <a:t>Il </a:t>
            </a:r>
            <a:r>
              <a:rPr sz="900" dirty="0">
                <a:latin typeface="Verdana"/>
                <a:cs typeface="Verdana"/>
              </a:rPr>
              <a:t>sole si oscurerà, la </a:t>
            </a:r>
            <a:r>
              <a:rPr sz="900" spc="-5" dirty="0">
                <a:latin typeface="Verdana"/>
                <a:cs typeface="Verdana"/>
              </a:rPr>
              <a:t>luna </a:t>
            </a:r>
            <a:r>
              <a:rPr sz="900" dirty="0">
                <a:latin typeface="Verdana"/>
                <a:cs typeface="Verdana"/>
              </a:rPr>
              <a:t>non darà  più la sua luce gli </a:t>
            </a:r>
            <a:r>
              <a:rPr sz="900" spc="-5" dirty="0">
                <a:latin typeface="Verdana"/>
                <a:cs typeface="Verdana"/>
              </a:rPr>
              <a:t>astri cadranno </a:t>
            </a:r>
            <a:r>
              <a:rPr sz="900" dirty="0">
                <a:latin typeface="Verdana"/>
                <a:cs typeface="Verdana"/>
              </a:rPr>
              <a:t>dal cielo e le </a:t>
            </a:r>
            <a:r>
              <a:rPr sz="900" spc="-5" dirty="0">
                <a:latin typeface="Verdana"/>
                <a:cs typeface="Verdana"/>
              </a:rPr>
              <a:t>potenze </a:t>
            </a:r>
            <a:r>
              <a:rPr sz="900" dirty="0">
                <a:latin typeface="Verdana"/>
                <a:cs typeface="Verdana"/>
              </a:rPr>
              <a:t>dei cieli </a:t>
            </a:r>
            <a:r>
              <a:rPr sz="900" spc="-5" dirty="0">
                <a:latin typeface="Verdana"/>
                <a:cs typeface="Verdana"/>
              </a:rPr>
              <a:t>saranno  </a:t>
            </a:r>
            <a:r>
              <a:rPr sz="900" dirty="0">
                <a:latin typeface="Verdana"/>
                <a:cs typeface="Verdana"/>
              </a:rPr>
              <a:t>sconvolte.</a:t>
            </a:r>
            <a:endParaRPr sz="900">
              <a:latin typeface="Verdana"/>
              <a:cs typeface="Verdana"/>
            </a:endParaRPr>
          </a:p>
          <a:p>
            <a:pPr marL="2255520" marR="7620" algn="just">
              <a:lnSpc>
                <a:spcPct val="101099"/>
              </a:lnSpc>
              <a:spcBef>
                <a:spcPts val="600"/>
              </a:spcBef>
            </a:pPr>
            <a:r>
              <a:rPr sz="900" spc="-5" dirty="0">
                <a:latin typeface="Verdana"/>
                <a:cs typeface="Verdana"/>
              </a:rPr>
              <a:t>In quel </a:t>
            </a:r>
            <a:r>
              <a:rPr sz="900" dirty="0">
                <a:latin typeface="Verdana"/>
                <a:cs typeface="Verdana"/>
              </a:rPr>
              <a:t>giorno, </a:t>
            </a:r>
            <a:r>
              <a:rPr sz="900" spc="-5" dirty="0">
                <a:latin typeface="Verdana"/>
                <a:cs typeface="Verdana"/>
              </a:rPr>
              <a:t>chi </a:t>
            </a: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troverà </a:t>
            </a:r>
            <a:r>
              <a:rPr sz="900" dirty="0">
                <a:latin typeface="Verdana"/>
                <a:cs typeface="Verdana"/>
              </a:rPr>
              <a:t>nella </a:t>
            </a:r>
            <a:r>
              <a:rPr sz="900" spc="-5" dirty="0">
                <a:latin typeface="Verdana"/>
                <a:cs typeface="Verdana"/>
              </a:rPr>
              <a:t>terrazza </a:t>
            </a:r>
            <a:r>
              <a:rPr sz="900" dirty="0">
                <a:latin typeface="Verdana"/>
                <a:cs typeface="Verdana"/>
              </a:rPr>
              <a:t>di casa </a:t>
            </a:r>
            <a:r>
              <a:rPr sz="900" spc="-5" dirty="0">
                <a:latin typeface="Verdana"/>
                <a:cs typeface="Verdana"/>
              </a:rPr>
              <a:t>sua non </a:t>
            </a:r>
            <a:r>
              <a:rPr sz="900" dirty="0">
                <a:latin typeface="Verdana"/>
                <a:cs typeface="Verdana"/>
              </a:rPr>
              <a:t>scenda a  </a:t>
            </a:r>
            <a:r>
              <a:rPr sz="900" spc="-5" dirty="0">
                <a:latin typeface="Verdana"/>
                <a:cs typeface="Verdana"/>
              </a:rPr>
              <a:t>pianterreno</a:t>
            </a:r>
            <a:r>
              <a:rPr sz="900" spc="10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</a:t>
            </a:r>
            <a:r>
              <a:rPr sz="900" spc="10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prendere</a:t>
            </a:r>
            <a:r>
              <a:rPr sz="900" spc="10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le</a:t>
            </a:r>
            <a:r>
              <a:rPr sz="900" spc="9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sue</a:t>
            </a:r>
            <a:r>
              <a:rPr sz="900" spc="1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cose;</a:t>
            </a:r>
            <a:r>
              <a:rPr sz="900" spc="10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chi</a:t>
            </a:r>
            <a:r>
              <a:rPr sz="900" spc="114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si</a:t>
            </a:r>
            <a:r>
              <a:rPr sz="900" spc="10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troverà</a:t>
            </a:r>
            <a:r>
              <a:rPr sz="900" spc="10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nei</a:t>
            </a:r>
            <a:r>
              <a:rPr sz="900" spc="10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campi</a:t>
            </a:r>
            <a:r>
              <a:rPr sz="900" spc="10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</a:t>
            </a:r>
            <a:r>
              <a:rPr sz="900" spc="9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lavorare</a:t>
            </a:r>
            <a:endParaRPr sz="900">
              <a:latin typeface="Verdana"/>
              <a:cs typeface="Verdana"/>
            </a:endParaRPr>
          </a:p>
          <a:p>
            <a:pPr marL="12700" marR="5080">
              <a:lnSpc>
                <a:spcPct val="101099"/>
              </a:lnSpc>
            </a:pPr>
            <a:r>
              <a:rPr sz="900" dirty="0">
                <a:latin typeface="Verdana"/>
                <a:cs typeface="Verdana"/>
              </a:rPr>
              <a:t>non torni </a:t>
            </a:r>
            <a:r>
              <a:rPr sz="900" spc="-5" dirty="0">
                <a:latin typeface="Verdana"/>
                <a:cs typeface="Verdana"/>
              </a:rPr>
              <a:t>indietro. </a:t>
            </a:r>
            <a:r>
              <a:rPr sz="900" dirty="0">
                <a:latin typeface="Verdana"/>
                <a:cs typeface="Verdana"/>
              </a:rPr>
              <a:t>Allora </a:t>
            </a:r>
            <a:r>
              <a:rPr sz="900" spc="-5" dirty="0">
                <a:latin typeface="Verdana"/>
                <a:cs typeface="Verdana"/>
              </a:rPr>
              <a:t>si vedrà nel </a:t>
            </a:r>
            <a:r>
              <a:rPr sz="900" dirty="0">
                <a:latin typeface="Verdana"/>
                <a:cs typeface="Verdana"/>
              </a:rPr>
              <a:t>cielo il </a:t>
            </a:r>
            <a:r>
              <a:rPr sz="900" spc="-5" dirty="0">
                <a:latin typeface="Verdana"/>
                <a:cs typeface="Verdana"/>
              </a:rPr>
              <a:t>segno del </a:t>
            </a:r>
            <a:r>
              <a:rPr sz="900" dirty="0">
                <a:latin typeface="Verdana"/>
                <a:cs typeface="Verdana"/>
              </a:rPr>
              <a:t>Figlio </a:t>
            </a:r>
            <a:r>
              <a:rPr sz="900" spc="-5" dirty="0">
                <a:latin typeface="Verdana"/>
                <a:cs typeface="Verdana"/>
              </a:rPr>
              <a:t>dell’uomo: tutti </a:t>
            </a:r>
            <a:r>
              <a:rPr sz="900" dirty="0">
                <a:latin typeface="Verdana"/>
                <a:cs typeface="Verdana"/>
              </a:rPr>
              <a:t>i popoli della terra </a:t>
            </a:r>
            <a:r>
              <a:rPr sz="900" spc="-5" dirty="0">
                <a:latin typeface="Verdana"/>
                <a:cs typeface="Verdana"/>
              </a:rPr>
              <a:t>piangeranno, </a:t>
            </a:r>
            <a:r>
              <a:rPr sz="900" dirty="0">
                <a:latin typeface="Verdana"/>
                <a:cs typeface="Verdana"/>
              </a:rPr>
              <a:t>e  gli </a:t>
            </a:r>
            <a:r>
              <a:rPr sz="900" spc="-5" dirty="0">
                <a:latin typeface="Verdana"/>
                <a:cs typeface="Verdana"/>
              </a:rPr>
              <a:t>uomini vedranno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Figlio </a:t>
            </a:r>
            <a:r>
              <a:rPr sz="900" dirty="0">
                <a:latin typeface="Verdana"/>
                <a:cs typeface="Verdana"/>
              </a:rPr>
              <a:t>dell’uomo </a:t>
            </a:r>
            <a:r>
              <a:rPr sz="900" spc="-5" dirty="0">
                <a:latin typeface="Verdana"/>
                <a:cs typeface="Verdana"/>
              </a:rPr>
              <a:t>venire </a:t>
            </a:r>
            <a:r>
              <a:rPr sz="900" dirty="0">
                <a:latin typeface="Verdana"/>
                <a:cs typeface="Verdana"/>
              </a:rPr>
              <a:t>sulle </a:t>
            </a:r>
            <a:r>
              <a:rPr sz="900" spc="-5" dirty="0">
                <a:latin typeface="Verdana"/>
                <a:cs typeface="Verdana"/>
              </a:rPr>
              <a:t>nubi </a:t>
            </a:r>
            <a:r>
              <a:rPr sz="900" dirty="0">
                <a:latin typeface="Verdana"/>
                <a:cs typeface="Verdana"/>
              </a:rPr>
              <a:t>del </a:t>
            </a:r>
            <a:r>
              <a:rPr sz="900" spc="-5" dirty="0">
                <a:latin typeface="Verdana"/>
                <a:cs typeface="Verdana"/>
              </a:rPr>
              <a:t>cielo </a:t>
            </a:r>
            <a:r>
              <a:rPr sz="900" dirty="0">
                <a:latin typeface="Verdana"/>
                <a:cs typeface="Verdana"/>
              </a:rPr>
              <a:t>con grande </a:t>
            </a:r>
            <a:r>
              <a:rPr sz="900" spc="-5" dirty="0">
                <a:latin typeface="Verdana"/>
                <a:cs typeface="Verdana"/>
              </a:rPr>
              <a:t>potenza </a:t>
            </a:r>
            <a:r>
              <a:rPr sz="900" dirty="0">
                <a:latin typeface="Verdana"/>
                <a:cs typeface="Verdana"/>
              </a:rPr>
              <a:t>e</a:t>
            </a:r>
            <a:r>
              <a:rPr sz="900" spc="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splendore».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39" y="931163"/>
            <a:ext cx="2159508" cy="1827276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6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24142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Il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Giudizio</a:t>
            </a:r>
            <a:r>
              <a:rPr sz="1400" b="1" spc="-5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Finale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08115" cy="386461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965960" marR="5715" algn="just">
              <a:lnSpc>
                <a:spcPct val="101699"/>
              </a:lnSpc>
              <a:spcBef>
                <a:spcPts val="80"/>
              </a:spcBef>
            </a:pPr>
            <a:r>
              <a:rPr sz="900" spc="-5" dirty="0">
                <a:latin typeface="Verdana"/>
                <a:cs typeface="Verdana"/>
              </a:rPr>
              <a:t>«Quando </a:t>
            </a:r>
            <a:r>
              <a:rPr sz="900" dirty="0">
                <a:latin typeface="Verdana"/>
                <a:cs typeface="Verdana"/>
              </a:rPr>
              <a:t>queste cose </a:t>
            </a:r>
            <a:r>
              <a:rPr sz="900" spc="-5" dirty="0">
                <a:latin typeface="Verdana"/>
                <a:cs typeface="Verdana"/>
              </a:rPr>
              <a:t>cominceranno </a:t>
            </a:r>
            <a:r>
              <a:rPr sz="900" dirty="0">
                <a:latin typeface="Verdana"/>
                <a:cs typeface="Verdana"/>
              </a:rPr>
              <a:t>a succedere, alzatevi e state </a:t>
            </a:r>
            <a:r>
              <a:rPr sz="900" spc="-5" dirty="0">
                <a:latin typeface="Verdana"/>
                <a:cs typeface="Verdana"/>
              </a:rPr>
              <a:t>sicuri,  </a:t>
            </a:r>
            <a:r>
              <a:rPr sz="900" dirty="0">
                <a:latin typeface="Verdana"/>
                <a:cs typeface="Verdana"/>
              </a:rPr>
              <a:t>perché è </a:t>
            </a:r>
            <a:r>
              <a:rPr sz="900" spc="-5" dirty="0">
                <a:latin typeface="Verdana"/>
                <a:cs typeface="Verdana"/>
              </a:rPr>
              <a:t>vicino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tempo </a:t>
            </a:r>
            <a:r>
              <a:rPr sz="900" dirty="0">
                <a:latin typeface="Verdana"/>
                <a:cs typeface="Verdana"/>
              </a:rPr>
              <a:t>della vostra </a:t>
            </a:r>
            <a:r>
              <a:rPr sz="900" spc="-5" dirty="0">
                <a:latin typeface="Verdana"/>
                <a:cs typeface="Verdana"/>
              </a:rPr>
              <a:t>liberazione. </a:t>
            </a:r>
            <a:r>
              <a:rPr sz="900" dirty="0">
                <a:latin typeface="Verdana"/>
                <a:cs typeface="Verdana"/>
              </a:rPr>
              <a:t>Con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tromba di </a:t>
            </a:r>
            <a:r>
              <a:rPr sz="900" spc="-5" dirty="0">
                <a:latin typeface="Verdana"/>
                <a:cs typeface="Verdana"/>
              </a:rPr>
              <a:t>grande  </a:t>
            </a:r>
            <a:r>
              <a:rPr sz="900" dirty="0">
                <a:latin typeface="Verdana"/>
                <a:cs typeface="Verdana"/>
              </a:rPr>
              <a:t>suono egli </a:t>
            </a:r>
            <a:r>
              <a:rPr sz="900" spc="-5" dirty="0">
                <a:latin typeface="Verdana"/>
                <a:cs typeface="Verdana"/>
              </a:rPr>
              <a:t>manderà </a:t>
            </a:r>
            <a:r>
              <a:rPr sz="900" dirty="0">
                <a:latin typeface="Verdana"/>
                <a:cs typeface="Verdana"/>
              </a:rPr>
              <a:t>i suoi angeli in ogni</a:t>
            </a:r>
            <a:r>
              <a:rPr sz="900" spc="-1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direzione.</a:t>
            </a:r>
            <a:endParaRPr sz="900">
              <a:latin typeface="Verdana"/>
              <a:cs typeface="Verdana"/>
            </a:endParaRPr>
          </a:p>
          <a:p>
            <a:pPr marL="1965960" marR="5715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E da un </a:t>
            </a:r>
            <a:r>
              <a:rPr sz="900" spc="-5" dirty="0">
                <a:latin typeface="Verdana"/>
                <a:cs typeface="Verdana"/>
              </a:rPr>
              <a:t>confine </a:t>
            </a:r>
            <a:r>
              <a:rPr sz="900" dirty="0">
                <a:latin typeface="Verdana"/>
                <a:cs typeface="Verdana"/>
              </a:rPr>
              <a:t>all’altro </a:t>
            </a:r>
            <a:r>
              <a:rPr sz="900" spc="-5" dirty="0">
                <a:latin typeface="Verdana"/>
                <a:cs typeface="Verdana"/>
              </a:rPr>
              <a:t>del </a:t>
            </a:r>
            <a:r>
              <a:rPr sz="900" dirty="0">
                <a:latin typeface="Verdana"/>
                <a:cs typeface="Verdana"/>
              </a:rPr>
              <a:t>cielo e della terra egli </a:t>
            </a:r>
            <a:r>
              <a:rPr sz="900" spc="-5" dirty="0">
                <a:latin typeface="Verdana"/>
                <a:cs typeface="Verdana"/>
              </a:rPr>
              <a:t>radunerà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fronte </a:t>
            </a:r>
            <a:r>
              <a:rPr sz="900" dirty="0">
                <a:latin typeface="Verdana"/>
                <a:cs typeface="Verdana"/>
              </a:rPr>
              <a:t>a lui tutti  gli </a:t>
            </a:r>
            <a:r>
              <a:rPr sz="900" spc="-5" dirty="0">
                <a:latin typeface="Verdana"/>
                <a:cs typeface="Verdana"/>
              </a:rPr>
              <a:t>uomini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tutti </a:t>
            </a:r>
            <a:r>
              <a:rPr sz="900" dirty="0">
                <a:latin typeface="Verdana"/>
                <a:cs typeface="Verdana"/>
              </a:rPr>
              <a:t>i </a:t>
            </a:r>
            <a:r>
              <a:rPr sz="900" spc="-5" dirty="0">
                <a:latin typeface="Verdana"/>
                <a:cs typeface="Verdana"/>
              </a:rPr>
              <a:t>popoli, </a:t>
            </a:r>
            <a:r>
              <a:rPr sz="900" dirty="0">
                <a:latin typeface="Verdana"/>
                <a:cs typeface="Verdana"/>
              </a:rPr>
              <a:t>ed egli li separerà in </a:t>
            </a:r>
            <a:r>
              <a:rPr sz="900" spc="-5" dirty="0">
                <a:latin typeface="Verdana"/>
                <a:cs typeface="Verdana"/>
              </a:rPr>
              <a:t>due </a:t>
            </a:r>
            <a:r>
              <a:rPr sz="900" dirty="0">
                <a:latin typeface="Verdana"/>
                <a:cs typeface="Verdana"/>
              </a:rPr>
              <a:t>gruppi come </a:t>
            </a:r>
            <a:r>
              <a:rPr sz="900" spc="-10" dirty="0">
                <a:latin typeface="Verdana"/>
                <a:cs typeface="Verdana"/>
              </a:rPr>
              <a:t>fa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pastore  quando </a:t>
            </a:r>
            <a:r>
              <a:rPr sz="900" dirty="0">
                <a:latin typeface="Verdana"/>
                <a:cs typeface="Verdana"/>
              </a:rPr>
              <a:t>separa le </a:t>
            </a:r>
            <a:r>
              <a:rPr sz="900" spc="-5" dirty="0">
                <a:latin typeface="Verdana"/>
                <a:cs typeface="Verdana"/>
              </a:rPr>
              <a:t>pecore </a:t>
            </a:r>
            <a:r>
              <a:rPr sz="900" dirty="0">
                <a:latin typeface="Verdana"/>
                <a:cs typeface="Verdana"/>
              </a:rPr>
              <a:t>dalle </a:t>
            </a:r>
            <a:r>
              <a:rPr sz="900" spc="-5" dirty="0">
                <a:latin typeface="Verdana"/>
                <a:cs typeface="Verdana"/>
              </a:rPr>
              <a:t>capre: </a:t>
            </a:r>
            <a:r>
              <a:rPr sz="900" dirty="0">
                <a:latin typeface="Verdana"/>
                <a:cs typeface="Verdana"/>
              </a:rPr>
              <a:t>metterà i </a:t>
            </a:r>
            <a:r>
              <a:rPr sz="900" spc="-5" dirty="0">
                <a:latin typeface="Verdana"/>
                <a:cs typeface="Verdana"/>
              </a:rPr>
              <a:t>giusti </a:t>
            </a:r>
            <a:r>
              <a:rPr sz="900" dirty="0">
                <a:latin typeface="Verdana"/>
                <a:cs typeface="Verdana"/>
              </a:rPr>
              <a:t>alla sua destra e i  malvagi alla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sinistra.</a:t>
            </a:r>
            <a:endParaRPr sz="900">
              <a:latin typeface="Verdana"/>
              <a:cs typeface="Verdana"/>
            </a:endParaRPr>
          </a:p>
          <a:p>
            <a:pPr marL="1965960" marR="5080" algn="just">
              <a:lnSpc>
                <a:spcPct val="1012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Allora il re </a:t>
            </a:r>
            <a:r>
              <a:rPr sz="900" spc="-5" dirty="0">
                <a:latin typeface="Verdana"/>
                <a:cs typeface="Verdana"/>
              </a:rPr>
              <a:t>dirà </a:t>
            </a:r>
            <a:r>
              <a:rPr sz="900" dirty="0">
                <a:latin typeface="Verdana"/>
                <a:cs typeface="Verdana"/>
              </a:rPr>
              <a:t>ai giusti: ‘Venite, partecipate </a:t>
            </a:r>
            <a:r>
              <a:rPr sz="900" spc="-5" dirty="0">
                <a:latin typeface="Verdana"/>
                <a:cs typeface="Verdana"/>
              </a:rPr>
              <a:t>tutti al </a:t>
            </a:r>
            <a:r>
              <a:rPr sz="900" dirty="0">
                <a:latin typeface="Verdana"/>
                <a:cs typeface="Verdana"/>
              </a:rPr>
              <a:t>banchetto del </a:t>
            </a:r>
            <a:r>
              <a:rPr sz="900" spc="-5" dirty="0">
                <a:latin typeface="Verdana"/>
                <a:cs typeface="Verdana"/>
              </a:rPr>
              <a:t>regno </a:t>
            </a:r>
            <a:r>
              <a:rPr sz="900" dirty="0">
                <a:latin typeface="Verdana"/>
                <a:cs typeface="Verdana"/>
              </a:rPr>
              <a:t>di  Dio, voi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siete </a:t>
            </a:r>
            <a:r>
              <a:rPr sz="900" spc="-5" dirty="0">
                <a:latin typeface="Verdana"/>
                <a:cs typeface="Verdana"/>
              </a:rPr>
              <a:t>benedetti </a:t>
            </a:r>
            <a:r>
              <a:rPr sz="900" dirty="0">
                <a:latin typeface="Verdana"/>
                <a:cs typeface="Verdana"/>
              </a:rPr>
              <a:t>dal </a:t>
            </a:r>
            <a:r>
              <a:rPr sz="900" spc="-5" dirty="0">
                <a:latin typeface="Verdana"/>
                <a:cs typeface="Verdana"/>
              </a:rPr>
              <a:t>Padre </a:t>
            </a:r>
            <a:r>
              <a:rPr sz="900" dirty="0">
                <a:latin typeface="Verdana"/>
                <a:cs typeface="Verdana"/>
              </a:rPr>
              <a:t>mio; </a:t>
            </a:r>
            <a:r>
              <a:rPr sz="900" spc="-5" dirty="0">
                <a:latin typeface="Verdana"/>
                <a:cs typeface="Verdana"/>
              </a:rPr>
              <a:t>entrate nel regno </a:t>
            </a:r>
            <a:r>
              <a:rPr sz="900" dirty="0">
                <a:latin typeface="Verdana"/>
                <a:cs typeface="Verdana"/>
              </a:rPr>
              <a:t>che è stato  preparato per voi fin dalla </a:t>
            </a:r>
            <a:r>
              <a:rPr sz="900" spc="-5" dirty="0">
                <a:latin typeface="Verdana"/>
                <a:cs typeface="Verdana"/>
              </a:rPr>
              <a:t>creazione </a:t>
            </a:r>
            <a:r>
              <a:rPr sz="900" dirty="0">
                <a:latin typeface="Verdana"/>
                <a:cs typeface="Verdana"/>
              </a:rPr>
              <a:t>del mondo. </a:t>
            </a:r>
            <a:r>
              <a:rPr sz="900" spc="-5" dirty="0">
                <a:latin typeface="Verdana"/>
                <a:cs typeface="Verdana"/>
              </a:rPr>
              <a:t>Perché </a:t>
            </a:r>
            <a:r>
              <a:rPr sz="900" dirty="0">
                <a:latin typeface="Verdana"/>
                <a:cs typeface="Verdana"/>
              </a:rPr>
              <a:t>io ho </a:t>
            </a:r>
            <a:r>
              <a:rPr sz="900" spc="-5" dirty="0">
                <a:latin typeface="Verdana"/>
                <a:cs typeface="Verdana"/>
              </a:rPr>
              <a:t>avuto </a:t>
            </a:r>
            <a:r>
              <a:rPr sz="900" dirty="0">
                <a:latin typeface="Verdana"/>
                <a:cs typeface="Verdana"/>
              </a:rPr>
              <a:t>fame e mi  </a:t>
            </a:r>
            <a:r>
              <a:rPr sz="900" spc="-5" dirty="0">
                <a:latin typeface="Verdana"/>
                <a:cs typeface="Verdana"/>
              </a:rPr>
              <a:t>avete dato </a:t>
            </a:r>
            <a:r>
              <a:rPr sz="900" dirty="0">
                <a:latin typeface="Verdana"/>
                <a:cs typeface="Verdana"/>
              </a:rPr>
              <a:t>da </a:t>
            </a:r>
            <a:r>
              <a:rPr sz="900" spc="-5" dirty="0">
                <a:latin typeface="Verdana"/>
                <a:cs typeface="Verdana"/>
              </a:rPr>
              <a:t>mangiare, </a:t>
            </a:r>
            <a:r>
              <a:rPr sz="900" spc="-10" dirty="0">
                <a:latin typeface="Verdana"/>
                <a:cs typeface="Verdana"/>
              </a:rPr>
              <a:t>ho </a:t>
            </a:r>
            <a:r>
              <a:rPr sz="900" spc="-5" dirty="0">
                <a:latin typeface="Verdana"/>
                <a:cs typeface="Verdana"/>
              </a:rPr>
              <a:t>avuto </a:t>
            </a:r>
            <a:r>
              <a:rPr sz="900" dirty="0">
                <a:latin typeface="Verdana"/>
                <a:cs typeface="Verdana"/>
              </a:rPr>
              <a:t>sete e </a:t>
            </a:r>
            <a:r>
              <a:rPr sz="900" spc="-10" dirty="0">
                <a:latin typeface="Verdana"/>
                <a:cs typeface="Verdana"/>
              </a:rPr>
              <a:t>mi </a:t>
            </a:r>
            <a:r>
              <a:rPr sz="900" spc="-5" dirty="0">
                <a:latin typeface="Verdana"/>
                <a:cs typeface="Verdana"/>
              </a:rPr>
              <a:t>avete </a:t>
            </a:r>
            <a:r>
              <a:rPr sz="900" dirty="0">
                <a:latin typeface="Verdana"/>
                <a:cs typeface="Verdana"/>
              </a:rPr>
              <a:t>dato da </a:t>
            </a:r>
            <a:r>
              <a:rPr sz="900" spc="-5" dirty="0">
                <a:latin typeface="Verdana"/>
                <a:cs typeface="Verdana"/>
              </a:rPr>
              <a:t>bere; ero  forestiero </a:t>
            </a:r>
            <a:r>
              <a:rPr sz="900" dirty="0">
                <a:latin typeface="Verdana"/>
                <a:cs typeface="Verdana"/>
              </a:rPr>
              <a:t>e mi </a:t>
            </a:r>
            <a:r>
              <a:rPr sz="900" spc="-5" dirty="0">
                <a:latin typeface="Verdana"/>
                <a:cs typeface="Verdana"/>
              </a:rPr>
              <a:t>avete ospitato; </a:t>
            </a:r>
            <a:r>
              <a:rPr sz="900" dirty="0">
                <a:latin typeface="Verdana"/>
                <a:cs typeface="Verdana"/>
              </a:rPr>
              <a:t>ero </a:t>
            </a:r>
            <a:r>
              <a:rPr sz="900" spc="-5" dirty="0">
                <a:latin typeface="Verdana"/>
                <a:cs typeface="Verdana"/>
              </a:rPr>
              <a:t>nudo </a:t>
            </a:r>
            <a:r>
              <a:rPr sz="900" dirty="0">
                <a:latin typeface="Verdana"/>
                <a:cs typeface="Verdana"/>
              </a:rPr>
              <a:t>e mi </a:t>
            </a:r>
            <a:r>
              <a:rPr sz="900" spc="-5" dirty="0">
                <a:latin typeface="Verdana"/>
                <a:cs typeface="Verdana"/>
              </a:rPr>
              <a:t>avete </a:t>
            </a:r>
            <a:r>
              <a:rPr sz="900" dirty="0">
                <a:latin typeface="Verdana"/>
                <a:cs typeface="Verdana"/>
              </a:rPr>
              <a:t>vestito, malato e mi </a:t>
            </a:r>
            <a:r>
              <a:rPr sz="900" spc="-5" dirty="0">
                <a:latin typeface="Verdana"/>
                <a:cs typeface="Verdana"/>
              </a:rPr>
              <a:t>avete  </a:t>
            </a:r>
            <a:r>
              <a:rPr sz="900" dirty="0">
                <a:latin typeface="Verdana"/>
                <a:cs typeface="Verdana"/>
              </a:rPr>
              <a:t>visitato, carcerato e </a:t>
            </a:r>
            <a:r>
              <a:rPr sz="900" spc="-5" dirty="0">
                <a:latin typeface="Verdana"/>
                <a:cs typeface="Verdana"/>
              </a:rPr>
              <a:t>siete venuti </a:t>
            </a:r>
            <a:r>
              <a:rPr sz="900" dirty="0">
                <a:latin typeface="Verdana"/>
                <a:cs typeface="Verdana"/>
              </a:rPr>
              <a:t>a</a:t>
            </a:r>
            <a:r>
              <a:rPr sz="900" spc="-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trovarmi».</a:t>
            </a:r>
            <a:endParaRPr sz="900">
              <a:latin typeface="Verdana"/>
              <a:cs typeface="Verdana"/>
            </a:endParaRPr>
          </a:p>
          <a:p>
            <a:pPr marL="12700" marR="5080" indent="1953260" algn="just">
              <a:lnSpc>
                <a:spcPct val="1012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«E i giusti </a:t>
            </a:r>
            <a:r>
              <a:rPr sz="900" spc="-5" dirty="0">
                <a:latin typeface="Verdana"/>
                <a:cs typeface="Verdana"/>
              </a:rPr>
              <a:t>diranno: ‘Signore, quando </a:t>
            </a:r>
            <a:r>
              <a:rPr sz="900" dirty="0">
                <a:latin typeface="Verdana"/>
                <a:cs typeface="Verdana"/>
              </a:rPr>
              <a:t>mai ti abbiamo </a:t>
            </a:r>
            <a:r>
              <a:rPr sz="900" spc="-5" dirty="0">
                <a:latin typeface="Verdana"/>
                <a:cs typeface="Verdana"/>
              </a:rPr>
              <a:t>visto affamato </a:t>
            </a:r>
            <a:r>
              <a:rPr sz="900" dirty="0">
                <a:latin typeface="Verdana"/>
                <a:cs typeface="Verdana"/>
              </a:rPr>
              <a:t>e ti  abbiamo dato da </a:t>
            </a:r>
            <a:r>
              <a:rPr sz="900" spc="-5" dirty="0">
                <a:latin typeface="Verdana"/>
                <a:cs typeface="Verdana"/>
              </a:rPr>
              <a:t>mangiare, </a:t>
            </a:r>
            <a:r>
              <a:rPr sz="900" dirty="0">
                <a:latin typeface="Verdana"/>
                <a:cs typeface="Verdana"/>
              </a:rPr>
              <a:t>o </a:t>
            </a:r>
            <a:r>
              <a:rPr sz="900" spc="-5" dirty="0">
                <a:latin typeface="Verdana"/>
                <a:cs typeface="Verdana"/>
              </a:rPr>
              <a:t>assetato </a:t>
            </a:r>
            <a:r>
              <a:rPr sz="900" dirty="0">
                <a:latin typeface="Verdana"/>
                <a:cs typeface="Verdana"/>
              </a:rPr>
              <a:t>e ti </a:t>
            </a:r>
            <a:r>
              <a:rPr sz="900" spc="-5" dirty="0">
                <a:latin typeface="Verdana"/>
                <a:cs typeface="Verdana"/>
              </a:rPr>
              <a:t>abbiamo </a:t>
            </a:r>
            <a:r>
              <a:rPr sz="900" dirty="0">
                <a:latin typeface="Verdana"/>
                <a:cs typeface="Verdana"/>
              </a:rPr>
              <a:t>dato da bere?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spc="-10" dirty="0">
                <a:latin typeface="Verdana"/>
                <a:cs typeface="Verdana"/>
              </a:rPr>
              <a:t>ti </a:t>
            </a:r>
            <a:r>
              <a:rPr sz="900" dirty="0">
                <a:latin typeface="Verdana"/>
                <a:cs typeface="Verdana"/>
              </a:rPr>
              <a:t>abbiamo </a:t>
            </a:r>
            <a:r>
              <a:rPr sz="900" spc="-5" dirty="0">
                <a:latin typeface="Verdana"/>
                <a:cs typeface="Verdana"/>
              </a:rPr>
              <a:t>incontrato forestiero </a:t>
            </a:r>
            <a:r>
              <a:rPr sz="900" dirty="0">
                <a:latin typeface="Verdana"/>
                <a:cs typeface="Verdana"/>
              </a:rPr>
              <a:t>e ti  abbiamo </a:t>
            </a:r>
            <a:r>
              <a:rPr sz="900" spc="-5" dirty="0">
                <a:latin typeface="Verdana"/>
                <a:cs typeface="Verdana"/>
              </a:rPr>
              <a:t>ospitato </a:t>
            </a:r>
            <a:r>
              <a:rPr sz="900" dirty="0">
                <a:latin typeface="Verdana"/>
                <a:cs typeface="Verdana"/>
              </a:rPr>
              <a:t>nella </a:t>
            </a:r>
            <a:r>
              <a:rPr sz="900" spc="-5" dirty="0">
                <a:latin typeface="Verdana"/>
                <a:cs typeface="Verdana"/>
              </a:rPr>
              <a:t>nostra </a:t>
            </a:r>
            <a:r>
              <a:rPr sz="900" dirty="0">
                <a:latin typeface="Verdana"/>
                <a:cs typeface="Verdana"/>
              </a:rPr>
              <a:t>casa, o </a:t>
            </a:r>
            <a:r>
              <a:rPr sz="900" spc="-5" dirty="0">
                <a:latin typeface="Verdana"/>
                <a:cs typeface="Verdana"/>
              </a:rPr>
              <a:t>nudo </a:t>
            </a:r>
            <a:r>
              <a:rPr sz="900" dirty="0">
                <a:latin typeface="Verdana"/>
                <a:cs typeface="Verdana"/>
              </a:rPr>
              <a:t>e ti abbiamo dato i vestiti?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ti abbiamo visto </a:t>
            </a:r>
            <a:r>
              <a:rPr sz="900" spc="-5" dirty="0">
                <a:latin typeface="Verdana"/>
                <a:cs typeface="Verdana"/>
              </a:rPr>
              <a:t>malato </a:t>
            </a:r>
            <a:r>
              <a:rPr sz="900" dirty="0">
                <a:latin typeface="Verdana"/>
                <a:cs typeface="Verdana"/>
              </a:rPr>
              <a:t>o in  prigione e siamo </a:t>
            </a:r>
            <a:r>
              <a:rPr sz="900" spc="-5" dirty="0">
                <a:latin typeface="Verdana"/>
                <a:cs typeface="Verdana"/>
              </a:rPr>
              <a:t>venuti </a:t>
            </a:r>
            <a:r>
              <a:rPr sz="900" dirty="0">
                <a:latin typeface="Verdana"/>
                <a:cs typeface="Verdana"/>
              </a:rPr>
              <a:t>a trovarti?’. Rispondendo, il </a:t>
            </a:r>
            <a:r>
              <a:rPr sz="900" spc="-5" dirty="0">
                <a:latin typeface="Verdana"/>
                <a:cs typeface="Verdana"/>
              </a:rPr>
              <a:t>re </a:t>
            </a:r>
            <a:r>
              <a:rPr sz="900" dirty="0">
                <a:latin typeface="Verdana"/>
                <a:cs typeface="Verdana"/>
              </a:rPr>
              <a:t>dirà loro: </a:t>
            </a:r>
            <a:r>
              <a:rPr sz="900" spc="-5" dirty="0">
                <a:latin typeface="Verdana"/>
                <a:cs typeface="Verdana"/>
              </a:rPr>
              <a:t>‘In </a:t>
            </a:r>
            <a:r>
              <a:rPr sz="900" dirty="0">
                <a:latin typeface="Verdana"/>
                <a:cs typeface="Verdana"/>
              </a:rPr>
              <a:t>verità vi dico: ogni volta che avete fatto  queste cose a </a:t>
            </a:r>
            <a:r>
              <a:rPr sz="900" spc="-5" dirty="0">
                <a:latin typeface="Verdana"/>
                <a:cs typeface="Verdana"/>
              </a:rPr>
              <a:t>uno </a:t>
            </a:r>
            <a:r>
              <a:rPr sz="900" dirty="0">
                <a:latin typeface="Verdana"/>
                <a:cs typeface="Verdana"/>
              </a:rPr>
              <a:t>solo di questi </a:t>
            </a:r>
            <a:r>
              <a:rPr sz="900" spc="-5" dirty="0">
                <a:latin typeface="Verdana"/>
                <a:cs typeface="Verdana"/>
              </a:rPr>
              <a:t>miei </a:t>
            </a:r>
            <a:r>
              <a:rPr sz="900" dirty="0">
                <a:latin typeface="Verdana"/>
                <a:cs typeface="Verdana"/>
              </a:rPr>
              <a:t>fratelli più piccoli, l’avete </a:t>
            </a:r>
            <a:r>
              <a:rPr sz="900" spc="-5" dirty="0">
                <a:latin typeface="Verdana"/>
                <a:cs typeface="Verdana"/>
              </a:rPr>
              <a:t>fatto </a:t>
            </a:r>
            <a:r>
              <a:rPr sz="900" dirty="0">
                <a:latin typeface="Verdana"/>
                <a:cs typeface="Verdana"/>
              </a:rPr>
              <a:t>a me’. Poi dirà ai malvagi: </a:t>
            </a:r>
            <a:r>
              <a:rPr sz="900" spc="-5" dirty="0">
                <a:latin typeface="Verdana"/>
                <a:cs typeface="Verdana"/>
              </a:rPr>
              <a:t>‘Andate </a:t>
            </a:r>
            <a:r>
              <a:rPr sz="900" dirty="0">
                <a:latin typeface="Verdana"/>
                <a:cs typeface="Verdana"/>
              </a:rPr>
              <a:t>via da  me, maledetti, </a:t>
            </a:r>
            <a:r>
              <a:rPr sz="900" spc="-5" dirty="0">
                <a:latin typeface="Verdana"/>
                <a:cs typeface="Verdana"/>
              </a:rPr>
              <a:t>nel </a:t>
            </a:r>
            <a:r>
              <a:rPr sz="900" dirty="0">
                <a:latin typeface="Verdana"/>
                <a:cs typeface="Verdana"/>
              </a:rPr>
              <a:t>fuoco eterno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Dio ha preparato per il </a:t>
            </a:r>
            <a:r>
              <a:rPr sz="900" spc="-5" dirty="0">
                <a:latin typeface="Verdana"/>
                <a:cs typeface="Verdana"/>
              </a:rPr>
              <a:t>diavolo </a:t>
            </a:r>
            <a:r>
              <a:rPr sz="900" dirty="0">
                <a:latin typeface="Verdana"/>
                <a:cs typeface="Verdana"/>
              </a:rPr>
              <a:t>e i </a:t>
            </a:r>
            <a:r>
              <a:rPr sz="900" spc="-5" dirty="0">
                <a:latin typeface="Verdana"/>
                <a:cs typeface="Verdana"/>
              </a:rPr>
              <a:t>suoi </a:t>
            </a:r>
            <a:r>
              <a:rPr sz="900" dirty="0">
                <a:latin typeface="Verdana"/>
                <a:cs typeface="Verdana"/>
              </a:rPr>
              <a:t>simili! </a:t>
            </a:r>
            <a:r>
              <a:rPr sz="900" spc="-5" dirty="0">
                <a:latin typeface="Verdana"/>
                <a:cs typeface="Verdana"/>
              </a:rPr>
              <a:t>Perché, </a:t>
            </a:r>
            <a:r>
              <a:rPr sz="900" dirty="0">
                <a:latin typeface="Verdana"/>
                <a:cs typeface="Verdana"/>
              </a:rPr>
              <a:t>io ho avuto </a:t>
            </a:r>
            <a:r>
              <a:rPr sz="900" spc="-5" dirty="0">
                <a:latin typeface="Verdana"/>
                <a:cs typeface="Verdana"/>
              </a:rPr>
              <a:t>fame </a:t>
            </a:r>
            <a:r>
              <a:rPr sz="900" dirty="0">
                <a:latin typeface="Verdana"/>
                <a:cs typeface="Verdana"/>
              </a:rPr>
              <a:t>e  voi non mi avete dato da </a:t>
            </a:r>
            <a:r>
              <a:rPr sz="900" spc="-5" dirty="0">
                <a:latin typeface="Verdana"/>
                <a:cs typeface="Verdana"/>
              </a:rPr>
              <a:t>mangiare; </a:t>
            </a:r>
            <a:r>
              <a:rPr sz="900" dirty="0">
                <a:latin typeface="Verdana"/>
                <a:cs typeface="Verdana"/>
              </a:rPr>
              <a:t>ho avuto sete e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mi </a:t>
            </a:r>
            <a:r>
              <a:rPr sz="900" spc="-5" dirty="0">
                <a:latin typeface="Verdana"/>
                <a:cs typeface="Verdana"/>
              </a:rPr>
              <a:t>avete </a:t>
            </a:r>
            <a:r>
              <a:rPr sz="900" dirty="0">
                <a:latin typeface="Verdana"/>
                <a:cs typeface="Verdana"/>
              </a:rPr>
              <a:t>dato da bere; ero </a:t>
            </a:r>
            <a:r>
              <a:rPr sz="900" spc="-5" dirty="0">
                <a:latin typeface="Verdana"/>
                <a:cs typeface="Verdana"/>
              </a:rPr>
              <a:t>forestiero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mi </a:t>
            </a:r>
            <a:r>
              <a:rPr sz="900" spc="-5" dirty="0">
                <a:latin typeface="Verdana"/>
                <a:cs typeface="Verdana"/>
              </a:rPr>
              <a:t>avete  </a:t>
            </a:r>
            <a:r>
              <a:rPr sz="900" dirty="0">
                <a:latin typeface="Verdana"/>
                <a:cs typeface="Verdana"/>
              </a:rPr>
              <a:t>ospitato </a:t>
            </a:r>
            <a:r>
              <a:rPr sz="900" spc="-5" dirty="0">
                <a:latin typeface="Verdana"/>
                <a:cs typeface="Verdana"/>
              </a:rPr>
              <a:t>nella </a:t>
            </a:r>
            <a:r>
              <a:rPr sz="900" dirty="0">
                <a:latin typeface="Verdana"/>
                <a:cs typeface="Verdana"/>
              </a:rPr>
              <a:t>vostra </a:t>
            </a:r>
            <a:r>
              <a:rPr sz="900" spc="-5" dirty="0">
                <a:latin typeface="Verdana"/>
                <a:cs typeface="Verdana"/>
              </a:rPr>
              <a:t>casa; </a:t>
            </a:r>
            <a:r>
              <a:rPr sz="900" dirty="0">
                <a:latin typeface="Verdana"/>
                <a:cs typeface="Verdana"/>
              </a:rPr>
              <a:t>ero </a:t>
            </a:r>
            <a:r>
              <a:rPr sz="900" spc="-5" dirty="0">
                <a:latin typeface="Verdana"/>
                <a:cs typeface="Verdana"/>
              </a:rPr>
              <a:t>nudo </a:t>
            </a:r>
            <a:r>
              <a:rPr sz="900" dirty="0">
                <a:latin typeface="Verdana"/>
                <a:cs typeface="Verdana"/>
              </a:rPr>
              <a:t>e non mi avete dato i </a:t>
            </a:r>
            <a:r>
              <a:rPr sz="900" spc="-5" dirty="0">
                <a:latin typeface="Verdana"/>
                <a:cs typeface="Verdana"/>
              </a:rPr>
              <a:t>vestiti; ero </a:t>
            </a:r>
            <a:r>
              <a:rPr sz="900" dirty="0">
                <a:latin typeface="Verdana"/>
                <a:cs typeface="Verdana"/>
              </a:rPr>
              <a:t>malato e in prigione e </a:t>
            </a:r>
            <a:r>
              <a:rPr sz="900" spc="-5" dirty="0">
                <a:latin typeface="Verdana"/>
                <a:cs typeface="Verdana"/>
              </a:rPr>
              <a:t>voi </a:t>
            </a:r>
            <a:r>
              <a:rPr sz="900" dirty="0">
                <a:latin typeface="Verdana"/>
                <a:cs typeface="Verdana"/>
              </a:rPr>
              <a:t>non siete </a:t>
            </a:r>
            <a:r>
              <a:rPr sz="900" spc="-5" dirty="0">
                <a:latin typeface="Verdana"/>
                <a:cs typeface="Verdana"/>
              </a:rPr>
              <a:t>venuti  </a:t>
            </a:r>
            <a:r>
              <a:rPr sz="900" dirty="0">
                <a:latin typeface="Verdana"/>
                <a:cs typeface="Verdana"/>
              </a:rPr>
              <a:t>a me’. </a:t>
            </a:r>
            <a:r>
              <a:rPr sz="900" spc="-5" dirty="0">
                <a:latin typeface="Verdana"/>
                <a:cs typeface="Verdana"/>
              </a:rPr>
              <a:t>Anch’essi </a:t>
            </a:r>
            <a:r>
              <a:rPr sz="900" dirty="0">
                <a:latin typeface="Verdana"/>
                <a:cs typeface="Verdana"/>
              </a:rPr>
              <a:t>allora </a:t>
            </a:r>
            <a:r>
              <a:rPr sz="900" spc="-5" dirty="0">
                <a:latin typeface="Verdana"/>
                <a:cs typeface="Verdana"/>
              </a:rPr>
              <a:t>risponderanno: ‘Signore, quando </a:t>
            </a:r>
            <a:r>
              <a:rPr sz="900" dirty="0">
                <a:latin typeface="Verdana"/>
                <a:cs typeface="Verdana"/>
              </a:rPr>
              <a:t>mai ti </a:t>
            </a:r>
            <a:r>
              <a:rPr sz="900" spc="-5" dirty="0">
                <a:latin typeface="Verdana"/>
                <a:cs typeface="Verdana"/>
              </a:rPr>
              <a:t>abbiamo visto affamato, </a:t>
            </a:r>
            <a:r>
              <a:rPr sz="900" dirty="0">
                <a:latin typeface="Verdana"/>
                <a:cs typeface="Verdana"/>
              </a:rPr>
              <a:t>o </a:t>
            </a:r>
            <a:r>
              <a:rPr sz="900" spc="-5" dirty="0">
                <a:latin typeface="Verdana"/>
                <a:cs typeface="Verdana"/>
              </a:rPr>
              <a:t>assetato, </a:t>
            </a:r>
            <a:r>
              <a:rPr sz="900" dirty="0">
                <a:latin typeface="Verdana"/>
                <a:cs typeface="Verdana"/>
              </a:rPr>
              <a:t>o </a:t>
            </a:r>
            <a:r>
              <a:rPr sz="900" spc="-5" dirty="0">
                <a:latin typeface="Verdana"/>
                <a:cs typeface="Verdana"/>
              </a:rPr>
              <a:t>forestiero,  </a:t>
            </a:r>
            <a:r>
              <a:rPr sz="900" dirty="0">
                <a:latin typeface="Verdana"/>
                <a:cs typeface="Verdana"/>
              </a:rPr>
              <a:t>o </a:t>
            </a:r>
            <a:r>
              <a:rPr sz="900" spc="-5" dirty="0">
                <a:latin typeface="Verdana"/>
                <a:cs typeface="Verdana"/>
              </a:rPr>
              <a:t>nudo, </a:t>
            </a:r>
            <a:r>
              <a:rPr sz="900" dirty="0">
                <a:latin typeface="Verdana"/>
                <a:cs typeface="Verdana"/>
              </a:rPr>
              <a:t>o malato o in carcere e non ti abbiamo assistito?’. Allora il re </a:t>
            </a:r>
            <a:r>
              <a:rPr sz="900" spc="-5" dirty="0">
                <a:latin typeface="Verdana"/>
                <a:cs typeface="Verdana"/>
              </a:rPr>
              <a:t>risponderà: ‘In </a:t>
            </a:r>
            <a:r>
              <a:rPr sz="900" dirty="0">
                <a:latin typeface="Verdana"/>
                <a:cs typeface="Verdana"/>
              </a:rPr>
              <a:t>verità,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dico: tutto quel  che non avete fatto a </a:t>
            </a:r>
            <a:r>
              <a:rPr sz="900" spc="-5" dirty="0">
                <a:latin typeface="Verdana"/>
                <a:cs typeface="Verdana"/>
              </a:rPr>
              <a:t>uno </a:t>
            </a:r>
            <a:r>
              <a:rPr sz="900" dirty="0">
                <a:latin typeface="Verdana"/>
                <a:cs typeface="Verdana"/>
              </a:rPr>
              <a:t>di questi </a:t>
            </a:r>
            <a:r>
              <a:rPr sz="900" spc="-5" dirty="0">
                <a:latin typeface="Verdana"/>
                <a:cs typeface="Verdana"/>
              </a:rPr>
              <a:t>miei fratelli </a:t>
            </a:r>
            <a:r>
              <a:rPr sz="900" dirty="0">
                <a:latin typeface="Verdana"/>
                <a:cs typeface="Verdana"/>
              </a:rPr>
              <a:t>più piccoli, non l’avete </a:t>
            </a:r>
            <a:r>
              <a:rPr sz="900" spc="-5" dirty="0">
                <a:latin typeface="Verdana"/>
                <a:cs typeface="Verdana"/>
              </a:rPr>
              <a:t>fatto </a:t>
            </a:r>
            <a:r>
              <a:rPr sz="900" dirty="0">
                <a:latin typeface="Verdana"/>
                <a:cs typeface="Verdana"/>
              </a:rPr>
              <a:t>a me’. E se </a:t>
            </a:r>
            <a:r>
              <a:rPr sz="900" spc="-10" dirty="0">
                <a:latin typeface="Verdana"/>
                <a:cs typeface="Verdana"/>
              </a:rPr>
              <a:t>ne </a:t>
            </a:r>
            <a:r>
              <a:rPr sz="900" spc="-5" dirty="0">
                <a:latin typeface="Verdana"/>
                <a:cs typeface="Verdana"/>
              </a:rPr>
              <a:t>andranno, </a:t>
            </a:r>
            <a:r>
              <a:rPr sz="900" dirty="0">
                <a:latin typeface="Verdana"/>
                <a:cs typeface="Verdana"/>
              </a:rPr>
              <a:t>questi </a:t>
            </a:r>
            <a:r>
              <a:rPr sz="900" spc="-5" dirty="0">
                <a:latin typeface="Verdana"/>
                <a:cs typeface="Verdana"/>
              </a:rPr>
              <a:t>al  </a:t>
            </a:r>
            <a:r>
              <a:rPr sz="900" dirty="0">
                <a:latin typeface="Verdana"/>
                <a:cs typeface="Verdana"/>
              </a:rPr>
              <a:t>supplizio </a:t>
            </a:r>
            <a:r>
              <a:rPr sz="900" spc="-5" dirty="0">
                <a:latin typeface="Verdana"/>
                <a:cs typeface="Verdana"/>
              </a:rPr>
              <a:t>eterno; </a:t>
            </a:r>
            <a:r>
              <a:rPr sz="900" dirty="0">
                <a:latin typeface="Verdana"/>
                <a:cs typeface="Verdana"/>
              </a:rPr>
              <a:t>là, essi </a:t>
            </a:r>
            <a:r>
              <a:rPr sz="900" spc="-5" dirty="0">
                <a:latin typeface="Verdana"/>
                <a:cs typeface="Verdana"/>
              </a:rPr>
              <a:t>piangeranno </a:t>
            </a:r>
            <a:r>
              <a:rPr sz="900" dirty="0">
                <a:latin typeface="Verdana"/>
                <a:cs typeface="Verdana"/>
              </a:rPr>
              <a:t>come disperati. Mentre i giusti </a:t>
            </a:r>
            <a:r>
              <a:rPr sz="900" spc="-5" dirty="0">
                <a:latin typeface="Verdana"/>
                <a:cs typeface="Verdana"/>
              </a:rPr>
              <a:t>andranno </a:t>
            </a:r>
            <a:r>
              <a:rPr sz="900" dirty="0">
                <a:latin typeface="Verdana"/>
                <a:cs typeface="Verdana"/>
              </a:rPr>
              <a:t>nella vita eterna e quel giorno  </a:t>
            </a:r>
            <a:r>
              <a:rPr sz="900" spc="-5" dirty="0">
                <a:latin typeface="Verdana"/>
                <a:cs typeface="Verdana"/>
              </a:rPr>
              <a:t>splenderanno </a:t>
            </a:r>
            <a:r>
              <a:rPr sz="900" dirty="0">
                <a:latin typeface="Verdana"/>
                <a:cs typeface="Verdana"/>
              </a:rPr>
              <a:t>come il </a:t>
            </a:r>
            <a:r>
              <a:rPr sz="900" spc="-5" dirty="0">
                <a:latin typeface="Verdana"/>
                <a:cs typeface="Verdana"/>
              </a:rPr>
              <a:t>sole nel regno </a:t>
            </a:r>
            <a:r>
              <a:rPr sz="900" dirty="0">
                <a:latin typeface="Verdana"/>
                <a:cs typeface="Verdana"/>
              </a:rPr>
              <a:t>del </a:t>
            </a:r>
            <a:r>
              <a:rPr sz="900" spc="-5" dirty="0">
                <a:latin typeface="Verdana"/>
                <a:cs typeface="Verdana"/>
              </a:rPr>
              <a:t>Padre </a:t>
            </a:r>
            <a:r>
              <a:rPr sz="900" dirty="0">
                <a:latin typeface="Verdana"/>
                <a:cs typeface="Verdana"/>
              </a:rPr>
              <a:t>loro. Così sarà alla </a:t>
            </a:r>
            <a:r>
              <a:rPr sz="900" spc="-5" dirty="0">
                <a:latin typeface="Verdana"/>
                <a:cs typeface="Verdana"/>
              </a:rPr>
              <a:t>fine </a:t>
            </a:r>
            <a:r>
              <a:rPr sz="900" dirty="0">
                <a:latin typeface="Verdana"/>
                <a:cs typeface="Verdana"/>
              </a:rPr>
              <a:t>del</a:t>
            </a:r>
            <a:r>
              <a:rPr sz="900" spc="1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mondo».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7220" y="967740"/>
            <a:ext cx="1799843" cy="2029967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6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6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3182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Veg</a:t>
            </a:r>
            <a:r>
              <a:rPr sz="1400" b="1" spc="-10" dirty="0">
                <a:solidFill>
                  <a:srgbClr val="BF0000"/>
                </a:solidFill>
                <a:latin typeface="Calibri"/>
                <a:cs typeface="Calibri"/>
              </a:rPr>
              <a:t>l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iate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08115" cy="287845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344420" marR="6350" indent="40005" algn="just">
              <a:lnSpc>
                <a:spcPct val="101299"/>
              </a:lnSpc>
              <a:spcBef>
                <a:spcPts val="85"/>
              </a:spcBef>
            </a:pPr>
            <a:r>
              <a:rPr sz="900" spc="-5" dirty="0">
                <a:latin typeface="Verdana"/>
                <a:cs typeface="Verdana"/>
              </a:rPr>
              <a:t>«Ma </a:t>
            </a:r>
            <a:r>
              <a:rPr sz="900" dirty="0">
                <a:latin typeface="Verdana"/>
                <a:cs typeface="Verdana"/>
              </a:rPr>
              <a:t>attenzione: </a:t>
            </a:r>
            <a:r>
              <a:rPr sz="900" spc="-5" dirty="0">
                <a:latin typeface="Verdana"/>
                <a:cs typeface="Verdana"/>
              </a:rPr>
              <a:t>Tenetevi </a:t>
            </a:r>
            <a:r>
              <a:rPr sz="900" dirty="0">
                <a:latin typeface="Verdana"/>
                <a:cs typeface="Verdana"/>
              </a:rPr>
              <a:t>pronti, perché il Figlio </a:t>
            </a:r>
            <a:r>
              <a:rPr sz="900" spc="-5" dirty="0">
                <a:latin typeface="Verdana"/>
                <a:cs typeface="Verdana"/>
              </a:rPr>
              <a:t>dell’uomo </a:t>
            </a:r>
            <a:r>
              <a:rPr sz="900" dirty="0">
                <a:latin typeface="Verdana"/>
                <a:cs typeface="Verdana"/>
              </a:rPr>
              <a:t>verrà 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voi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ve l’aspettate. Come è </a:t>
            </a:r>
            <a:r>
              <a:rPr sz="900" spc="-5" dirty="0">
                <a:latin typeface="Verdana"/>
                <a:cs typeface="Verdana"/>
              </a:rPr>
              <a:t>accaduto </a:t>
            </a:r>
            <a:r>
              <a:rPr sz="900" dirty="0">
                <a:latin typeface="Verdana"/>
                <a:cs typeface="Verdana"/>
              </a:rPr>
              <a:t>ai tempi di Noè, così  accadrà </a:t>
            </a:r>
            <a:r>
              <a:rPr sz="900" spc="-5" dirty="0">
                <a:latin typeface="Verdana"/>
                <a:cs typeface="Verdana"/>
              </a:rPr>
              <a:t>anche quando </a:t>
            </a:r>
            <a:r>
              <a:rPr sz="900" dirty="0">
                <a:latin typeface="Verdana"/>
                <a:cs typeface="Verdana"/>
              </a:rPr>
              <a:t>verrà il </a:t>
            </a:r>
            <a:r>
              <a:rPr sz="900" spc="-5" dirty="0">
                <a:latin typeface="Verdana"/>
                <a:cs typeface="Verdana"/>
              </a:rPr>
              <a:t>Figlio </a:t>
            </a:r>
            <a:r>
              <a:rPr sz="900" dirty="0">
                <a:latin typeface="Verdana"/>
                <a:cs typeface="Verdana"/>
              </a:rPr>
              <a:t>dell’uomo. Infatti, come nei giorni  che </a:t>
            </a:r>
            <a:r>
              <a:rPr sz="900" spc="-5" dirty="0">
                <a:latin typeface="Verdana"/>
                <a:cs typeface="Verdana"/>
              </a:rPr>
              <a:t>precedettero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diluvio </a:t>
            </a:r>
            <a:r>
              <a:rPr sz="900" dirty="0">
                <a:latin typeface="Verdana"/>
                <a:cs typeface="Verdana"/>
              </a:rPr>
              <a:t>la gente </a:t>
            </a:r>
            <a:r>
              <a:rPr sz="900" spc="-5" dirty="0">
                <a:latin typeface="Verdana"/>
                <a:cs typeface="Verdana"/>
              </a:rPr>
              <a:t>continuò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mangiare, </a:t>
            </a:r>
            <a:r>
              <a:rPr sz="900" dirty="0">
                <a:latin typeface="Verdana"/>
                <a:cs typeface="Verdana"/>
              </a:rPr>
              <a:t>a bere e a  sposarsi fino al </a:t>
            </a:r>
            <a:r>
              <a:rPr sz="900" spc="-5" dirty="0">
                <a:latin typeface="Verdana"/>
                <a:cs typeface="Verdana"/>
              </a:rPr>
              <a:t>giorno nel quale </a:t>
            </a:r>
            <a:r>
              <a:rPr sz="900" dirty="0">
                <a:latin typeface="Verdana"/>
                <a:cs typeface="Verdana"/>
              </a:rPr>
              <a:t>Noè </a:t>
            </a:r>
            <a:r>
              <a:rPr sz="900" spc="-5" dirty="0">
                <a:latin typeface="Verdana"/>
                <a:cs typeface="Verdana"/>
              </a:rPr>
              <a:t>entrò nell’arca, </a:t>
            </a:r>
            <a:r>
              <a:rPr sz="900" dirty="0">
                <a:latin typeface="Verdana"/>
                <a:cs typeface="Verdana"/>
              </a:rPr>
              <a:t>e non si </a:t>
            </a:r>
            <a:r>
              <a:rPr sz="900" spc="-5" dirty="0">
                <a:latin typeface="Verdana"/>
                <a:cs typeface="Verdana"/>
              </a:rPr>
              <a:t>accorsero 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nulla finché </a:t>
            </a:r>
            <a:r>
              <a:rPr sz="900" dirty="0">
                <a:latin typeface="Verdana"/>
                <a:cs typeface="Verdana"/>
              </a:rPr>
              <a:t>venne il diluvio e </a:t>
            </a:r>
            <a:r>
              <a:rPr sz="900" spc="-5" dirty="0">
                <a:latin typeface="Verdana"/>
                <a:cs typeface="Verdana"/>
              </a:rPr>
              <a:t>inghiottì </a:t>
            </a:r>
            <a:r>
              <a:rPr sz="900" dirty="0">
                <a:latin typeface="Verdana"/>
                <a:cs typeface="Verdana"/>
              </a:rPr>
              <a:t>tutti, così sarà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alla  </a:t>
            </a:r>
            <a:r>
              <a:rPr sz="900" spc="-5" dirty="0">
                <a:latin typeface="Verdana"/>
                <a:cs typeface="Verdana"/>
              </a:rPr>
              <a:t>venuta </a:t>
            </a:r>
            <a:r>
              <a:rPr sz="900" dirty="0">
                <a:latin typeface="Verdana"/>
                <a:cs typeface="Verdana"/>
              </a:rPr>
              <a:t>del Figlio </a:t>
            </a:r>
            <a:r>
              <a:rPr sz="900" spc="-5" dirty="0">
                <a:latin typeface="Verdana"/>
                <a:cs typeface="Verdana"/>
              </a:rPr>
              <a:t>dell’uomo. </a:t>
            </a:r>
            <a:r>
              <a:rPr sz="900" dirty="0">
                <a:latin typeface="Verdana"/>
                <a:cs typeface="Verdana"/>
              </a:rPr>
              <a:t>Lo stesso </a:t>
            </a:r>
            <a:r>
              <a:rPr sz="900" spc="-5" dirty="0">
                <a:latin typeface="Verdana"/>
                <a:cs typeface="Verdana"/>
              </a:rPr>
              <a:t>avvenne </a:t>
            </a:r>
            <a:r>
              <a:rPr sz="900" dirty="0">
                <a:latin typeface="Verdana"/>
                <a:cs typeface="Verdana"/>
              </a:rPr>
              <a:t>al tempo di Lot: la gente  </a:t>
            </a:r>
            <a:r>
              <a:rPr sz="900" spc="-5" dirty="0">
                <a:latin typeface="Verdana"/>
                <a:cs typeface="Verdana"/>
              </a:rPr>
              <a:t>mangiava </a:t>
            </a:r>
            <a:r>
              <a:rPr sz="900" dirty="0">
                <a:latin typeface="Verdana"/>
                <a:cs typeface="Verdana"/>
              </a:rPr>
              <a:t>e beveva, comprava e </a:t>
            </a:r>
            <a:r>
              <a:rPr sz="900" spc="-5" dirty="0">
                <a:latin typeface="Verdana"/>
                <a:cs typeface="Verdana"/>
              </a:rPr>
              <a:t>vendeva, </a:t>
            </a:r>
            <a:r>
              <a:rPr sz="900" dirty="0">
                <a:latin typeface="Verdana"/>
                <a:cs typeface="Verdana"/>
              </a:rPr>
              <a:t>piantava alberi e </a:t>
            </a:r>
            <a:r>
              <a:rPr sz="900" spc="-5" dirty="0">
                <a:latin typeface="Verdana"/>
                <a:cs typeface="Verdana"/>
              </a:rPr>
              <a:t>costruiva  </a:t>
            </a:r>
            <a:r>
              <a:rPr sz="900" dirty="0">
                <a:latin typeface="Verdana"/>
                <a:cs typeface="Verdana"/>
              </a:rPr>
              <a:t>case. Ma </a:t>
            </a:r>
            <a:r>
              <a:rPr sz="900" spc="-5" dirty="0">
                <a:latin typeface="Verdana"/>
                <a:cs typeface="Verdana"/>
              </a:rPr>
              <a:t>nel </a:t>
            </a:r>
            <a:r>
              <a:rPr sz="900" dirty="0">
                <a:latin typeface="Verdana"/>
                <a:cs typeface="Verdana"/>
              </a:rPr>
              <a:t>giorno in cui Lot </a:t>
            </a:r>
            <a:r>
              <a:rPr sz="900" spc="-5" dirty="0">
                <a:latin typeface="Verdana"/>
                <a:cs typeface="Verdana"/>
              </a:rPr>
              <a:t>uscì </a:t>
            </a:r>
            <a:r>
              <a:rPr sz="900" dirty="0">
                <a:latin typeface="Verdana"/>
                <a:cs typeface="Verdana"/>
              </a:rPr>
              <a:t>da Sodoma </a:t>
            </a:r>
            <a:r>
              <a:rPr sz="900" spc="-5" dirty="0">
                <a:latin typeface="Verdana"/>
                <a:cs typeface="Verdana"/>
              </a:rPr>
              <a:t>piovve fuoco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zolfo </a:t>
            </a:r>
            <a:r>
              <a:rPr sz="900" dirty="0">
                <a:latin typeface="Verdana"/>
                <a:cs typeface="Verdana"/>
              </a:rPr>
              <a:t>dal  cielo e li </a:t>
            </a:r>
            <a:r>
              <a:rPr sz="900" spc="-5" dirty="0">
                <a:latin typeface="Verdana"/>
                <a:cs typeface="Verdana"/>
              </a:rPr>
              <a:t>fece </a:t>
            </a:r>
            <a:r>
              <a:rPr sz="900" dirty="0">
                <a:latin typeface="Verdana"/>
                <a:cs typeface="Verdana"/>
              </a:rPr>
              <a:t>perire tutti. Cercate di capire: se </a:t>
            </a:r>
            <a:r>
              <a:rPr sz="900" spc="1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padrone </a:t>
            </a:r>
            <a:r>
              <a:rPr sz="900" dirty="0">
                <a:latin typeface="Verdana"/>
                <a:cs typeface="Verdana"/>
              </a:rPr>
              <a:t>di casa  </a:t>
            </a:r>
            <a:r>
              <a:rPr sz="900" spc="-5" dirty="0">
                <a:latin typeface="Verdana"/>
                <a:cs typeface="Verdana"/>
              </a:rPr>
              <a:t>sapesse</a:t>
            </a:r>
            <a:r>
              <a:rPr sz="900" spc="19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in</a:t>
            </a:r>
            <a:r>
              <a:rPr sz="900" spc="1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quale</a:t>
            </a:r>
            <a:r>
              <a:rPr sz="900" spc="19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ora</a:t>
            </a:r>
            <a:r>
              <a:rPr sz="900" spc="1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della</a:t>
            </a:r>
            <a:r>
              <a:rPr sz="900" spc="1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notte</a:t>
            </a:r>
            <a:r>
              <a:rPr sz="900" spc="19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viene</a:t>
            </a:r>
            <a:r>
              <a:rPr sz="900" spc="1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il</a:t>
            </a:r>
            <a:r>
              <a:rPr sz="900" spc="19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ladro,</a:t>
            </a:r>
            <a:r>
              <a:rPr sz="900" spc="17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veglierebbe</a:t>
            </a:r>
            <a:r>
              <a:rPr sz="900" spc="1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</a:t>
            </a:r>
            <a:r>
              <a:rPr sz="900" spc="19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non</a:t>
            </a:r>
            <a:r>
              <a:rPr sz="900" spc="19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si</a:t>
            </a:r>
            <a:endParaRPr sz="900">
              <a:latin typeface="Verdana"/>
              <a:cs typeface="Verdana"/>
            </a:endParaRPr>
          </a:p>
          <a:p>
            <a:pPr marL="12700" algn="just">
              <a:lnSpc>
                <a:spcPct val="100000"/>
              </a:lnSpc>
              <a:spcBef>
                <a:spcPts val="10"/>
              </a:spcBef>
            </a:pPr>
            <a:r>
              <a:rPr sz="900" dirty="0">
                <a:latin typeface="Verdana"/>
                <a:cs typeface="Verdana"/>
              </a:rPr>
              <a:t>lascerebbe </a:t>
            </a:r>
            <a:r>
              <a:rPr sz="900" spc="-5" dirty="0">
                <a:latin typeface="Verdana"/>
                <a:cs typeface="Verdana"/>
              </a:rPr>
              <a:t>scassinare </a:t>
            </a:r>
            <a:r>
              <a:rPr sz="900" dirty="0">
                <a:latin typeface="Verdana"/>
                <a:cs typeface="Verdana"/>
              </a:rPr>
              <a:t>la</a:t>
            </a:r>
            <a:r>
              <a:rPr sz="900" spc="-5" dirty="0">
                <a:latin typeface="Verdana"/>
                <a:cs typeface="Verdana"/>
              </a:rPr>
              <a:t> casa».</a:t>
            </a:r>
            <a:endParaRPr sz="900">
              <a:latin typeface="Verdana"/>
              <a:cs typeface="Verdana"/>
            </a:endParaRPr>
          </a:p>
          <a:p>
            <a:pPr marL="12700" marR="5080" indent="40005" algn="just">
              <a:lnSpc>
                <a:spcPct val="101299"/>
              </a:lnSpc>
              <a:spcBef>
                <a:spcPts val="600"/>
              </a:spcBef>
            </a:pPr>
            <a:r>
              <a:rPr sz="900" spc="-5" dirty="0">
                <a:latin typeface="Verdana"/>
                <a:cs typeface="Verdana"/>
              </a:rPr>
              <a:t>«Quel </a:t>
            </a:r>
            <a:r>
              <a:rPr sz="900" dirty="0">
                <a:latin typeface="Verdana"/>
                <a:cs typeface="Verdana"/>
              </a:rPr>
              <a:t>che dico a voi, lo dico a tutti: Badate bene! State </a:t>
            </a:r>
            <a:r>
              <a:rPr sz="900" spc="-5" dirty="0">
                <a:latin typeface="Verdana"/>
                <a:cs typeface="Verdana"/>
              </a:rPr>
              <a:t>dunque </a:t>
            </a:r>
            <a:r>
              <a:rPr sz="900" dirty="0">
                <a:latin typeface="Verdana"/>
                <a:cs typeface="Verdana"/>
              </a:rPr>
              <a:t>svegli, fate in modo che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trovi  addormentati, e non lasciatevi intontire da orge ed </a:t>
            </a:r>
            <a:r>
              <a:rPr sz="900" spc="-5" dirty="0">
                <a:latin typeface="Verdana"/>
                <a:cs typeface="Verdana"/>
              </a:rPr>
              <a:t>ubriachezze! </a:t>
            </a:r>
            <a:r>
              <a:rPr sz="900" dirty="0">
                <a:latin typeface="Verdana"/>
                <a:cs typeface="Verdana"/>
              </a:rPr>
              <a:t>Non abbiate troppe </a:t>
            </a:r>
            <a:r>
              <a:rPr sz="900" spc="-5" dirty="0">
                <a:latin typeface="Verdana"/>
                <a:cs typeface="Verdana"/>
              </a:rPr>
              <a:t>preoccupazioni materiali!  Altrimenti </a:t>
            </a:r>
            <a:r>
              <a:rPr sz="900" dirty="0">
                <a:latin typeface="Verdana"/>
                <a:cs typeface="Verdana"/>
              </a:rPr>
              <a:t>diventerete pigri, vi dimenticherete </a:t>
            </a:r>
            <a:r>
              <a:rPr sz="900" spc="-5" dirty="0">
                <a:latin typeface="Verdana"/>
                <a:cs typeface="Verdana"/>
              </a:rPr>
              <a:t>del </a:t>
            </a:r>
            <a:r>
              <a:rPr sz="900" dirty="0">
                <a:latin typeface="Verdana"/>
                <a:cs typeface="Verdana"/>
              </a:rPr>
              <a:t>giorno </a:t>
            </a:r>
            <a:r>
              <a:rPr sz="900" spc="-5" dirty="0">
                <a:latin typeface="Verdana"/>
                <a:cs typeface="Verdana"/>
              </a:rPr>
              <a:t>del giudizio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quel </a:t>
            </a:r>
            <a:r>
              <a:rPr sz="900" dirty="0">
                <a:latin typeface="Verdana"/>
                <a:cs typeface="Verdana"/>
              </a:rPr>
              <a:t>giorno vi pioverà </a:t>
            </a:r>
            <a:r>
              <a:rPr sz="900" spc="-5" dirty="0">
                <a:latin typeface="Verdana"/>
                <a:cs typeface="Verdana"/>
              </a:rPr>
              <a:t>addosso  </a:t>
            </a:r>
            <a:r>
              <a:rPr sz="900" dirty="0">
                <a:latin typeface="Verdana"/>
                <a:cs typeface="Verdana"/>
              </a:rPr>
              <a:t>improvvisamente </a:t>
            </a:r>
            <a:r>
              <a:rPr sz="900" spc="-5" dirty="0">
                <a:latin typeface="Verdana"/>
                <a:cs typeface="Verdana"/>
              </a:rPr>
              <a:t>come </a:t>
            </a:r>
            <a:r>
              <a:rPr sz="900" dirty="0">
                <a:latin typeface="Verdana"/>
                <a:cs typeface="Verdana"/>
              </a:rPr>
              <a:t>una trappola. </a:t>
            </a:r>
            <a:r>
              <a:rPr sz="900" spc="-5" dirty="0">
                <a:latin typeface="Verdana"/>
                <a:cs typeface="Verdana"/>
              </a:rPr>
              <a:t>Perché </a:t>
            </a:r>
            <a:r>
              <a:rPr sz="900" dirty="0">
                <a:latin typeface="Verdana"/>
                <a:cs typeface="Verdana"/>
              </a:rPr>
              <a:t>non </a:t>
            </a:r>
            <a:r>
              <a:rPr sz="900" spc="5" dirty="0">
                <a:latin typeface="Verdana"/>
                <a:cs typeface="Verdana"/>
              </a:rPr>
              <a:t>sapete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tornerà il </a:t>
            </a:r>
            <a:r>
              <a:rPr sz="900" spc="-5" dirty="0">
                <a:latin typeface="Verdana"/>
                <a:cs typeface="Verdana"/>
              </a:rPr>
              <a:t>vostro Signore, nessuno </a:t>
            </a:r>
            <a:r>
              <a:rPr sz="900" dirty="0">
                <a:latin typeface="Verdana"/>
                <a:cs typeface="Verdana"/>
              </a:rPr>
              <a:t>sa </a:t>
            </a:r>
            <a:r>
              <a:rPr sz="900" spc="-5" dirty="0">
                <a:latin typeface="Verdana"/>
                <a:cs typeface="Verdana"/>
              </a:rPr>
              <a:t>quando  verranno quel </a:t>
            </a:r>
            <a:r>
              <a:rPr sz="900" dirty="0">
                <a:latin typeface="Verdana"/>
                <a:cs typeface="Verdana"/>
              </a:rPr>
              <a:t>giorno e quell’ora, </a:t>
            </a:r>
            <a:r>
              <a:rPr sz="900" spc="-5" dirty="0">
                <a:latin typeface="Verdana"/>
                <a:cs typeface="Verdana"/>
              </a:rPr>
              <a:t>neanche </a:t>
            </a:r>
            <a:r>
              <a:rPr sz="900" dirty="0">
                <a:latin typeface="Verdana"/>
                <a:cs typeface="Verdana"/>
              </a:rPr>
              <a:t>gli </a:t>
            </a:r>
            <a:r>
              <a:rPr sz="900" spc="-5" dirty="0">
                <a:latin typeface="Verdana"/>
                <a:cs typeface="Verdana"/>
              </a:rPr>
              <a:t>angeli </a:t>
            </a:r>
            <a:r>
              <a:rPr sz="900" dirty="0">
                <a:latin typeface="Verdana"/>
                <a:cs typeface="Verdana"/>
              </a:rPr>
              <a:t>del </a:t>
            </a:r>
            <a:r>
              <a:rPr sz="900" spc="-5" dirty="0">
                <a:latin typeface="Verdana"/>
                <a:cs typeface="Verdana"/>
              </a:rPr>
              <a:t>cielo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neppure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Figlio: solo </a:t>
            </a:r>
            <a:r>
              <a:rPr sz="900" dirty="0">
                <a:latin typeface="Verdana"/>
                <a:cs typeface="Verdana"/>
              </a:rPr>
              <a:t>Dio </a:t>
            </a:r>
            <a:r>
              <a:rPr sz="900" spc="-5" dirty="0">
                <a:latin typeface="Verdana"/>
                <a:cs typeface="Verdana"/>
              </a:rPr>
              <a:t>Padre </a:t>
            </a:r>
            <a:r>
              <a:rPr sz="900" dirty="0">
                <a:latin typeface="Verdana"/>
                <a:cs typeface="Verdana"/>
              </a:rPr>
              <a:t>lo sa. Allora  vegliate e pregate in ogni momento, </a:t>
            </a:r>
            <a:r>
              <a:rPr sz="900" spc="-5" dirty="0">
                <a:latin typeface="Verdana"/>
                <a:cs typeface="Verdana"/>
              </a:rPr>
              <a:t>senza </a:t>
            </a:r>
            <a:r>
              <a:rPr sz="900" dirty="0">
                <a:latin typeface="Verdana"/>
                <a:cs typeface="Verdana"/>
              </a:rPr>
              <a:t>stancarvi, perché abbiate così la </a:t>
            </a:r>
            <a:r>
              <a:rPr sz="900" spc="-5" dirty="0">
                <a:latin typeface="Verdana"/>
                <a:cs typeface="Verdana"/>
              </a:rPr>
              <a:t>forza </a:t>
            </a:r>
            <a:r>
              <a:rPr sz="900" dirty="0">
                <a:latin typeface="Verdana"/>
                <a:cs typeface="Verdana"/>
              </a:rPr>
              <a:t>di superare tutti i mali che  </a:t>
            </a:r>
            <a:r>
              <a:rPr sz="900" spc="-5" dirty="0">
                <a:latin typeface="Verdana"/>
                <a:cs typeface="Verdana"/>
              </a:rPr>
              <a:t>stanno </a:t>
            </a:r>
            <a:r>
              <a:rPr sz="900" dirty="0">
                <a:latin typeface="Verdana"/>
                <a:cs typeface="Verdana"/>
              </a:rPr>
              <a:t>per accadere, e </a:t>
            </a:r>
            <a:r>
              <a:rPr sz="900" spc="-5" dirty="0">
                <a:latin typeface="Verdana"/>
                <a:cs typeface="Verdana"/>
              </a:rPr>
              <a:t>perché </a:t>
            </a:r>
            <a:r>
              <a:rPr sz="900" dirty="0">
                <a:latin typeface="Verdana"/>
                <a:cs typeface="Verdana"/>
              </a:rPr>
              <a:t>siate </a:t>
            </a:r>
            <a:r>
              <a:rPr sz="900" spc="-5" dirty="0">
                <a:latin typeface="Verdana"/>
                <a:cs typeface="Verdana"/>
              </a:rPr>
              <a:t>giudicati </a:t>
            </a:r>
            <a:r>
              <a:rPr sz="900" dirty="0">
                <a:latin typeface="Verdana"/>
                <a:cs typeface="Verdana"/>
              </a:rPr>
              <a:t>degni di presentarvi </a:t>
            </a:r>
            <a:r>
              <a:rPr sz="900" spc="-5" dirty="0">
                <a:latin typeface="Verdana"/>
                <a:cs typeface="Verdana"/>
              </a:rPr>
              <a:t>davanti </a:t>
            </a:r>
            <a:r>
              <a:rPr sz="900" dirty="0">
                <a:latin typeface="Verdana"/>
                <a:cs typeface="Verdana"/>
              </a:rPr>
              <a:t>al </a:t>
            </a:r>
            <a:r>
              <a:rPr sz="900" spc="-5" dirty="0">
                <a:latin typeface="Verdana"/>
                <a:cs typeface="Verdana"/>
              </a:rPr>
              <a:t>Figlio dell’uomo. </a:t>
            </a:r>
            <a:r>
              <a:rPr sz="900" dirty="0">
                <a:latin typeface="Verdana"/>
                <a:cs typeface="Verdana"/>
              </a:rPr>
              <a:t>Ma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Figlio  </a:t>
            </a:r>
            <a:r>
              <a:rPr sz="900" dirty="0">
                <a:latin typeface="Verdana"/>
                <a:cs typeface="Verdana"/>
              </a:rPr>
              <a:t>dell’uomo tornerà </a:t>
            </a:r>
            <a:r>
              <a:rPr sz="900" spc="-5" dirty="0">
                <a:latin typeface="Verdana"/>
                <a:cs typeface="Verdana"/>
              </a:rPr>
              <a:t>troverà </a:t>
            </a:r>
            <a:r>
              <a:rPr sz="900" dirty="0">
                <a:latin typeface="Verdana"/>
                <a:cs typeface="Verdana"/>
              </a:rPr>
              <a:t>ancora </a:t>
            </a:r>
            <a:r>
              <a:rPr sz="900" spc="-5" dirty="0">
                <a:latin typeface="Verdana"/>
                <a:cs typeface="Verdana"/>
              </a:rPr>
              <a:t>fede </a:t>
            </a:r>
            <a:r>
              <a:rPr sz="900" dirty="0">
                <a:latin typeface="Verdana"/>
                <a:cs typeface="Verdana"/>
              </a:rPr>
              <a:t>sulla terra</a:t>
            </a:r>
            <a:r>
              <a:rPr sz="900" spc="-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?».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5508" y="931164"/>
            <a:ext cx="2159508" cy="1406651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6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7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83070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La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risurrezione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dei</a:t>
            </a:r>
            <a:r>
              <a:rPr sz="1400" b="1" spc="-2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morti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08115" cy="198247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286000" marR="6985" indent="40005" algn="just">
              <a:lnSpc>
                <a:spcPct val="101099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Si presentarono a </a:t>
            </a:r>
            <a:r>
              <a:rPr sz="900" spc="-5" dirty="0">
                <a:latin typeface="Verdana"/>
                <a:cs typeface="Verdana"/>
              </a:rPr>
              <a:t>Gesù alcuni che </a:t>
            </a:r>
            <a:r>
              <a:rPr sz="900" dirty="0">
                <a:latin typeface="Verdana"/>
                <a:cs typeface="Verdana"/>
              </a:rPr>
              <a:t>appartenevano al gruppo </a:t>
            </a:r>
            <a:r>
              <a:rPr sz="900" spc="-5" dirty="0">
                <a:latin typeface="Verdana"/>
                <a:cs typeface="Verdana"/>
              </a:rPr>
              <a:t>dei  </a:t>
            </a:r>
            <a:r>
              <a:rPr sz="900" dirty="0">
                <a:latin typeface="Verdana"/>
                <a:cs typeface="Verdana"/>
              </a:rPr>
              <a:t>sadducei: secondo loro </a:t>
            </a:r>
            <a:r>
              <a:rPr sz="900" spc="-5" dirty="0">
                <a:latin typeface="Verdana"/>
                <a:cs typeface="Verdana"/>
              </a:rPr>
              <a:t>nessuno può </a:t>
            </a:r>
            <a:r>
              <a:rPr sz="900" dirty="0">
                <a:latin typeface="Verdana"/>
                <a:cs typeface="Verdana"/>
              </a:rPr>
              <a:t>risorgere dopo </a:t>
            </a:r>
            <a:r>
              <a:rPr sz="900" spc="-10" dirty="0">
                <a:latin typeface="Verdana"/>
                <a:cs typeface="Verdana"/>
              </a:rPr>
              <a:t>la</a:t>
            </a:r>
            <a:r>
              <a:rPr sz="900" spc="-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morte.</a:t>
            </a:r>
            <a:endParaRPr sz="900">
              <a:latin typeface="Verdana"/>
              <a:cs typeface="Verdana"/>
            </a:endParaRPr>
          </a:p>
          <a:p>
            <a:pPr marL="2286000" marR="5715" algn="just">
              <a:lnSpc>
                <a:spcPct val="101099"/>
              </a:lnSpc>
              <a:spcBef>
                <a:spcPts val="615"/>
              </a:spcBef>
            </a:pPr>
            <a:r>
              <a:rPr sz="900" dirty="0">
                <a:latin typeface="Verdana"/>
                <a:cs typeface="Verdana"/>
              </a:rPr>
              <a:t>Gesù disse loro: «È certo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i morti risorgono: </a:t>
            </a:r>
            <a:r>
              <a:rPr sz="900" spc="-10" dirty="0">
                <a:latin typeface="Verdana"/>
                <a:cs typeface="Verdana"/>
              </a:rPr>
              <a:t>lo </a:t>
            </a:r>
            <a:r>
              <a:rPr sz="900" spc="-5" dirty="0">
                <a:latin typeface="Verdana"/>
                <a:cs typeface="Verdana"/>
              </a:rPr>
              <a:t>afferma anche </a:t>
            </a:r>
            <a:r>
              <a:rPr sz="900" dirty="0">
                <a:latin typeface="Verdana"/>
                <a:cs typeface="Verdana"/>
              </a:rPr>
              <a:t>Mosè a  proposito del roveto, quando dice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il Signore è il Dio di Abramo, il Dio  di Isacco, il Dio di</a:t>
            </a:r>
            <a:r>
              <a:rPr sz="900" spc="-2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Giacobbe.</a:t>
            </a:r>
            <a:endParaRPr sz="900">
              <a:latin typeface="Verdana"/>
              <a:cs typeface="Verdana"/>
            </a:endParaRPr>
          </a:p>
          <a:p>
            <a:pPr marL="2286000" marR="5080" indent="40005" algn="just">
              <a:lnSpc>
                <a:spcPct val="101299"/>
              </a:lnSpc>
              <a:spcBef>
                <a:spcPts val="595"/>
              </a:spcBef>
            </a:pPr>
            <a:r>
              <a:rPr sz="900" spc="-5" dirty="0">
                <a:latin typeface="Verdana"/>
                <a:cs typeface="Verdana"/>
              </a:rPr>
              <a:t>Voi quindi </a:t>
            </a:r>
            <a:r>
              <a:rPr sz="900" dirty="0">
                <a:latin typeface="Verdana"/>
                <a:cs typeface="Verdana"/>
              </a:rPr>
              <a:t>siete in grande errore: </a:t>
            </a:r>
            <a:r>
              <a:rPr sz="900" spc="-5" dirty="0">
                <a:latin typeface="Verdana"/>
                <a:cs typeface="Verdana"/>
              </a:rPr>
              <a:t>Dio </a:t>
            </a:r>
            <a:r>
              <a:rPr sz="900" dirty="0">
                <a:latin typeface="Verdana"/>
                <a:cs typeface="Verdana"/>
              </a:rPr>
              <a:t>è </a:t>
            </a:r>
            <a:r>
              <a:rPr sz="900" spc="-10" dirty="0">
                <a:latin typeface="Verdana"/>
                <a:cs typeface="Verdana"/>
              </a:rPr>
              <a:t>il </a:t>
            </a:r>
            <a:r>
              <a:rPr sz="900" dirty="0">
                <a:latin typeface="Verdana"/>
                <a:cs typeface="Verdana"/>
              </a:rPr>
              <a:t>Dio </a:t>
            </a:r>
            <a:r>
              <a:rPr sz="900" spc="-5" dirty="0">
                <a:latin typeface="Verdana"/>
                <a:cs typeface="Verdana"/>
              </a:rPr>
              <a:t>dei vivi </a:t>
            </a:r>
            <a:r>
              <a:rPr sz="900" dirty="0">
                <a:latin typeface="Verdana"/>
                <a:cs typeface="Verdana"/>
              </a:rPr>
              <a:t>e non dei morti,  perché tutti da lui ricevono la vita e perché tutti vivono per </a:t>
            </a:r>
            <a:r>
              <a:rPr sz="900" spc="-5" dirty="0">
                <a:latin typeface="Verdana"/>
                <a:cs typeface="Verdana"/>
              </a:rPr>
              <a:t>lui. </a:t>
            </a:r>
            <a:r>
              <a:rPr sz="900" dirty="0">
                <a:latin typeface="Verdana"/>
                <a:cs typeface="Verdana"/>
              </a:rPr>
              <a:t>Non vi  meravigliate di </a:t>
            </a:r>
            <a:r>
              <a:rPr sz="900" spc="-5" dirty="0">
                <a:latin typeface="Verdana"/>
                <a:cs typeface="Verdana"/>
              </a:rPr>
              <a:t>questo: verrà un’ora </a:t>
            </a:r>
            <a:r>
              <a:rPr sz="900" dirty="0">
                <a:latin typeface="Verdana"/>
                <a:cs typeface="Verdana"/>
              </a:rPr>
              <a:t>in cui tutti i morti, </a:t>
            </a:r>
            <a:r>
              <a:rPr sz="900" spc="-5" dirty="0">
                <a:latin typeface="Verdana"/>
                <a:cs typeface="Verdana"/>
              </a:rPr>
              <a:t>nelle </a:t>
            </a:r>
            <a:r>
              <a:rPr sz="900" dirty="0">
                <a:latin typeface="Verdana"/>
                <a:cs typeface="Verdana"/>
              </a:rPr>
              <a:t>tombe,  </a:t>
            </a:r>
            <a:r>
              <a:rPr sz="900" spc="-5" dirty="0">
                <a:latin typeface="Verdana"/>
                <a:cs typeface="Verdana"/>
              </a:rPr>
              <a:t>udranno </a:t>
            </a:r>
            <a:r>
              <a:rPr sz="900" dirty="0">
                <a:latin typeface="Verdana"/>
                <a:cs typeface="Verdana"/>
              </a:rPr>
              <a:t>la sua voce e </a:t>
            </a:r>
            <a:r>
              <a:rPr sz="900" spc="-5" dirty="0">
                <a:latin typeface="Verdana"/>
                <a:cs typeface="Verdana"/>
              </a:rPr>
              <a:t>verranno fuori. </a:t>
            </a:r>
            <a:r>
              <a:rPr sz="900" dirty="0">
                <a:latin typeface="Verdana"/>
                <a:cs typeface="Verdana"/>
              </a:rPr>
              <a:t>Quelli che </a:t>
            </a:r>
            <a:r>
              <a:rPr sz="900" spc="-5" dirty="0">
                <a:latin typeface="Verdana"/>
                <a:cs typeface="Verdana"/>
              </a:rPr>
              <a:t>hanno fatto </a:t>
            </a:r>
            <a:r>
              <a:rPr sz="900" dirty="0">
                <a:latin typeface="Verdana"/>
                <a:cs typeface="Verdana"/>
              </a:rPr>
              <a:t>il bene  risorgeranno per </a:t>
            </a:r>
            <a:r>
              <a:rPr sz="900" spc="-5" dirty="0">
                <a:latin typeface="Verdana"/>
                <a:cs typeface="Verdana"/>
              </a:rPr>
              <a:t>vivere; </a:t>
            </a:r>
            <a:r>
              <a:rPr sz="900" dirty="0">
                <a:latin typeface="Verdana"/>
                <a:cs typeface="Verdana"/>
              </a:rPr>
              <a:t>quelli che </a:t>
            </a:r>
            <a:r>
              <a:rPr sz="900" spc="-5" dirty="0">
                <a:latin typeface="Verdana"/>
                <a:cs typeface="Verdana"/>
              </a:rPr>
              <a:t>hanno </a:t>
            </a:r>
            <a:r>
              <a:rPr sz="900" dirty="0">
                <a:latin typeface="Verdana"/>
                <a:cs typeface="Verdana"/>
              </a:rPr>
              <a:t>fatto il male risorgeranno per  essere</a:t>
            </a:r>
            <a:r>
              <a:rPr sz="900" spc="18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condannati.</a:t>
            </a:r>
            <a:r>
              <a:rPr sz="900" spc="17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Infatti</a:t>
            </a:r>
            <a:r>
              <a:rPr sz="900" spc="1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quelli</a:t>
            </a:r>
            <a:r>
              <a:rPr sz="900" spc="17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che</a:t>
            </a:r>
            <a:r>
              <a:rPr sz="900" spc="18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saranno</a:t>
            </a:r>
            <a:r>
              <a:rPr sz="900" spc="1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giudicati</a:t>
            </a:r>
            <a:r>
              <a:rPr sz="900" spc="18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degni</a:t>
            </a:r>
            <a:r>
              <a:rPr sz="900" spc="18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della</a:t>
            </a:r>
            <a:r>
              <a:rPr sz="900" spc="1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vita</a:t>
            </a:r>
            <a:endParaRPr sz="900">
              <a:latin typeface="Verdana"/>
              <a:cs typeface="Verdana"/>
            </a:endParaRPr>
          </a:p>
          <a:p>
            <a:pPr marL="12700" marR="7620" algn="just">
              <a:lnSpc>
                <a:spcPct val="101099"/>
              </a:lnSpc>
            </a:pPr>
            <a:r>
              <a:rPr sz="900" spc="-5" dirty="0">
                <a:latin typeface="Verdana"/>
                <a:cs typeface="Verdana"/>
              </a:rPr>
              <a:t>futura </a:t>
            </a:r>
            <a:r>
              <a:rPr sz="900" dirty="0">
                <a:latin typeface="Verdana"/>
                <a:cs typeface="Verdana"/>
              </a:rPr>
              <a:t>non possono più morire perché, essendo figli della </a:t>
            </a:r>
            <a:r>
              <a:rPr sz="900" spc="-5" dirty="0">
                <a:latin typeface="Verdana"/>
                <a:cs typeface="Verdana"/>
              </a:rPr>
              <a:t>risurrezione, sono </a:t>
            </a:r>
            <a:r>
              <a:rPr sz="900" dirty="0">
                <a:latin typeface="Verdana"/>
                <a:cs typeface="Verdana"/>
              </a:rPr>
              <a:t>figli di Dio, </a:t>
            </a:r>
            <a:r>
              <a:rPr sz="900" spc="-5" dirty="0">
                <a:latin typeface="Verdana"/>
                <a:cs typeface="Verdana"/>
              </a:rPr>
              <a:t>uguali </a:t>
            </a:r>
            <a:r>
              <a:rPr sz="900" dirty="0">
                <a:latin typeface="Verdana"/>
                <a:cs typeface="Verdana"/>
              </a:rPr>
              <a:t>agli angeli </a:t>
            </a:r>
            <a:r>
              <a:rPr sz="900" spc="-5" dirty="0">
                <a:latin typeface="Verdana"/>
                <a:cs typeface="Verdana"/>
              </a:rPr>
              <a:t>nei  </a:t>
            </a:r>
            <a:r>
              <a:rPr sz="900" dirty="0">
                <a:latin typeface="Verdana"/>
                <a:cs typeface="Verdana"/>
              </a:rPr>
              <a:t>cieli».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7595" y="943356"/>
            <a:ext cx="2159507" cy="1536191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6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8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30365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L’opera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di</a:t>
            </a:r>
            <a:r>
              <a:rPr sz="1400" b="1" spc="-8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Satana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46850" cy="198247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2254250" marR="5080" indent="40005">
              <a:lnSpc>
                <a:spcPct val="101699"/>
              </a:lnSpc>
              <a:spcBef>
                <a:spcPts val="80"/>
              </a:spcBef>
            </a:pPr>
            <a:r>
              <a:rPr sz="900" dirty="0">
                <a:latin typeface="Verdana"/>
                <a:cs typeface="Verdana"/>
              </a:rPr>
              <a:t>«È Satana il principe del mondo, il </a:t>
            </a:r>
            <a:r>
              <a:rPr sz="900" spc="-5" dirty="0">
                <a:latin typeface="Verdana"/>
                <a:cs typeface="Verdana"/>
              </a:rPr>
              <a:t>capo </a:t>
            </a:r>
            <a:r>
              <a:rPr sz="900" dirty="0">
                <a:latin typeface="Verdana"/>
                <a:cs typeface="Verdana"/>
              </a:rPr>
              <a:t>e il </a:t>
            </a:r>
            <a:r>
              <a:rPr sz="900" spc="-5" dirty="0">
                <a:latin typeface="Verdana"/>
                <a:cs typeface="Verdana"/>
              </a:rPr>
              <a:t>dominatore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questo </a:t>
            </a:r>
            <a:r>
              <a:rPr sz="900" dirty="0">
                <a:latin typeface="Verdana"/>
                <a:cs typeface="Verdana"/>
              </a:rPr>
              <a:t>mondo.  Egli non ha nessun potere su di me, ma il mondo mi odia perché di lui io  attesto che con le </a:t>
            </a:r>
            <a:r>
              <a:rPr sz="900" spc="-5" dirty="0">
                <a:latin typeface="Verdana"/>
                <a:cs typeface="Verdana"/>
              </a:rPr>
              <a:t>sue </a:t>
            </a:r>
            <a:r>
              <a:rPr sz="900" dirty="0">
                <a:latin typeface="Verdana"/>
                <a:cs typeface="Verdana"/>
              </a:rPr>
              <a:t>opere cattive </a:t>
            </a:r>
            <a:r>
              <a:rPr sz="900" spc="-5" dirty="0">
                <a:latin typeface="Verdana"/>
                <a:cs typeface="Verdana"/>
              </a:rPr>
              <a:t>si </a:t>
            </a:r>
            <a:r>
              <a:rPr sz="900" dirty="0">
                <a:latin typeface="Verdana"/>
                <a:cs typeface="Verdana"/>
              </a:rPr>
              <a:t>oppone a</a:t>
            </a:r>
            <a:r>
              <a:rPr sz="900" spc="-1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Dio».</a:t>
            </a:r>
            <a:endParaRPr sz="900">
              <a:latin typeface="Verdana"/>
              <a:cs typeface="Verdana"/>
            </a:endParaRPr>
          </a:p>
          <a:p>
            <a:pPr marL="2254250" marR="45720" indent="40005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«In verità, in verità vi dico: </a:t>
            </a:r>
            <a:r>
              <a:rPr sz="900" spc="-5" dirty="0">
                <a:latin typeface="Verdana"/>
                <a:cs typeface="Verdana"/>
              </a:rPr>
              <a:t>Chi </a:t>
            </a:r>
            <a:r>
              <a:rPr sz="900" dirty="0">
                <a:latin typeface="Verdana"/>
                <a:cs typeface="Verdana"/>
              </a:rPr>
              <a:t>pecca è </a:t>
            </a:r>
            <a:r>
              <a:rPr sz="900" spc="-5" dirty="0">
                <a:latin typeface="Verdana"/>
                <a:cs typeface="Verdana"/>
              </a:rPr>
              <a:t>schiavo </a:t>
            </a:r>
            <a:r>
              <a:rPr sz="900" dirty="0">
                <a:latin typeface="Verdana"/>
                <a:cs typeface="Verdana"/>
              </a:rPr>
              <a:t>del peccato e </a:t>
            </a:r>
            <a:r>
              <a:rPr sz="900" spc="-5" dirty="0">
                <a:latin typeface="Verdana"/>
                <a:cs typeface="Verdana"/>
              </a:rPr>
              <a:t>solo </a:t>
            </a:r>
            <a:r>
              <a:rPr sz="900" spc="-10" dirty="0">
                <a:latin typeface="Verdana"/>
                <a:cs typeface="Verdana"/>
              </a:rPr>
              <a:t>il  </a:t>
            </a:r>
            <a:r>
              <a:rPr sz="900" dirty="0">
                <a:latin typeface="Verdana"/>
                <a:cs typeface="Verdana"/>
              </a:rPr>
              <a:t>Figlio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spc="-5" dirty="0">
                <a:latin typeface="Verdana"/>
                <a:cs typeface="Verdana"/>
              </a:rPr>
              <a:t>potrà rendere </a:t>
            </a:r>
            <a:r>
              <a:rPr sz="900" dirty="0">
                <a:latin typeface="Verdana"/>
                <a:cs typeface="Verdana"/>
              </a:rPr>
              <a:t>liberi, perché sappiate che </a:t>
            </a:r>
            <a:r>
              <a:rPr sz="900" spc="-5" dirty="0">
                <a:latin typeface="Verdana"/>
                <a:cs typeface="Verdana"/>
              </a:rPr>
              <a:t>egli </a:t>
            </a:r>
            <a:r>
              <a:rPr sz="900" dirty="0">
                <a:latin typeface="Verdana"/>
                <a:cs typeface="Verdana"/>
              </a:rPr>
              <a:t>è </a:t>
            </a:r>
            <a:r>
              <a:rPr sz="900" spc="-5" dirty="0">
                <a:latin typeface="Verdana"/>
                <a:cs typeface="Verdana"/>
              </a:rPr>
              <a:t>l’unico </a:t>
            </a:r>
            <a:r>
              <a:rPr sz="900" dirty="0">
                <a:latin typeface="Verdana"/>
                <a:cs typeface="Verdana"/>
              </a:rPr>
              <a:t>ad </a:t>
            </a:r>
            <a:r>
              <a:rPr sz="900" spc="-5" dirty="0">
                <a:latin typeface="Verdana"/>
                <a:cs typeface="Verdana"/>
              </a:rPr>
              <a:t>avere </a:t>
            </a:r>
            <a:r>
              <a:rPr sz="900" dirty="0">
                <a:latin typeface="Verdana"/>
                <a:cs typeface="Verdana"/>
              </a:rPr>
              <a:t>il  potere sulla terra di rimettere i </a:t>
            </a:r>
            <a:r>
              <a:rPr sz="900" spc="-5" dirty="0">
                <a:latin typeface="Verdana"/>
                <a:cs typeface="Verdana"/>
              </a:rPr>
              <a:t>peccati </a:t>
            </a:r>
            <a:r>
              <a:rPr sz="900" dirty="0">
                <a:latin typeface="Verdana"/>
                <a:cs typeface="Verdana"/>
              </a:rPr>
              <a:t>degli </a:t>
            </a:r>
            <a:r>
              <a:rPr sz="900" spc="-5" dirty="0">
                <a:latin typeface="Verdana"/>
                <a:cs typeface="Verdana"/>
              </a:rPr>
              <a:t>uomini. </a:t>
            </a:r>
            <a:r>
              <a:rPr sz="900" dirty="0">
                <a:latin typeface="Verdana"/>
                <a:cs typeface="Verdana"/>
              </a:rPr>
              <a:t>Se foste </a:t>
            </a:r>
            <a:r>
              <a:rPr sz="900" spc="-5" dirty="0">
                <a:latin typeface="Verdana"/>
                <a:cs typeface="Verdana"/>
              </a:rPr>
              <a:t>veramente  </a:t>
            </a:r>
            <a:r>
              <a:rPr sz="900" dirty="0">
                <a:latin typeface="Verdana"/>
                <a:cs typeface="Verdana"/>
              </a:rPr>
              <a:t>discendenti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dirty="0">
                <a:latin typeface="Verdana"/>
                <a:cs typeface="Verdana"/>
              </a:rPr>
              <a:t>Abramo, </a:t>
            </a:r>
            <a:r>
              <a:rPr sz="900" spc="-5" dirty="0">
                <a:latin typeface="Verdana"/>
                <a:cs typeface="Verdana"/>
              </a:rPr>
              <a:t>come </a:t>
            </a:r>
            <a:r>
              <a:rPr sz="900" dirty="0">
                <a:latin typeface="Verdana"/>
                <a:cs typeface="Verdana"/>
              </a:rPr>
              <a:t>voi dite, è </a:t>
            </a:r>
            <a:r>
              <a:rPr sz="900" spc="-5" dirty="0">
                <a:latin typeface="Verdana"/>
                <a:cs typeface="Verdana"/>
              </a:rPr>
              <a:t>Dio </a:t>
            </a:r>
            <a:r>
              <a:rPr sz="900" spc="-1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Padre </a:t>
            </a:r>
            <a:r>
              <a:rPr sz="900" dirty="0">
                <a:latin typeface="Verdana"/>
                <a:cs typeface="Verdana"/>
              </a:rPr>
              <a:t>vostro, e </a:t>
            </a:r>
            <a:r>
              <a:rPr sz="900" spc="-5" dirty="0">
                <a:latin typeface="Verdana"/>
                <a:cs typeface="Verdana"/>
              </a:rPr>
              <a:t>voi </a:t>
            </a:r>
            <a:r>
              <a:rPr sz="900" spc="-10" dirty="0">
                <a:latin typeface="Verdana"/>
                <a:cs typeface="Verdana"/>
              </a:rPr>
              <a:t>mi  </a:t>
            </a:r>
            <a:r>
              <a:rPr sz="900" dirty="0">
                <a:latin typeface="Verdana"/>
                <a:cs typeface="Verdana"/>
              </a:rPr>
              <a:t>amereste </a:t>
            </a:r>
            <a:r>
              <a:rPr sz="900" spc="-5" dirty="0">
                <a:latin typeface="Verdana"/>
                <a:cs typeface="Verdana"/>
              </a:rPr>
              <a:t>perché </a:t>
            </a:r>
            <a:r>
              <a:rPr sz="900" dirty="0">
                <a:latin typeface="Verdana"/>
                <a:cs typeface="Verdana"/>
              </a:rPr>
              <a:t>è lui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mi ha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mandato.</a:t>
            </a:r>
            <a:endParaRPr sz="900">
              <a:latin typeface="Verdana"/>
              <a:cs typeface="Verdana"/>
            </a:endParaRPr>
          </a:p>
          <a:p>
            <a:pPr marL="2254250" marR="45720" algn="just">
              <a:lnSpc>
                <a:spcPct val="101099"/>
              </a:lnSpc>
              <a:spcBef>
                <a:spcPts val="610"/>
              </a:spcBef>
            </a:pPr>
            <a:r>
              <a:rPr sz="900" dirty="0">
                <a:latin typeface="Verdana"/>
                <a:cs typeface="Verdana"/>
              </a:rPr>
              <a:t>Solo così </a:t>
            </a:r>
            <a:r>
              <a:rPr sz="900" spc="-5" dirty="0">
                <a:latin typeface="Verdana"/>
                <a:cs typeface="Verdana"/>
              </a:rPr>
              <a:t>conoscerete </a:t>
            </a:r>
            <a:r>
              <a:rPr sz="900" dirty="0">
                <a:latin typeface="Verdana"/>
                <a:cs typeface="Verdana"/>
              </a:rPr>
              <a:t>la verità, e la verità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spc="-5" dirty="0">
                <a:latin typeface="Verdana"/>
                <a:cs typeface="Verdana"/>
              </a:rPr>
              <a:t>farà </a:t>
            </a:r>
            <a:r>
              <a:rPr sz="900" dirty="0">
                <a:latin typeface="Verdana"/>
                <a:cs typeface="Verdana"/>
              </a:rPr>
              <a:t>liberi. Ma se siete  incapaci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ascoltare</a:t>
            </a:r>
            <a:r>
              <a:rPr sz="900" spc="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la</a:t>
            </a:r>
            <a:r>
              <a:rPr sz="900" spc="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mia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parola,</a:t>
            </a:r>
            <a:r>
              <a:rPr sz="900" spc="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voi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allora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avete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il</a:t>
            </a:r>
            <a:r>
              <a:rPr sz="900" spc="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diavolo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per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padre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</a:t>
            </a:r>
            <a:endParaRPr sz="900">
              <a:latin typeface="Verdana"/>
              <a:cs typeface="Verdana"/>
            </a:endParaRPr>
          </a:p>
          <a:p>
            <a:pPr marL="12700" marR="43180" algn="just">
              <a:lnSpc>
                <a:spcPct val="101099"/>
              </a:lnSpc>
              <a:spcBef>
                <a:spcPts val="5"/>
              </a:spcBef>
            </a:pPr>
            <a:r>
              <a:rPr sz="900" dirty="0">
                <a:latin typeface="Verdana"/>
                <a:cs typeface="Verdana"/>
              </a:rPr>
              <a:t>vi </a:t>
            </a:r>
            <a:r>
              <a:rPr sz="900" spc="-5" dirty="0">
                <a:latin typeface="Verdana"/>
                <a:cs typeface="Verdana"/>
              </a:rPr>
              <a:t>sforzate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fare </a:t>
            </a:r>
            <a:r>
              <a:rPr sz="900" dirty="0">
                <a:latin typeface="Verdana"/>
                <a:cs typeface="Verdana"/>
              </a:rPr>
              <a:t>ciò che egli desidera. Fin dal principio egli </a:t>
            </a:r>
            <a:r>
              <a:rPr sz="900" spc="-5" dirty="0">
                <a:latin typeface="Verdana"/>
                <a:cs typeface="Verdana"/>
              </a:rPr>
              <a:t>vuole </a:t>
            </a:r>
            <a:r>
              <a:rPr sz="900" dirty="0">
                <a:latin typeface="Verdana"/>
                <a:cs typeface="Verdana"/>
              </a:rPr>
              <a:t>la morte degli </a:t>
            </a:r>
            <a:r>
              <a:rPr sz="900" spc="-5" dirty="0">
                <a:latin typeface="Verdana"/>
                <a:cs typeface="Verdana"/>
              </a:rPr>
              <a:t>uomini,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è mai </a:t>
            </a:r>
            <a:r>
              <a:rPr sz="900" spc="5" dirty="0">
                <a:latin typeface="Verdana"/>
                <a:cs typeface="Verdana"/>
              </a:rPr>
              <a:t>stato </a:t>
            </a:r>
            <a:r>
              <a:rPr sz="900" dirty="0">
                <a:latin typeface="Verdana"/>
                <a:cs typeface="Verdana"/>
              </a:rPr>
              <a:t>dalla  parte della verità, perché in </a:t>
            </a:r>
            <a:r>
              <a:rPr sz="900" spc="-5" dirty="0">
                <a:latin typeface="Verdana"/>
                <a:cs typeface="Verdana"/>
              </a:rPr>
              <a:t>lui non c’è </a:t>
            </a:r>
            <a:r>
              <a:rPr sz="900" dirty="0">
                <a:latin typeface="Verdana"/>
                <a:cs typeface="Verdana"/>
              </a:rPr>
              <a:t>verità. E quando dice il falso, esprime </a:t>
            </a:r>
            <a:r>
              <a:rPr sz="900" spc="-5" dirty="0">
                <a:latin typeface="Verdana"/>
                <a:cs typeface="Verdana"/>
              </a:rPr>
              <a:t>veramente </a:t>
            </a:r>
            <a:r>
              <a:rPr sz="900" dirty="0">
                <a:latin typeface="Verdana"/>
                <a:cs typeface="Verdana"/>
              </a:rPr>
              <a:t>se stesso, perché è  bugiardo e </a:t>
            </a:r>
            <a:r>
              <a:rPr sz="900" spc="-5" dirty="0">
                <a:latin typeface="Verdana"/>
                <a:cs typeface="Verdana"/>
              </a:rPr>
              <a:t>padre </a:t>
            </a:r>
            <a:r>
              <a:rPr sz="900" dirty="0">
                <a:latin typeface="Verdana"/>
                <a:cs typeface="Verdana"/>
              </a:rPr>
              <a:t>della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menzogna».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7115" y="904503"/>
            <a:ext cx="2159508" cy="1411976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6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9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544945" cy="39528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Gesù scaccia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gli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spiriti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maligni</a:t>
            </a:r>
            <a:endParaRPr sz="1400">
              <a:latin typeface="Calibri"/>
              <a:cs typeface="Calibri"/>
            </a:endParaRPr>
          </a:p>
          <a:p>
            <a:pPr marL="1929764" marR="6985" indent="40005" algn="just">
              <a:lnSpc>
                <a:spcPct val="101400"/>
              </a:lnSpc>
              <a:spcBef>
                <a:spcPts val="685"/>
              </a:spcBef>
            </a:pPr>
            <a:r>
              <a:rPr sz="900" spc="-5" dirty="0">
                <a:latin typeface="Verdana"/>
                <a:cs typeface="Verdana"/>
              </a:rPr>
              <a:t>Portarono </a:t>
            </a:r>
            <a:r>
              <a:rPr sz="900" dirty="0">
                <a:latin typeface="Verdana"/>
                <a:cs typeface="Verdana"/>
              </a:rPr>
              <a:t>a Gesù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uomo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era </a:t>
            </a:r>
            <a:r>
              <a:rPr sz="900" spc="-5" dirty="0">
                <a:latin typeface="Verdana"/>
                <a:cs typeface="Verdana"/>
              </a:rPr>
              <a:t>cieco </a:t>
            </a:r>
            <a:r>
              <a:rPr sz="900" dirty="0">
                <a:latin typeface="Verdana"/>
                <a:cs typeface="Verdana"/>
              </a:rPr>
              <a:t>e muto, </a:t>
            </a:r>
            <a:r>
              <a:rPr sz="900" spc="-5" dirty="0">
                <a:latin typeface="Verdana"/>
                <a:cs typeface="Verdana"/>
              </a:rPr>
              <a:t>perché uno </a:t>
            </a:r>
            <a:r>
              <a:rPr sz="900" dirty="0">
                <a:latin typeface="Verdana"/>
                <a:cs typeface="Verdana"/>
              </a:rPr>
              <a:t>spirito </a:t>
            </a:r>
            <a:r>
              <a:rPr sz="900" spc="-5" dirty="0">
                <a:latin typeface="Verdana"/>
                <a:cs typeface="Verdana"/>
              </a:rPr>
              <a:t>maligno  </a:t>
            </a:r>
            <a:r>
              <a:rPr sz="900" dirty="0">
                <a:latin typeface="Verdana"/>
                <a:cs typeface="Verdana"/>
              </a:rPr>
              <a:t>era dentro di lui. Gesù lo guarì e quello si mise a </a:t>
            </a:r>
            <a:r>
              <a:rPr sz="900" spc="-5" dirty="0">
                <a:latin typeface="Verdana"/>
                <a:cs typeface="Verdana"/>
              </a:rPr>
              <a:t>parlare </a:t>
            </a:r>
            <a:r>
              <a:rPr sz="900" dirty="0">
                <a:latin typeface="Verdana"/>
                <a:cs typeface="Verdana"/>
              </a:rPr>
              <a:t>e incominciò a vedere.  E tutta la folla sbalordita diceva: «Non </a:t>
            </a:r>
            <a:r>
              <a:rPr sz="900" spc="-5" dirty="0">
                <a:latin typeface="Verdana"/>
                <a:cs typeface="Verdana"/>
              </a:rPr>
              <a:t>sarà </a:t>
            </a:r>
            <a:r>
              <a:rPr sz="900" dirty="0">
                <a:latin typeface="Verdana"/>
                <a:cs typeface="Verdana"/>
              </a:rPr>
              <a:t>costui il Figlio di Davide </a:t>
            </a:r>
            <a:r>
              <a:rPr sz="900" spc="-5" dirty="0">
                <a:latin typeface="Verdana"/>
                <a:cs typeface="Verdana"/>
              </a:rPr>
              <a:t>che  </a:t>
            </a:r>
            <a:r>
              <a:rPr sz="900" dirty="0">
                <a:latin typeface="Verdana"/>
                <a:cs typeface="Verdana"/>
              </a:rPr>
              <a:t>aspettiamo?». Ma certi </a:t>
            </a:r>
            <a:r>
              <a:rPr sz="900" spc="-5" dirty="0">
                <a:latin typeface="Verdana"/>
                <a:cs typeface="Verdana"/>
              </a:rPr>
              <a:t>maestri </a:t>
            </a:r>
            <a:r>
              <a:rPr sz="900" dirty="0">
                <a:latin typeface="Verdana"/>
                <a:cs typeface="Verdana"/>
              </a:rPr>
              <a:t>di Legge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erano </a:t>
            </a:r>
            <a:r>
              <a:rPr sz="900" spc="-5" dirty="0">
                <a:latin typeface="Verdana"/>
                <a:cs typeface="Verdana"/>
              </a:rPr>
              <a:t>venuti </a:t>
            </a:r>
            <a:r>
              <a:rPr sz="900" dirty="0">
                <a:latin typeface="Verdana"/>
                <a:cs typeface="Verdana"/>
              </a:rPr>
              <a:t>fin da Gerusalemme  dicevano: </a:t>
            </a:r>
            <a:r>
              <a:rPr sz="900" spc="-5" dirty="0">
                <a:latin typeface="Verdana"/>
                <a:cs typeface="Verdana"/>
              </a:rPr>
              <a:t>«Belzebù, </a:t>
            </a:r>
            <a:r>
              <a:rPr sz="900" dirty="0">
                <a:latin typeface="Verdana"/>
                <a:cs typeface="Verdana"/>
              </a:rPr>
              <a:t>il diavolo, è </a:t>
            </a:r>
            <a:r>
              <a:rPr sz="900" spc="-5" dirty="0">
                <a:latin typeface="Verdana"/>
                <a:cs typeface="Verdana"/>
              </a:rPr>
              <a:t>dentro </a:t>
            </a:r>
            <a:r>
              <a:rPr sz="900" dirty="0">
                <a:latin typeface="Verdana"/>
                <a:cs typeface="Verdana"/>
              </a:rPr>
              <a:t>di lui. È con l’aiuto del capo </a:t>
            </a:r>
            <a:r>
              <a:rPr sz="900" spc="-5" dirty="0">
                <a:latin typeface="Verdana"/>
                <a:cs typeface="Verdana"/>
              </a:rPr>
              <a:t>dei demoni  </a:t>
            </a:r>
            <a:r>
              <a:rPr sz="900" dirty="0">
                <a:latin typeface="Verdana"/>
                <a:cs typeface="Verdana"/>
              </a:rPr>
              <a:t>che egli ha il potere di </a:t>
            </a:r>
            <a:r>
              <a:rPr sz="900" spc="-5" dirty="0">
                <a:latin typeface="Verdana"/>
                <a:cs typeface="Verdana"/>
              </a:rPr>
              <a:t>scacciare </a:t>
            </a:r>
            <a:r>
              <a:rPr sz="900" dirty="0">
                <a:latin typeface="Verdana"/>
                <a:cs typeface="Verdana"/>
              </a:rPr>
              <a:t>i demoni». </a:t>
            </a:r>
            <a:r>
              <a:rPr sz="900" spc="-5" dirty="0">
                <a:latin typeface="Verdana"/>
                <a:cs typeface="Verdana"/>
              </a:rPr>
              <a:t>Gesù, </a:t>
            </a:r>
            <a:r>
              <a:rPr sz="900" dirty="0">
                <a:latin typeface="Verdana"/>
                <a:cs typeface="Verdana"/>
              </a:rPr>
              <a:t>conoscendo i </a:t>
            </a:r>
            <a:r>
              <a:rPr sz="900" spc="-5" dirty="0">
                <a:latin typeface="Verdana"/>
                <a:cs typeface="Verdana"/>
              </a:rPr>
              <a:t>loro pensieri,  </a:t>
            </a:r>
            <a:r>
              <a:rPr sz="900" dirty="0">
                <a:latin typeface="Verdana"/>
                <a:cs typeface="Verdana"/>
              </a:rPr>
              <a:t>disse </a:t>
            </a:r>
            <a:r>
              <a:rPr sz="900" spc="-5" dirty="0">
                <a:latin typeface="Verdana"/>
                <a:cs typeface="Verdana"/>
              </a:rPr>
              <a:t>loro: </a:t>
            </a:r>
            <a:r>
              <a:rPr sz="900" dirty="0">
                <a:latin typeface="Verdana"/>
                <a:cs typeface="Verdana"/>
              </a:rPr>
              <a:t>«Voi mi </a:t>
            </a:r>
            <a:r>
              <a:rPr sz="900" spc="-5" dirty="0">
                <a:latin typeface="Verdana"/>
                <a:cs typeface="Verdana"/>
              </a:rPr>
              <a:t>ingiuriate! </a:t>
            </a:r>
            <a:r>
              <a:rPr sz="900" dirty="0">
                <a:latin typeface="Verdana"/>
                <a:cs typeface="Verdana"/>
              </a:rPr>
              <a:t>Ma come può </a:t>
            </a:r>
            <a:r>
              <a:rPr sz="900" spc="-5" dirty="0">
                <a:latin typeface="Verdana"/>
                <a:cs typeface="Verdana"/>
              </a:rPr>
              <a:t>Satana </a:t>
            </a:r>
            <a:r>
              <a:rPr sz="900" dirty="0">
                <a:latin typeface="Verdana"/>
                <a:cs typeface="Verdana"/>
              </a:rPr>
              <a:t>essere in lotta </a:t>
            </a:r>
            <a:r>
              <a:rPr sz="900" spc="-5" dirty="0">
                <a:latin typeface="Verdana"/>
                <a:cs typeface="Verdana"/>
              </a:rPr>
              <a:t>contro </a:t>
            </a:r>
            <a:r>
              <a:rPr sz="900" dirty="0">
                <a:latin typeface="Verdana"/>
                <a:cs typeface="Verdana"/>
              </a:rPr>
              <a:t>se  stesso, </a:t>
            </a:r>
            <a:r>
              <a:rPr sz="900" spc="-5" dirty="0">
                <a:latin typeface="Verdana"/>
                <a:cs typeface="Verdana"/>
              </a:rPr>
              <a:t>ribellarsi </a:t>
            </a:r>
            <a:r>
              <a:rPr sz="900" dirty="0">
                <a:latin typeface="Verdana"/>
                <a:cs typeface="Verdana"/>
              </a:rPr>
              <a:t>contro </a:t>
            </a:r>
            <a:r>
              <a:rPr sz="900" spc="-10" dirty="0">
                <a:latin typeface="Verdana"/>
                <a:cs typeface="Verdana"/>
              </a:rPr>
              <a:t>se </a:t>
            </a:r>
            <a:r>
              <a:rPr sz="900" dirty="0">
                <a:latin typeface="Verdana"/>
                <a:cs typeface="Verdana"/>
              </a:rPr>
              <a:t>stesso ed essere diviso? Come potrebbe </a:t>
            </a:r>
            <a:r>
              <a:rPr sz="900" spc="-5" dirty="0">
                <a:latin typeface="Verdana"/>
                <a:cs typeface="Verdana"/>
              </a:rPr>
              <a:t>durare </a:t>
            </a:r>
            <a:r>
              <a:rPr sz="900" dirty="0">
                <a:latin typeface="Verdana"/>
                <a:cs typeface="Verdana"/>
              </a:rPr>
              <a:t>il  suo regno? Se </a:t>
            </a:r>
            <a:r>
              <a:rPr sz="900" spc="-5" dirty="0">
                <a:latin typeface="Verdana"/>
                <a:cs typeface="Verdana"/>
              </a:rPr>
              <a:t>Satana </a:t>
            </a:r>
            <a:r>
              <a:rPr sz="900" dirty="0">
                <a:latin typeface="Verdana"/>
                <a:cs typeface="Verdana"/>
              </a:rPr>
              <a:t>si mette contro </a:t>
            </a:r>
            <a:r>
              <a:rPr sz="900" spc="-5" dirty="0">
                <a:latin typeface="Verdana"/>
                <a:cs typeface="Verdana"/>
              </a:rPr>
              <a:t>se </a:t>
            </a:r>
            <a:r>
              <a:rPr sz="900" dirty="0">
                <a:latin typeface="Verdana"/>
                <a:cs typeface="Verdana"/>
              </a:rPr>
              <a:t>stesso e </a:t>
            </a:r>
            <a:r>
              <a:rPr sz="900" spc="-10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è più </a:t>
            </a:r>
            <a:r>
              <a:rPr sz="900" spc="-5" dirty="0">
                <a:latin typeface="Verdana"/>
                <a:cs typeface="Verdana"/>
              </a:rPr>
              <a:t>unito,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suo potere  </a:t>
            </a:r>
            <a:r>
              <a:rPr sz="900" dirty="0">
                <a:latin typeface="Verdana"/>
                <a:cs typeface="Verdana"/>
              </a:rPr>
              <a:t>sarebbe</a:t>
            </a:r>
            <a:r>
              <a:rPr sz="900" spc="-5" dirty="0">
                <a:latin typeface="Verdana"/>
                <a:cs typeface="Verdana"/>
              </a:rPr>
              <a:t> finito.»</a:t>
            </a:r>
            <a:endParaRPr sz="900">
              <a:latin typeface="Verdana"/>
              <a:cs typeface="Verdana"/>
            </a:endParaRPr>
          </a:p>
          <a:p>
            <a:pPr marL="1929764" marR="6985" algn="just">
              <a:lnSpc>
                <a:spcPct val="101099"/>
              </a:lnSpc>
              <a:spcBef>
                <a:spcPts val="600"/>
              </a:spcBef>
            </a:pPr>
            <a:r>
              <a:rPr sz="900" spc="-5" dirty="0">
                <a:latin typeface="Verdana"/>
                <a:cs typeface="Verdana"/>
              </a:rPr>
              <a:t>«Ora </a:t>
            </a:r>
            <a:r>
              <a:rPr sz="900" dirty="0">
                <a:latin typeface="Verdana"/>
                <a:cs typeface="Verdana"/>
              </a:rPr>
              <a:t>se io </a:t>
            </a:r>
            <a:r>
              <a:rPr sz="900" spc="-5" dirty="0">
                <a:latin typeface="Verdana"/>
                <a:cs typeface="Verdana"/>
              </a:rPr>
              <a:t>scaccio </a:t>
            </a:r>
            <a:r>
              <a:rPr sz="900" dirty="0">
                <a:latin typeface="Verdana"/>
                <a:cs typeface="Verdana"/>
              </a:rPr>
              <a:t>i demoni con l’aiuto di Belzebù, il capo dei demoni, con  l’aiuto di chi li </a:t>
            </a:r>
            <a:r>
              <a:rPr sz="900" spc="-5" dirty="0">
                <a:latin typeface="Verdana"/>
                <a:cs typeface="Verdana"/>
              </a:rPr>
              <a:t>scacciano </a:t>
            </a:r>
            <a:r>
              <a:rPr sz="900" dirty="0">
                <a:latin typeface="Verdana"/>
                <a:cs typeface="Verdana"/>
              </a:rPr>
              <a:t>i </a:t>
            </a:r>
            <a:r>
              <a:rPr sz="900" spc="-5" dirty="0">
                <a:latin typeface="Verdana"/>
                <a:cs typeface="Verdana"/>
              </a:rPr>
              <a:t>vostri </a:t>
            </a:r>
            <a:r>
              <a:rPr sz="900" dirty="0">
                <a:latin typeface="Verdana"/>
                <a:cs typeface="Verdana"/>
              </a:rPr>
              <a:t>discepoli? Perciò </a:t>
            </a:r>
            <a:r>
              <a:rPr sz="900" spc="-5" dirty="0">
                <a:latin typeface="Verdana"/>
                <a:cs typeface="Verdana"/>
              </a:rPr>
              <a:t>saranno </a:t>
            </a:r>
            <a:r>
              <a:rPr sz="900" dirty="0">
                <a:latin typeface="Verdana"/>
                <a:cs typeface="Verdana"/>
              </a:rPr>
              <a:t>proprio </a:t>
            </a:r>
            <a:r>
              <a:rPr sz="900" spc="-5" dirty="0">
                <a:latin typeface="Verdana"/>
                <a:cs typeface="Verdana"/>
              </a:rPr>
              <a:t>loro </a:t>
            </a:r>
            <a:r>
              <a:rPr sz="900" dirty="0">
                <a:latin typeface="Verdana"/>
                <a:cs typeface="Verdana"/>
              </a:rPr>
              <a:t>a  mostrare che </a:t>
            </a:r>
            <a:r>
              <a:rPr sz="900" spc="-5" dirty="0">
                <a:latin typeface="Verdana"/>
                <a:cs typeface="Verdana"/>
              </a:rPr>
              <a:t>avete torto. </a:t>
            </a:r>
            <a:r>
              <a:rPr sz="900" dirty="0">
                <a:latin typeface="Verdana"/>
                <a:cs typeface="Verdana"/>
              </a:rPr>
              <a:t>E se è vero che </a:t>
            </a:r>
            <a:r>
              <a:rPr sz="900" spc="-5" dirty="0">
                <a:latin typeface="Verdana"/>
                <a:cs typeface="Verdana"/>
              </a:rPr>
              <a:t>nessuno </a:t>
            </a:r>
            <a:r>
              <a:rPr sz="900" dirty="0">
                <a:latin typeface="Verdana"/>
                <a:cs typeface="Verdana"/>
              </a:rPr>
              <a:t>può entrare nella casa </a:t>
            </a:r>
            <a:r>
              <a:rPr sz="900" spc="-10" dirty="0">
                <a:latin typeface="Verdana"/>
                <a:cs typeface="Verdana"/>
              </a:rPr>
              <a:t>di</a:t>
            </a:r>
            <a:r>
              <a:rPr sz="900" spc="275" dirty="0">
                <a:latin typeface="Verdana"/>
                <a:cs typeface="Verdana"/>
              </a:rPr>
              <a:t> </a:t>
            </a:r>
            <a:r>
              <a:rPr sz="900" spc="-10" dirty="0">
                <a:latin typeface="Verdana"/>
                <a:cs typeface="Verdana"/>
              </a:rPr>
              <a:t>un</a:t>
            </a:r>
            <a:endParaRPr sz="900">
              <a:latin typeface="Verdana"/>
              <a:cs typeface="Verdana"/>
            </a:endParaRPr>
          </a:p>
          <a:p>
            <a:pPr marL="48895" marR="6985" algn="just">
              <a:lnSpc>
                <a:spcPct val="101099"/>
              </a:lnSpc>
            </a:pPr>
            <a:r>
              <a:rPr sz="900" dirty="0">
                <a:latin typeface="Verdana"/>
                <a:cs typeface="Verdana"/>
              </a:rPr>
              <a:t>uomo forte e rubare i </a:t>
            </a:r>
            <a:r>
              <a:rPr sz="900" spc="-5" dirty="0">
                <a:latin typeface="Verdana"/>
                <a:cs typeface="Verdana"/>
              </a:rPr>
              <a:t>suoi </a:t>
            </a:r>
            <a:r>
              <a:rPr sz="900" dirty="0">
                <a:latin typeface="Verdana"/>
                <a:cs typeface="Verdana"/>
              </a:rPr>
              <a:t>beni, se prima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riesce a legarlo, sarà pur </a:t>
            </a:r>
            <a:r>
              <a:rPr sz="900" spc="-5" dirty="0">
                <a:latin typeface="Verdana"/>
                <a:cs typeface="Verdana"/>
              </a:rPr>
              <a:t>vero che </a:t>
            </a:r>
            <a:r>
              <a:rPr sz="900" dirty="0">
                <a:latin typeface="Verdana"/>
                <a:cs typeface="Verdana"/>
              </a:rPr>
              <a:t>io </a:t>
            </a:r>
            <a:r>
              <a:rPr sz="900" spc="-5" dirty="0">
                <a:latin typeface="Verdana"/>
                <a:cs typeface="Verdana"/>
              </a:rPr>
              <a:t>scaccio </a:t>
            </a:r>
            <a:r>
              <a:rPr sz="900" dirty="0">
                <a:latin typeface="Verdana"/>
                <a:cs typeface="Verdana"/>
              </a:rPr>
              <a:t>i demoni </a:t>
            </a:r>
            <a:r>
              <a:rPr sz="900" spc="-5" dirty="0">
                <a:latin typeface="Verdana"/>
                <a:cs typeface="Verdana"/>
              </a:rPr>
              <a:t>per </a:t>
            </a:r>
            <a:r>
              <a:rPr sz="900" dirty="0">
                <a:latin typeface="Verdana"/>
                <a:cs typeface="Verdana"/>
              </a:rPr>
              <a:t>virtù  dello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Spirito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Dio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,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ed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allora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vuol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dire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che</a:t>
            </a:r>
            <a:r>
              <a:rPr sz="900" spc="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è</a:t>
            </a:r>
            <a:r>
              <a:rPr sz="900" spc="5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giunto</a:t>
            </a:r>
            <a:r>
              <a:rPr sz="900" spc="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per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voi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fra</a:t>
            </a:r>
            <a:r>
              <a:rPr sz="900" spc="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voi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il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regno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Dio.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In</a:t>
            </a:r>
            <a:r>
              <a:rPr sz="900" spc="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verità</a:t>
            </a:r>
            <a:r>
              <a:rPr sz="900" spc="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vi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dico:</a:t>
            </a:r>
            <a:r>
              <a:rPr sz="900" spc="4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Potranno</a:t>
            </a:r>
            <a:endParaRPr sz="900">
              <a:latin typeface="Verdana"/>
              <a:cs typeface="Verdana"/>
            </a:endParaRPr>
          </a:p>
          <a:p>
            <a:pPr marL="48895" marR="5080" algn="just">
              <a:lnSpc>
                <a:spcPct val="101099"/>
              </a:lnSpc>
              <a:spcBef>
                <a:spcPts val="15"/>
              </a:spcBef>
            </a:pPr>
            <a:r>
              <a:rPr sz="900" dirty="0">
                <a:latin typeface="Verdana"/>
                <a:cs typeface="Verdana"/>
              </a:rPr>
              <a:t>essere </a:t>
            </a:r>
            <a:r>
              <a:rPr sz="900" spc="-5" dirty="0">
                <a:latin typeface="Verdana"/>
                <a:cs typeface="Verdana"/>
              </a:rPr>
              <a:t>perdonati </a:t>
            </a:r>
            <a:r>
              <a:rPr sz="900" dirty="0">
                <a:latin typeface="Verdana"/>
                <a:cs typeface="Verdana"/>
              </a:rPr>
              <a:t>tutti i peccati che gli uomini </a:t>
            </a:r>
            <a:r>
              <a:rPr sz="900" spc="-5" dirty="0">
                <a:latin typeface="Verdana"/>
                <a:cs typeface="Verdana"/>
              </a:rPr>
              <a:t>avranno </a:t>
            </a:r>
            <a:r>
              <a:rPr sz="900" dirty="0">
                <a:latin typeface="Verdana"/>
                <a:cs typeface="Verdana"/>
              </a:rPr>
              <a:t>commesso e tutte le </a:t>
            </a:r>
            <a:r>
              <a:rPr sz="900" spc="-5" dirty="0">
                <a:latin typeface="Verdana"/>
                <a:cs typeface="Verdana"/>
              </a:rPr>
              <a:t>bestemmie che diranno, </a:t>
            </a:r>
            <a:r>
              <a:rPr sz="900" dirty="0">
                <a:latin typeface="Verdana"/>
                <a:cs typeface="Verdana"/>
              </a:rPr>
              <a:t>anche se  </a:t>
            </a:r>
            <a:r>
              <a:rPr sz="900" spc="-5" dirty="0">
                <a:latin typeface="Verdana"/>
                <a:cs typeface="Verdana"/>
              </a:rPr>
              <a:t>uno </a:t>
            </a:r>
            <a:r>
              <a:rPr sz="900" dirty="0">
                <a:latin typeface="Verdana"/>
                <a:cs typeface="Verdana"/>
              </a:rPr>
              <a:t>parlerà male </a:t>
            </a:r>
            <a:r>
              <a:rPr sz="900" spc="-5" dirty="0">
                <a:latin typeface="Verdana"/>
                <a:cs typeface="Verdana"/>
              </a:rPr>
              <a:t>del Figlio </a:t>
            </a:r>
            <a:r>
              <a:rPr sz="900" dirty="0">
                <a:latin typeface="Verdana"/>
                <a:cs typeface="Verdana"/>
              </a:rPr>
              <a:t>dell’uomo potrà </a:t>
            </a:r>
            <a:r>
              <a:rPr sz="900" spc="-5" dirty="0">
                <a:latin typeface="Verdana"/>
                <a:cs typeface="Verdana"/>
              </a:rPr>
              <a:t>essere </a:t>
            </a:r>
            <a:r>
              <a:rPr sz="900" dirty="0">
                <a:latin typeface="Verdana"/>
                <a:cs typeface="Verdana"/>
              </a:rPr>
              <a:t>perdonato. Ma chi </a:t>
            </a:r>
            <a:r>
              <a:rPr sz="900" spc="-5" dirty="0">
                <a:latin typeface="Verdana"/>
                <a:cs typeface="Verdana"/>
              </a:rPr>
              <a:t>avrà </a:t>
            </a:r>
            <a:r>
              <a:rPr sz="900" dirty="0">
                <a:latin typeface="Verdana"/>
                <a:cs typeface="Verdana"/>
              </a:rPr>
              <a:t>bestemmiato o </a:t>
            </a:r>
            <a:r>
              <a:rPr sz="900" spc="-5" dirty="0">
                <a:latin typeface="Verdana"/>
                <a:cs typeface="Verdana"/>
              </a:rPr>
              <a:t>avrà </a:t>
            </a:r>
            <a:r>
              <a:rPr sz="900" dirty="0">
                <a:latin typeface="Verdana"/>
                <a:cs typeface="Verdana"/>
              </a:rPr>
              <a:t>detto </a:t>
            </a:r>
            <a:r>
              <a:rPr sz="900" spc="-10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sola  parola </a:t>
            </a:r>
            <a:r>
              <a:rPr sz="900" spc="-5" dirty="0">
                <a:latin typeface="Verdana"/>
                <a:cs typeface="Verdana"/>
              </a:rPr>
              <a:t>contro </a:t>
            </a:r>
            <a:r>
              <a:rPr sz="900" dirty="0">
                <a:latin typeface="Verdana"/>
                <a:cs typeface="Verdana"/>
              </a:rPr>
              <a:t>lo </a:t>
            </a:r>
            <a:r>
              <a:rPr sz="900" spc="-5" dirty="0">
                <a:latin typeface="Verdana"/>
                <a:cs typeface="Verdana"/>
              </a:rPr>
              <a:t>Spirito Santo non </a:t>
            </a:r>
            <a:r>
              <a:rPr sz="900" dirty="0">
                <a:latin typeface="Verdana"/>
                <a:cs typeface="Verdana"/>
              </a:rPr>
              <a:t>sarà perdonato, né ora né mai, </a:t>
            </a:r>
            <a:r>
              <a:rPr sz="900" spc="-10" dirty="0">
                <a:latin typeface="Verdana"/>
                <a:cs typeface="Verdana"/>
              </a:rPr>
              <a:t>né </a:t>
            </a:r>
            <a:r>
              <a:rPr sz="900" dirty="0">
                <a:latin typeface="Verdana"/>
                <a:cs typeface="Verdana"/>
              </a:rPr>
              <a:t>in questo secolo, né in quello </a:t>
            </a:r>
            <a:r>
              <a:rPr sz="900" spc="-5" dirty="0">
                <a:latin typeface="Verdana"/>
                <a:cs typeface="Verdana"/>
              </a:rPr>
              <a:t>futuro,  </a:t>
            </a:r>
            <a:r>
              <a:rPr sz="900" dirty="0">
                <a:latin typeface="Verdana"/>
                <a:cs typeface="Verdana"/>
              </a:rPr>
              <a:t>perché ha commesso un peccato </a:t>
            </a:r>
            <a:r>
              <a:rPr sz="900" spc="-5" dirty="0">
                <a:latin typeface="Verdana"/>
                <a:cs typeface="Verdana"/>
              </a:rPr>
              <a:t>irreparabile: sarà reo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dirty="0">
                <a:latin typeface="Verdana"/>
                <a:cs typeface="Verdana"/>
              </a:rPr>
              <a:t>colpa </a:t>
            </a:r>
            <a:r>
              <a:rPr sz="900" spc="-5" dirty="0">
                <a:latin typeface="Verdana"/>
                <a:cs typeface="Verdana"/>
              </a:rPr>
              <a:t>eterna». </a:t>
            </a:r>
            <a:r>
              <a:rPr sz="900" dirty="0">
                <a:latin typeface="Verdana"/>
                <a:cs typeface="Verdana"/>
              </a:rPr>
              <a:t>Gesù dichiarò </a:t>
            </a:r>
            <a:r>
              <a:rPr sz="900" spc="-5" dirty="0">
                <a:latin typeface="Verdana"/>
                <a:cs typeface="Verdana"/>
              </a:rPr>
              <a:t>tutto questo </a:t>
            </a:r>
            <a:r>
              <a:rPr sz="900" dirty="0">
                <a:latin typeface="Verdana"/>
                <a:cs typeface="Verdana"/>
              </a:rPr>
              <a:t>perché  </a:t>
            </a:r>
            <a:r>
              <a:rPr sz="900" spc="-5" dirty="0">
                <a:latin typeface="Verdana"/>
                <a:cs typeface="Verdana"/>
              </a:rPr>
              <a:t>qualcuno </a:t>
            </a:r>
            <a:r>
              <a:rPr sz="900" dirty="0">
                <a:latin typeface="Verdana"/>
                <a:cs typeface="Verdana"/>
              </a:rPr>
              <a:t>aveva detto: </a:t>
            </a:r>
            <a:r>
              <a:rPr sz="900" spc="-5" dirty="0">
                <a:latin typeface="Verdana"/>
                <a:cs typeface="Verdana"/>
              </a:rPr>
              <a:t>«Uno </a:t>
            </a:r>
            <a:r>
              <a:rPr sz="900" dirty="0">
                <a:latin typeface="Verdana"/>
                <a:cs typeface="Verdana"/>
              </a:rPr>
              <a:t>spirito </a:t>
            </a:r>
            <a:r>
              <a:rPr sz="900" spc="-5" dirty="0">
                <a:latin typeface="Verdana"/>
                <a:cs typeface="Verdana"/>
              </a:rPr>
              <a:t>maligno </a:t>
            </a:r>
            <a:r>
              <a:rPr sz="900" dirty="0">
                <a:latin typeface="Verdana"/>
                <a:cs typeface="Verdana"/>
              </a:rPr>
              <a:t>è </a:t>
            </a:r>
            <a:r>
              <a:rPr sz="900" spc="-5" dirty="0">
                <a:latin typeface="Verdana"/>
                <a:cs typeface="Verdana"/>
              </a:rPr>
              <a:t>dentro </a:t>
            </a:r>
            <a:r>
              <a:rPr sz="900" dirty="0">
                <a:latin typeface="Verdana"/>
                <a:cs typeface="Verdana"/>
              </a:rPr>
              <a:t>di</a:t>
            </a:r>
            <a:r>
              <a:rPr sz="900" spc="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lui».</a:t>
            </a:r>
            <a:endParaRPr sz="900">
              <a:latin typeface="Verdana"/>
              <a:cs typeface="Verdana"/>
            </a:endParaRPr>
          </a:p>
          <a:p>
            <a:pPr marL="48895" marR="5080" algn="just">
              <a:lnSpc>
                <a:spcPct val="101400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«Ma fate attenzione: </a:t>
            </a:r>
            <a:r>
              <a:rPr sz="900" spc="-5" dirty="0">
                <a:latin typeface="Verdana"/>
                <a:cs typeface="Verdana"/>
              </a:rPr>
              <a:t>Quando uno </a:t>
            </a:r>
            <a:r>
              <a:rPr sz="900" dirty="0">
                <a:latin typeface="Verdana"/>
                <a:cs typeface="Verdana"/>
              </a:rPr>
              <a:t>spirito maligno </a:t>
            </a:r>
            <a:r>
              <a:rPr sz="900" spc="-5" dirty="0">
                <a:latin typeface="Verdana"/>
                <a:cs typeface="Verdana"/>
              </a:rPr>
              <a:t>esce </a:t>
            </a:r>
            <a:r>
              <a:rPr sz="900" dirty="0">
                <a:latin typeface="Verdana"/>
                <a:cs typeface="Verdana"/>
              </a:rPr>
              <a:t>da un </a:t>
            </a:r>
            <a:r>
              <a:rPr sz="900" spc="-5" dirty="0">
                <a:latin typeface="Verdana"/>
                <a:cs typeface="Verdana"/>
              </a:rPr>
              <a:t>uomo, </a:t>
            </a:r>
            <a:r>
              <a:rPr sz="900" dirty="0">
                <a:latin typeface="Verdana"/>
                <a:cs typeface="Verdana"/>
              </a:rPr>
              <a:t>se </a:t>
            </a:r>
            <a:r>
              <a:rPr sz="900" spc="-10" dirty="0">
                <a:latin typeface="Verdana"/>
                <a:cs typeface="Verdana"/>
              </a:rPr>
              <a:t>ne </a:t>
            </a:r>
            <a:r>
              <a:rPr sz="900" dirty="0">
                <a:latin typeface="Verdana"/>
                <a:cs typeface="Verdana"/>
              </a:rPr>
              <a:t>va </a:t>
            </a:r>
            <a:r>
              <a:rPr sz="900" spc="5" dirty="0">
                <a:latin typeface="Verdana"/>
                <a:cs typeface="Verdana"/>
              </a:rPr>
              <a:t>per </a:t>
            </a:r>
            <a:r>
              <a:rPr sz="900" spc="-5" dirty="0">
                <a:latin typeface="Verdana"/>
                <a:cs typeface="Verdana"/>
              </a:rPr>
              <a:t>luoghi </a:t>
            </a:r>
            <a:r>
              <a:rPr sz="900" dirty="0">
                <a:latin typeface="Verdana"/>
                <a:cs typeface="Verdana"/>
              </a:rPr>
              <a:t>aridi </a:t>
            </a:r>
            <a:r>
              <a:rPr sz="900" spc="-5" dirty="0">
                <a:latin typeface="Verdana"/>
                <a:cs typeface="Verdana"/>
              </a:rPr>
              <a:t>cercando </a:t>
            </a:r>
            <a:r>
              <a:rPr sz="900" dirty="0">
                <a:latin typeface="Verdana"/>
                <a:cs typeface="Verdana"/>
              </a:rPr>
              <a:t>sollievo,  ma se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ne </a:t>
            </a:r>
            <a:r>
              <a:rPr sz="900" spc="-5" dirty="0">
                <a:latin typeface="Verdana"/>
                <a:cs typeface="Verdana"/>
              </a:rPr>
              <a:t>trova, </a:t>
            </a:r>
            <a:r>
              <a:rPr sz="900" dirty="0">
                <a:latin typeface="Verdana"/>
                <a:cs typeface="Verdana"/>
              </a:rPr>
              <a:t>allora dice: </a:t>
            </a:r>
            <a:r>
              <a:rPr sz="900" spc="-5" dirty="0">
                <a:latin typeface="Verdana"/>
                <a:cs typeface="Verdana"/>
              </a:rPr>
              <a:t>‘Tornerò </a:t>
            </a:r>
            <a:r>
              <a:rPr sz="900" dirty="0">
                <a:latin typeface="Verdana"/>
                <a:cs typeface="Verdana"/>
              </a:rPr>
              <a:t>nella mia casa da cui </a:t>
            </a:r>
            <a:r>
              <a:rPr sz="900" spc="-5" dirty="0">
                <a:latin typeface="Verdana"/>
                <a:cs typeface="Verdana"/>
              </a:rPr>
              <a:t>sono </a:t>
            </a:r>
            <a:r>
              <a:rPr sz="900" dirty="0">
                <a:latin typeface="Verdana"/>
                <a:cs typeface="Verdana"/>
              </a:rPr>
              <a:t>uscito’. E tornato la </a:t>
            </a:r>
            <a:r>
              <a:rPr sz="900" spc="-5" dirty="0">
                <a:latin typeface="Verdana"/>
                <a:cs typeface="Verdana"/>
              </a:rPr>
              <a:t>trova vuota, </a:t>
            </a:r>
            <a:r>
              <a:rPr sz="900" dirty="0">
                <a:latin typeface="Verdana"/>
                <a:cs typeface="Verdana"/>
              </a:rPr>
              <a:t>pulita e  ben ordinata. Allora </a:t>
            </a:r>
            <a:r>
              <a:rPr sz="900" spc="-10" dirty="0">
                <a:latin typeface="Verdana"/>
                <a:cs typeface="Verdana"/>
              </a:rPr>
              <a:t>va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chiamare altri </a:t>
            </a:r>
            <a:r>
              <a:rPr sz="900" dirty="0">
                <a:latin typeface="Verdana"/>
                <a:cs typeface="Verdana"/>
              </a:rPr>
              <a:t>sette </a:t>
            </a:r>
            <a:r>
              <a:rPr sz="900" spc="-5" dirty="0">
                <a:latin typeface="Verdana"/>
                <a:cs typeface="Verdana"/>
              </a:rPr>
              <a:t>spiriti, </a:t>
            </a:r>
            <a:r>
              <a:rPr sz="900" dirty="0">
                <a:latin typeface="Verdana"/>
                <a:cs typeface="Verdana"/>
              </a:rPr>
              <a:t>più maligni di lui; </a:t>
            </a:r>
            <a:r>
              <a:rPr sz="900" spc="-5" dirty="0">
                <a:latin typeface="Verdana"/>
                <a:cs typeface="Verdana"/>
              </a:rPr>
              <a:t>poi, </a:t>
            </a:r>
            <a:r>
              <a:rPr sz="900" dirty="0">
                <a:latin typeface="Verdana"/>
                <a:cs typeface="Verdana"/>
              </a:rPr>
              <a:t>tutt’insieme, </a:t>
            </a:r>
            <a:r>
              <a:rPr sz="900" spc="-5" dirty="0">
                <a:latin typeface="Verdana"/>
                <a:cs typeface="Verdana"/>
              </a:rPr>
              <a:t>entrano </a:t>
            </a:r>
            <a:r>
              <a:rPr sz="900" dirty="0">
                <a:latin typeface="Verdana"/>
                <a:cs typeface="Verdana"/>
              </a:rPr>
              <a:t>in quella  persona a prendervi </a:t>
            </a:r>
            <a:r>
              <a:rPr sz="900" spc="-5" dirty="0">
                <a:latin typeface="Verdana"/>
                <a:cs typeface="Verdana"/>
              </a:rPr>
              <a:t>dimora </a:t>
            </a:r>
            <a:r>
              <a:rPr sz="900" dirty="0">
                <a:latin typeface="Verdana"/>
                <a:cs typeface="Verdana"/>
              </a:rPr>
              <a:t>come a casa loro. Così, alla </a:t>
            </a:r>
            <a:r>
              <a:rPr sz="900" spc="-5" dirty="0">
                <a:latin typeface="Verdana"/>
                <a:cs typeface="Verdana"/>
              </a:rPr>
              <a:t>fine, </a:t>
            </a:r>
            <a:r>
              <a:rPr sz="900" dirty="0">
                <a:latin typeface="Verdana"/>
                <a:cs typeface="Verdana"/>
              </a:rPr>
              <a:t>quell’uomo si </a:t>
            </a:r>
            <a:r>
              <a:rPr sz="900" spc="-5" dirty="0">
                <a:latin typeface="Verdana"/>
                <a:cs typeface="Verdana"/>
              </a:rPr>
              <a:t>trova </a:t>
            </a:r>
            <a:r>
              <a:rPr sz="900" dirty="0">
                <a:latin typeface="Verdana"/>
                <a:cs typeface="Verdana"/>
              </a:rPr>
              <a:t>in condizioni peggiori di prima.  E così </a:t>
            </a:r>
            <a:r>
              <a:rPr sz="900" spc="-5" dirty="0">
                <a:latin typeface="Verdana"/>
                <a:cs typeface="Verdana"/>
              </a:rPr>
              <a:t>avverrà </a:t>
            </a:r>
            <a:r>
              <a:rPr sz="900" dirty="0">
                <a:latin typeface="Verdana"/>
                <a:cs typeface="Verdana"/>
              </a:rPr>
              <a:t>anche per </a:t>
            </a:r>
            <a:r>
              <a:rPr sz="900" spc="5" dirty="0">
                <a:latin typeface="Verdana"/>
                <a:cs typeface="Verdana"/>
              </a:rPr>
              <a:t>voi, </a:t>
            </a:r>
            <a:r>
              <a:rPr sz="900" dirty="0">
                <a:latin typeface="Verdana"/>
                <a:cs typeface="Verdana"/>
              </a:rPr>
              <a:t>gente malvagia di </a:t>
            </a:r>
            <a:r>
              <a:rPr sz="900" spc="-5" dirty="0">
                <a:latin typeface="Verdana"/>
                <a:cs typeface="Verdana"/>
              </a:rPr>
              <a:t>questa </a:t>
            </a:r>
            <a:r>
              <a:rPr sz="900" dirty="0">
                <a:latin typeface="Verdana"/>
                <a:cs typeface="Verdana"/>
              </a:rPr>
              <a:t>generazione</a:t>
            </a:r>
            <a:r>
              <a:rPr sz="900" spc="-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perversa».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5591" y="903731"/>
            <a:ext cx="1799843" cy="1702308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17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582409" cy="21469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La nascita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di Giovanni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il</a:t>
            </a:r>
            <a:r>
              <a:rPr sz="1400" b="1" spc="-1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Battista</a:t>
            </a:r>
            <a:endParaRPr sz="1400">
              <a:latin typeface="Calibri"/>
              <a:cs typeface="Calibri"/>
            </a:endParaRPr>
          </a:p>
          <a:p>
            <a:pPr marL="1958339" marR="5080">
              <a:lnSpc>
                <a:spcPct val="101499"/>
              </a:lnSpc>
              <a:spcBef>
                <a:spcPts val="685"/>
              </a:spcBef>
            </a:pPr>
            <a:r>
              <a:rPr sz="900" spc="-5" dirty="0">
                <a:latin typeface="Verdana"/>
                <a:cs typeface="Verdana"/>
              </a:rPr>
              <a:t>Giunse </a:t>
            </a:r>
            <a:r>
              <a:rPr sz="900" dirty="0">
                <a:latin typeface="Verdana"/>
                <a:cs typeface="Verdana"/>
              </a:rPr>
              <a:t>intanto per Elisabetta il </a:t>
            </a:r>
            <a:r>
              <a:rPr sz="900" spc="-5" dirty="0">
                <a:latin typeface="Verdana"/>
                <a:cs typeface="Verdana"/>
              </a:rPr>
              <a:t>tempo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partorire </a:t>
            </a:r>
            <a:r>
              <a:rPr sz="900" dirty="0">
                <a:latin typeface="Verdana"/>
                <a:cs typeface="Verdana"/>
              </a:rPr>
              <a:t>e diede </a:t>
            </a:r>
            <a:r>
              <a:rPr sz="900" spc="-5" dirty="0">
                <a:latin typeface="Verdana"/>
                <a:cs typeface="Verdana"/>
              </a:rPr>
              <a:t>alla </a:t>
            </a:r>
            <a:r>
              <a:rPr sz="900" dirty="0">
                <a:latin typeface="Verdana"/>
                <a:cs typeface="Verdana"/>
              </a:rPr>
              <a:t>luce un bambino. 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il bambino </a:t>
            </a:r>
            <a:r>
              <a:rPr sz="900" spc="-5" dirty="0">
                <a:latin typeface="Verdana"/>
                <a:cs typeface="Verdana"/>
              </a:rPr>
              <a:t>ebbe </a:t>
            </a:r>
            <a:r>
              <a:rPr sz="900" dirty="0">
                <a:latin typeface="Verdana"/>
                <a:cs typeface="Verdana"/>
              </a:rPr>
              <a:t>otto giorni </a:t>
            </a:r>
            <a:r>
              <a:rPr sz="900" spc="-5" dirty="0">
                <a:latin typeface="Verdana"/>
                <a:cs typeface="Verdana"/>
              </a:rPr>
              <a:t>vennero per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rito </a:t>
            </a:r>
            <a:r>
              <a:rPr sz="900" dirty="0">
                <a:latin typeface="Verdana"/>
                <a:cs typeface="Verdana"/>
              </a:rPr>
              <a:t>della </a:t>
            </a:r>
            <a:r>
              <a:rPr sz="900" spc="-5" dirty="0">
                <a:latin typeface="Verdana"/>
                <a:cs typeface="Verdana"/>
              </a:rPr>
              <a:t>circoncisione </a:t>
            </a:r>
            <a:r>
              <a:rPr sz="900" dirty="0">
                <a:latin typeface="Verdana"/>
                <a:cs typeface="Verdana"/>
              </a:rPr>
              <a:t>i </a:t>
            </a:r>
            <a:r>
              <a:rPr sz="900" spc="-10" dirty="0">
                <a:latin typeface="Verdana"/>
                <a:cs typeface="Verdana"/>
              </a:rPr>
              <a:t>suoi  </a:t>
            </a:r>
            <a:r>
              <a:rPr sz="900" dirty="0">
                <a:latin typeface="Verdana"/>
                <a:cs typeface="Verdana"/>
              </a:rPr>
              <a:t>parenti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volevano chiamarlo col nome di suo padre, </a:t>
            </a:r>
            <a:r>
              <a:rPr sz="900" spc="-5" dirty="0">
                <a:latin typeface="Verdana"/>
                <a:cs typeface="Verdana"/>
              </a:rPr>
              <a:t>Zaccaria. </a:t>
            </a:r>
            <a:r>
              <a:rPr sz="900" dirty="0">
                <a:latin typeface="Verdana"/>
                <a:cs typeface="Verdana"/>
              </a:rPr>
              <a:t>Ma  </a:t>
            </a:r>
            <a:r>
              <a:rPr sz="900" spc="-5" dirty="0">
                <a:latin typeface="Verdana"/>
                <a:cs typeface="Verdana"/>
              </a:rPr>
              <a:t>intervenne </a:t>
            </a:r>
            <a:r>
              <a:rPr sz="900" dirty="0">
                <a:latin typeface="Verdana"/>
                <a:cs typeface="Verdana"/>
              </a:rPr>
              <a:t>la madre: «No!» disse. </a:t>
            </a:r>
            <a:r>
              <a:rPr sz="900" spc="-5" dirty="0">
                <a:latin typeface="Verdana"/>
                <a:cs typeface="Verdana"/>
              </a:rPr>
              <a:t>«Il </a:t>
            </a:r>
            <a:r>
              <a:rPr sz="900" dirty="0">
                <a:latin typeface="Verdana"/>
                <a:cs typeface="Verdana"/>
              </a:rPr>
              <a:t>suo nome </a:t>
            </a:r>
            <a:r>
              <a:rPr sz="900" spc="-5" dirty="0">
                <a:latin typeface="Verdana"/>
                <a:cs typeface="Verdana"/>
              </a:rPr>
              <a:t>sarà Giovanni».</a:t>
            </a:r>
            <a:endParaRPr sz="900">
              <a:latin typeface="Verdana"/>
              <a:cs typeface="Verdana"/>
            </a:endParaRPr>
          </a:p>
          <a:p>
            <a:pPr marL="1958339" marR="45085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Gli altri </a:t>
            </a:r>
            <a:r>
              <a:rPr sz="900" spc="-10" dirty="0">
                <a:latin typeface="Verdana"/>
                <a:cs typeface="Verdana"/>
              </a:rPr>
              <a:t>le </a:t>
            </a:r>
            <a:r>
              <a:rPr sz="900" dirty="0">
                <a:latin typeface="Verdana"/>
                <a:cs typeface="Verdana"/>
              </a:rPr>
              <a:t>dissero: </a:t>
            </a:r>
            <a:r>
              <a:rPr sz="900" spc="-5" dirty="0">
                <a:latin typeface="Verdana"/>
                <a:cs typeface="Verdana"/>
              </a:rPr>
              <a:t>«Nessuno </a:t>
            </a:r>
            <a:r>
              <a:rPr sz="900" dirty="0">
                <a:latin typeface="Verdana"/>
                <a:cs typeface="Verdana"/>
              </a:rPr>
              <a:t>tra i tuoi parenti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dirty="0">
                <a:latin typeface="Verdana"/>
                <a:cs typeface="Verdana"/>
              </a:rPr>
              <a:t>questo </a:t>
            </a:r>
            <a:r>
              <a:rPr sz="900" spc="-5" dirty="0">
                <a:latin typeface="Verdana"/>
                <a:cs typeface="Verdana"/>
              </a:rPr>
              <a:t>nome!». </a:t>
            </a:r>
            <a:r>
              <a:rPr sz="900" dirty="0">
                <a:latin typeface="Verdana"/>
                <a:cs typeface="Verdana"/>
              </a:rPr>
              <a:t>Si rivolsero  allora con gesti al </a:t>
            </a:r>
            <a:r>
              <a:rPr sz="900" spc="-5" dirty="0">
                <a:latin typeface="Verdana"/>
                <a:cs typeface="Verdana"/>
              </a:rPr>
              <a:t>padre, </a:t>
            </a:r>
            <a:r>
              <a:rPr sz="900" dirty="0">
                <a:latin typeface="Verdana"/>
                <a:cs typeface="Verdana"/>
              </a:rPr>
              <a:t>per sapere </a:t>
            </a:r>
            <a:r>
              <a:rPr sz="900" spc="-5" dirty="0">
                <a:latin typeface="Verdana"/>
                <a:cs typeface="Verdana"/>
              </a:rPr>
              <a:t>quale </a:t>
            </a:r>
            <a:r>
              <a:rPr sz="900" dirty="0">
                <a:latin typeface="Verdana"/>
                <a:cs typeface="Verdana"/>
              </a:rPr>
              <a:t>doveva essere, secondo </a:t>
            </a:r>
            <a:r>
              <a:rPr sz="900" spc="-5" dirty="0">
                <a:latin typeface="Verdana"/>
                <a:cs typeface="Verdana"/>
              </a:rPr>
              <a:t>lui, </a:t>
            </a:r>
            <a:r>
              <a:rPr sz="900" dirty="0">
                <a:latin typeface="Verdana"/>
                <a:cs typeface="Verdana"/>
              </a:rPr>
              <a:t>il nome  del bambino. </a:t>
            </a:r>
            <a:r>
              <a:rPr sz="900" spc="-5" dirty="0">
                <a:latin typeface="Verdana"/>
                <a:cs typeface="Verdana"/>
              </a:rPr>
              <a:t>Zaccaria </a:t>
            </a:r>
            <a:r>
              <a:rPr sz="900" dirty="0">
                <a:latin typeface="Verdana"/>
                <a:cs typeface="Verdana"/>
              </a:rPr>
              <a:t>chiese allora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tavoletta e </a:t>
            </a:r>
            <a:r>
              <a:rPr sz="900" spc="-5" dirty="0">
                <a:latin typeface="Verdana"/>
                <a:cs typeface="Verdana"/>
              </a:rPr>
              <a:t>scrisse: «Il suo nome </a:t>
            </a:r>
            <a:r>
              <a:rPr sz="900" dirty="0">
                <a:latin typeface="Verdana"/>
                <a:cs typeface="Verdana"/>
              </a:rPr>
              <a:t>è  </a:t>
            </a:r>
            <a:r>
              <a:rPr sz="900" spc="-5" dirty="0">
                <a:latin typeface="Verdana"/>
                <a:cs typeface="Verdana"/>
              </a:rPr>
              <a:t>Giovanni». </a:t>
            </a:r>
            <a:r>
              <a:rPr sz="900" dirty="0">
                <a:latin typeface="Verdana"/>
                <a:cs typeface="Verdana"/>
              </a:rPr>
              <a:t>Tutti rimasero</a:t>
            </a:r>
            <a:r>
              <a:rPr sz="900" spc="-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meravigliati.</a:t>
            </a:r>
            <a:endParaRPr sz="900">
              <a:latin typeface="Verdana"/>
              <a:cs typeface="Verdana"/>
            </a:endParaRPr>
          </a:p>
          <a:p>
            <a:pPr marL="1958339" marR="44450" algn="just">
              <a:lnSpc>
                <a:spcPct val="101099"/>
              </a:lnSpc>
              <a:spcBef>
                <a:spcPts val="615"/>
              </a:spcBef>
            </a:pPr>
            <a:r>
              <a:rPr sz="900" spc="-5" dirty="0">
                <a:latin typeface="Verdana"/>
                <a:cs typeface="Verdana"/>
              </a:rPr>
              <a:t>In quel </a:t>
            </a:r>
            <a:r>
              <a:rPr sz="900" dirty="0">
                <a:latin typeface="Verdana"/>
                <a:cs typeface="Verdana"/>
              </a:rPr>
              <a:t>medesimo </a:t>
            </a:r>
            <a:r>
              <a:rPr sz="900" spc="-5" dirty="0">
                <a:latin typeface="Verdana"/>
                <a:cs typeface="Verdana"/>
              </a:rPr>
              <a:t>istante Zaccaria aprì </a:t>
            </a:r>
            <a:r>
              <a:rPr sz="900" dirty="0">
                <a:latin typeface="Verdana"/>
                <a:cs typeface="Verdana"/>
              </a:rPr>
              <a:t>la bocca e </a:t>
            </a:r>
            <a:r>
              <a:rPr sz="900" spc="-5" dirty="0">
                <a:latin typeface="Verdana"/>
                <a:cs typeface="Verdana"/>
              </a:rPr>
              <a:t>riuscì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nuovo </a:t>
            </a:r>
            <a:r>
              <a:rPr sz="900" dirty="0">
                <a:latin typeface="Verdana"/>
                <a:cs typeface="Verdana"/>
              </a:rPr>
              <a:t>a parlare, e  subito si mise a lodare </a:t>
            </a:r>
            <a:r>
              <a:rPr sz="900" spc="-5" dirty="0">
                <a:latin typeface="Verdana"/>
                <a:cs typeface="Verdana"/>
              </a:rPr>
              <a:t>Dio. </a:t>
            </a:r>
            <a:r>
              <a:rPr sz="900" dirty="0">
                <a:latin typeface="Verdana"/>
                <a:cs typeface="Verdana"/>
              </a:rPr>
              <a:t>Tutti i loro </a:t>
            </a:r>
            <a:r>
              <a:rPr sz="900" spc="-5" dirty="0">
                <a:latin typeface="Verdana"/>
                <a:cs typeface="Verdana"/>
              </a:rPr>
              <a:t>vicini furono </a:t>
            </a:r>
            <a:r>
              <a:rPr sz="900" dirty="0">
                <a:latin typeface="Verdana"/>
                <a:cs typeface="Verdana"/>
              </a:rPr>
              <a:t>presi da un senso di </a:t>
            </a:r>
            <a:r>
              <a:rPr sz="900" spc="-5" dirty="0">
                <a:latin typeface="Verdana"/>
                <a:cs typeface="Verdana"/>
              </a:rPr>
              <a:t>paura  </a:t>
            </a:r>
            <a:r>
              <a:rPr sz="900" dirty="0">
                <a:latin typeface="Verdana"/>
                <a:cs typeface="Verdana"/>
              </a:rPr>
              <a:t>e tra le altre cose </a:t>
            </a:r>
            <a:r>
              <a:rPr sz="900" spc="-5" dirty="0">
                <a:latin typeface="Verdana"/>
                <a:cs typeface="Verdana"/>
              </a:rPr>
              <a:t>dicevano: «Che </a:t>
            </a:r>
            <a:r>
              <a:rPr sz="900" dirty="0">
                <a:latin typeface="Verdana"/>
                <a:cs typeface="Verdana"/>
              </a:rPr>
              <a:t>cosa diventerà mai </a:t>
            </a:r>
            <a:r>
              <a:rPr sz="900" spc="-5" dirty="0">
                <a:latin typeface="Verdana"/>
                <a:cs typeface="Verdana"/>
              </a:rPr>
              <a:t>questo </a:t>
            </a:r>
            <a:r>
              <a:rPr sz="900" dirty="0">
                <a:latin typeface="Verdana"/>
                <a:cs typeface="Verdana"/>
              </a:rPr>
              <a:t>bambino?  </a:t>
            </a:r>
            <a:r>
              <a:rPr sz="900" spc="-5" dirty="0">
                <a:latin typeface="Verdana"/>
                <a:cs typeface="Verdana"/>
              </a:rPr>
              <a:t>Davvero </a:t>
            </a:r>
            <a:r>
              <a:rPr sz="900" dirty="0">
                <a:latin typeface="Verdana"/>
                <a:cs typeface="Verdana"/>
              </a:rPr>
              <a:t>la potenza del </a:t>
            </a:r>
            <a:r>
              <a:rPr sz="900" spc="-5" dirty="0">
                <a:latin typeface="Verdana"/>
                <a:cs typeface="Verdana"/>
              </a:rPr>
              <a:t>Signore </a:t>
            </a:r>
            <a:r>
              <a:rPr sz="900" dirty="0">
                <a:latin typeface="Verdana"/>
                <a:cs typeface="Verdana"/>
              </a:rPr>
              <a:t>era con</a:t>
            </a:r>
            <a:r>
              <a:rPr sz="900" spc="-5" dirty="0">
                <a:latin typeface="Verdana"/>
                <a:cs typeface="Verdana"/>
              </a:rPr>
              <a:t> lui».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2543" y="937260"/>
            <a:ext cx="1831848" cy="2456688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7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0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543040" cy="2348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Annuncio della passione,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morte e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 resurrezione</a:t>
            </a:r>
            <a:endParaRPr sz="1400">
              <a:latin typeface="Calibri"/>
              <a:cs typeface="Calibri"/>
            </a:endParaRPr>
          </a:p>
          <a:p>
            <a:pPr marL="2822575" marR="5715" algn="just">
              <a:lnSpc>
                <a:spcPct val="101400"/>
              </a:lnSpc>
              <a:spcBef>
                <a:spcPts val="685"/>
              </a:spcBef>
            </a:pPr>
            <a:r>
              <a:rPr sz="900" spc="-5" dirty="0">
                <a:latin typeface="Verdana"/>
                <a:cs typeface="Verdana"/>
              </a:rPr>
              <a:t>Mentre </a:t>
            </a:r>
            <a:r>
              <a:rPr sz="900" dirty="0">
                <a:latin typeface="Verdana"/>
                <a:cs typeface="Verdana"/>
              </a:rPr>
              <a:t>era sulla strada che sale </a:t>
            </a:r>
            <a:r>
              <a:rPr sz="900" spc="-5" dirty="0">
                <a:latin typeface="Verdana"/>
                <a:cs typeface="Verdana"/>
              </a:rPr>
              <a:t>verso </a:t>
            </a:r>
            <a:r>
              <a:rPr sz="900" dirty="0">
                <a:latin typeface="Verdana"/>
                <a:cs typeface="Verdana"/>
              </a:rPr>
              <a:t>Gerusalemme, </a:t>
            </a:r>
            <a:r>
              <a:rPr sz="900" spc="-5" dirty="0">
                <a:latin typeface="Verdana"/>
                <a:cs typeface="Verdana"/>
              </a:rPr>
              <a:t>Gesù  camminava davanti </a:t>
            </a:r>
            <a:r>
              <a:rPr sz="900" dirty="0">
                <a:latin typeface="Verdana"/>
                <a:cs typeface="Verdana"/>
              </a:rPr>
              <a:t>a tutti. I suoi discepoli lo </a:t>
            </a:r>
            <a:r>
              <a:rPr sz="900" spc="-5" dirty="0">
                <a:latin typeface="Verdana"/>
                <a:cs typeface="Verdana"/>
              </a:rPr>
              <a:t>seguivano, </a:t>
            </a:r>
            <a:r>
              <a:rPr sz="900" dirty="0">
                <a:latin typeface="Verdana"/>
                <a:cs typeface="Verdana"/>
              </a:rPr>
              <a:t>ma  non </a:t>
            </a:r>
            <a:r>
              <a:rPr sz="900" spc="-5" dirty="0">
                <a:latin typeface="Verdana"/>
                <a:cs typeface="Verdana"/>
              </a:rPr>
              <a:t>sapevano </a:t>
            </a:r>
            <a:r>
              <a:rPr sz="900" dirty="0">
                <a:latin typeface="Verdana"/>
                <a:cs typeface="Verdana"/>
              </a:rPr>
              <a:t>che cosa </a:t>
            </a:r>
            <a:r>
              <a:rPr sz="900" spc="-5" dirty="0">
                <a:latin typeface="Verdana"/>
                <a:cs typeface="Verdana"/>
              </a:rPr>
              <a:t>pensare, anzi alcuni </a:t>
            </a:r>
            <a:r>
              <a:rPr sz="900" dirty="0">
                <a:latin typeface="Verdana"/>
                <a:cs typeface="Verdana"/>
              </a:rPr>
              <a:t>erano pieni </a:t>
            </a:r>
            <a:r>
              <a:rPr sz="900" spc="-10" dirty="0">
                <a:latin typeface="Verdana"/>
                <a:cs typeface="Verdana"/>
              </a:rPr>
              <a:t>di  </a:t>
            </a:r>
            <a:r>
              <a:rPr sz="900" dirty="0">
                <a:latin typeface="Verdana"/>
                <a:cs typeface="Verdana"/>
              </a:rPr>
              <a:t>timore. </a:t>
            </a:r>
            <a:r>
              <a:rPr sz="900" spc="-5" dirty="0">
                <a:latin typeface="Verdana"/>
                <a:cs typeface="Verdana"/>
              </a:rPr>
              <a:t>Ancora una </a:t>
            </a:r>
            <a:r>
              <a:rPr sz="900" dirty="0">
                <a:latin typeface="Verdana"/>
                <a:cs typeface="Verdana"/>
              </a:rPr>
              <a:t>volta Gesù prese in disparte i Dodici e  cominciò a dir </a:t>
            </a:r>
            <a:r>
              <a:rPr sz="900" spc="-5" dirty="0">
                <a:latin typeface="Verdana"/>
                <a:cs typeface="Verdana"/>
              </a:rPr>
              <a:t>loro quello </a:t>
            </a:r>
            <a:r>
              <a:rPr sz="900" spc="-10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gli sarebbe</a:t>
            </a:r>
            <a:r>
              <a:rPr sz="900" spc="1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accaduto.</a:t>
            </a:r>
            <a:endParaRPr sz="900">
              <a:latin typeface="Verdana"/>
              <a:cs typeface="Verdana"/>
            </a:endParaRPr>
          </a:p>
          <a:p>
            <a:pPr marL="2822575" marR="5080" algn="just">
              <a:lnSpc>
                <a:spcPct val="1012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Disse </a:t>
            </a:r>
            <a:r>
              <a:rPr sz="900" spc="-5" dirty="0">
                <a:latin typeface="Verdana"/>
                <a:cs typeface="Verdana"/>
              </a:rPr>
              <a:t>loro: «Ecco, noi </a:t>
            </a:r>
            <a:r>
              <a:rPr sz="900" dirty="0">
                <a:latin typeface="Verdana"/>
                <a:cs typeface="Verdana"/>
              </a:rPr>
              <a:t>stiamo salendo verso Gerusalemme. Là si  compirà </a:t>
            </a:r>
            <a:r>
              <a:rPr sz="900" spc="-5" dirty="0">
                <a:latin typeface="Verdana"/>
                <a:cs typeface="Verdana"/>
              </a:rPr>
              <a:t>tutto quel che </a:t>
            </a:r>
            <a:r>
              <a:rPr sz="900" dirty="0">
                <a:latin typeface="Verdana"/>
                <a:cs typeface="Verdana"/>
              </a:rPr>
              <a:t>fu scritto dai </a:t>
            </a:r>
            <a:r>
              <a:rPr sz="900" spc="-5" dirty="0">
                <a:latin typeface="Verdana"/>
                <a:cs typeface="Verdana"/>
              </a:rPr>
              <a:t>profeti riguardo </a:t>
            </a:r>
            <a:r>
              <a:rPr sz="900" dirty="0">
                <a:latin typeface="Verdana"/>
                <a:cs typeface="Verdana"/>
              </a:rPr>
              <a:t>al </a:t>
            </a:r>
            <a:r>
              <a:rPr sz="900" spc="-5" dirty="0">
                <a:latin typeface="Verdana"/>
                <a:cs typeface="Verdana"/>
              </a:rPr>
              <a:t>Figlio  </a:t>
            </a:r>
            <a:r>
              <a:rPr sz="900" dirty="0">
                <a:latin typeface="Verdana"/>
                <a:cs typeface="Verdana"/>
              </a:rPr>
              <a:t>dell’uomo. </a:t>
            </a:r>
            <a:r>
              <a:rPr sz="900" spc="-5" dirty="0">
                <a:latin typeface="Verdana"/>
                <a:cs typeface="Verdana"/>
              </a:rPr>
              <a:t>Egli sarà </a:t>
            </a:r>
            <a:r>
              <a:rPr sz="900" dirty="0">
                <a:latin typeface="Verdana"/>
                <a:cs typeface="Verdana"/>
              </a:rPr>
              <a:t>consegnato nelle </a:t>
            </a:r>
            <a:r>
              <a:rPr sz="900" spc="-5" dirty="0">
                <a:latin typeface="Verdana"/>
                <a:cs typeface="Verdana"/>
              </a:rPr>
              <a:t>mani </a:t>
            </a:r>
            <a:r>
              <a:rPr sz="900" dirty="0">
                <a:latin typeface="Verdana"/>
                <a:cs typeface="Verdana"/>
              </a:rPr>
              <a:t>dei capi dei  sacerdoti e dei </a:t>
            </a:r>
            <a:r>
              <a:rPr sz="900" spc="-5" dirty="0">
                <a:latin typeface="Verdana"/>
                <a:cs typeface="Verdana"/>
              </a:rPr>
              <a:t>maestri </a:t>
            </a:r>
            <a:r>
              <a:rPr sz="900" dirty="0">
                <a:latin typeface="Verdana"/>
                <a:cs typeface="Verdana"/>
              </a:rPr>
              <a:t>della </a:t>
            </a:r>
            <a:r>
              <a:rPr sz="900" spc="-5" dirty="0">
                <a:latin typeface="Verdana"/>
                <a:cs typeface="Verdana"/>
              </a:rPr>
              <a:t>Legge. Essi </a:t>
            </a:r>
            <a:r>
              <a:rPr sz="900" dirty="0">
                <a:latin typeface="Verdana"/>
                <a:cs typeface="Verdana"/>
              </a:rPr>
              <a:t>lo </a:t>
            </a:r>
            <a:r>
              <a:rPr sz="900" spc="-5" dirty="0">
                <a:latin typeface="Verdana"/>
                <a:cs typeface="Verdana"/>
              </a:rPr>
              <a:t>condanneranno </a:t>
            </a:r>
            <a:r>
              <a:rPr sz="900" dirty="0">
                <a:latin typeface="Verdana"/>
                <a:cs typeface="Verdana"/>
              </a:rPr>
              <a:t>a  morte e </a:t>
            </a:r>
            <a:r>
              <a:rPr sz="900" spc="-5" dirty="0">
                <a:latin typeface="Verdana"/>
                <a:cs typeface="Verdana"/>
              </a:rPr>
              <a:t>poi </a:t>
            </a:r>
            <a:r>
              <a:rPr sz="900" dirty="0">
                <a:latin typeface="Verdana"/>
                <a:cs typeface="Verdana"/>
              </a:rPr>
              <a:t>lo </a:t>
            </a:r>
            <a:r>
              <a:rPr sz="900" spc="-5" dirty="0">
                <a:latin typeface="Verdana"/>
                <a:cs typeface="Verdana"/>
              </a:rPr>
              <a:t>consegneranno </a:t>
            </a:r>
            <a:r>
              <a:rPr sz="900" dirty="0">
                <a:latin typeface="Verdana"/>
                <a:cs typeface="Verdana"/>
              </a:rPr>
              <a:t>ai pagani; ed </a:t>
            </a:r>
            <a:r>
              <a:rPr sz="900" spc="-5" dirty="0">
                <a:latin typeface="Verdana"/>
                <a:cs typeface="Verdana"/>
              </a:rPr>
              <a:t>essi </a:t>
            </a:r>
            <a:r>
              <a:rPr sz="900" dirty="0">
                <a:latin typeface="Verdana"/>
                <a:cs typeface="Verdana"/>
              </a:rPr>
              <a:t>gli </a:t>
            </a:r>
            <a:r>
              <a:rPr sz="900" spc="-5" dirty="0">
                <a:latin typeface="Verdana"/>
                <a:cs typeface="Verdana"/>
              </a:rPr>
              <a:t>rideranno </a:t>
            </a:r>
            <a:r>
              <a:rPr sz="900" dirty="0">
                <a:latin typeface="Verdana"/>
                <a:cs typeface="Verdana"/>
              </a:rPr>
              <a:t>in  </a:t>
            </a:r>
            <a:r>
              <a:rPr sz="900" spc="-5" dirty="0">
                <a:latin typeface="Verdana"/>
                <a:cs typeface="Verdana"/>
              </a:rPr>
              <a:t>faccia, </a:t>
            </a:r>
            <a:r>
              <a:rPr sz="900" dirty="0">
                <a:latin typeface="Verdana"/>
                <a:cs typeface="Verdana"/>
              </a:rPr>
              <a:t>lo </a:t>
            </a:r>
            <a:r>
              <a:rPr sz="900" spc="-5" dirty="0">
                <a:latin typeface="Verdana"/>
                <a:cs typeface="Verdana"/>
              </a:rPr>
              <a:t>copriranno </a:t>
            </a:r>
            <a:r>
              <a:rPr sz="900" dirty="0">
                <a:latin typeface="Verdana"/>
                <a:cs typeface="Verdana"/>
              </a:rPr>
              <a:t>di offese e di </a:t>
            </a:r>
            <a:r>
              <a:rPr sz="900" spc="-5" dirty="0">
                <a:latin typeface="Verdana"/>
                <a:cs typeface="Verdana"/>
              </a:rPr>
              <a:t>sputi, </a:t>
            </a:r>
            <a:r>
              <a:rPr sz="900" dirty="0">
                <a:latin typeface="Verdana"/>
                <a:cs typeface="Verdana"/>
              </a:rPr>
              <a:t>lo </a:t>
            </a:r>
            <a:r>
              <a:rPr sz="900" spc="-5" dirty="0">
                <a:latin typeface="Verdana"/>
                <a:cs typeface="Verdana"/>
              </a:rPr>
              <a:t>prenderanno </a:t>
            </a:r>
            <a:r>
              <a:rPr sz="900" dirty="0">
                <a:latin typeface="Verdana"/>
                <a:cs typeface="Verdana"/>
              </a:rPr>
              <a:t>a  </a:t>
            </a:r>
            <a:r>
              <a:rPr sz="900" spc="-5" dirty="0">
                <a:latin typeface="Verdana"/>
                <a:cs typeface="Verdana"/>
              </a:rPr>
              <a:t>frustate </a:t>
            </a:r>
            <a:r>
              <a:rPr sz="900" dirty="0">
                <a:latin typeface="Verdana"/>
                <a:cs typeface="Verdana"/>
              </a:rPr>
              <a:t>e lo </a:t>
            </a:r>
            <a:r>
              <a:rPr sz="900" spc="-5" dirty="0">
                <a:latin typeface="Verdana"/>
                <a:cs typeface="Verdana"/>
              </a:rPr>
              <a:t>uccideranno </a:t>
            </a:r>
            <a:r>
              <a:rPr sz="900" dirty="0">
                <a:latin typeface="Verdana"/>
                <a:cs typeface="Verdana"/>
              </a:rPr>
              <a:t>inchiodandolo su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croce. Ma il  terzo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giorno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egli</a:t>
            </a:r>
            <a:r>
              <a:rPr sz="900" spc="7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risorgerà».</a:t>
            </a:r>
            <a:r>
              <a:rPr sz="900" spc="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</a:t>
            </a:r>
            <a:r>
              <a:rPr sz="900" spc="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discepoli</a:t>
            </a:r>
            <a:r>
              <a:rPr sz="900" spc="6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però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non</a:t>
            </a:r>
            <a:r>
              <a:rPr sz="900" spc="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capirono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nulla</a:t>
            </a:r>
            <a:endParaRPr sz="900">
              <a:latin typeface="Verdana"/>
              <a:cs typeface="Verdana"/>
            </a:endParaRPr>
          </a:p>
          <a:p>
            <a:pPr marL="48895" algn="just">
              <a:lnSpc>
                <a:spcPct val="100000"/>
              </a:lnSpc>
              <a:spcBef>
                <a:spcPts val="10"/>
              </a:spcBef>
            </a:pP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tutto </a:t>
            </a:r>
            <a:r>
              <a:rPr sz="900" dirty="0">
                <a:latin typeface="Verdana"/>
                <a:cs typeface="Verdana"/>
              </a:rPr>
              <a:t>questo; </a:t>
            </a:r>
            <a:r>
              <a:rPr sz="900" spc="-5" dirty="0">
                <a:latin typeface="Verdana"/>
                <a:cs typeface="Verdana"/>
              </a:rPr>
              <a:t>quel parlare restava ancora oscuro </a:t>
            </a:r>
            <a:r>
              <a:rPr sz="900" spc="5" dirty="0">
                <a:latin typeface="Verdana"/>
                <a:cs typeface="Verdana"/>
              </a:rPr>
              <a:t>per</a:t>
            </a:r>
            <a:r>
              <a:rPr sz="900" spc="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loro.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9600" y="961644"/>
            <a:ext cx="2625851" cy="1769363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7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29032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Il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Figlio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del</a:t>
            </a:r>
            <a:r>
              <a:rPr sz="1400" b="1" spc="-7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Padre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07480" cy="303085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379345" marR="6350" indent="40005" algn="just">
              <a:lnSpc>
                <a:spcPct val="101400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Ricorreva in </a:t>
            </a:r>
            <a:r>
              <a:rPr sz="900" spc="-5" dirty="0">
                <a:latin typeface="Verdana"/>
                <a:cs typeface="Verdana"/>
              </a:rPr>
              <a:t>quei </a:t>
            </a:r>
            <a:r>
              <a:rPr sz="900" dirty="0">
                <a:latin typeface="Verdana"/>
                <a:cs typeface="Verdana"/>
              </a:rPr>
              <a:t>giorni a Gerusalemme la </a:t>
            </a:r>
            <a:r>
              <a:rPr sz="900" spc="-5" dirty="0">
                <a:latin typeface="Verdana"/>
                <a:cs typeface="Verdana"/>
              </a:rPr>
              <a:t>festa della </a:t>
            </a:r>
            <a:r>
              <a:rPr sz="900" dirty="0">
                <a:latin typeface="Verdana"/>
                <a:cs typeface="Verdana"/>
              </a:rPr>
              <a:t>riconsacrazione  del </a:t>
            </a:r>
            <a:r>
              <a:rPr sz="900" spc="-5" dirty="0">
                <a:latin typeface="Verdana"/>
                <a:cs typeface="Verdana"/>
              </a:rPr>
              <a:t>Tempio </a:t>
            </a:r>
            <a:r>
              <a:rPr sz="900" dirty="0">
                <a:latin typeface="Verdana"/>
                <a:cs typeface="Verdana"/>
              </a:rPr>
              <a:t>. </a:t>
            </a:r>
            <a:r>
              <a:rPr sz="900" spc="-5" dirty="0">
                <a:latin typeface="Verdana"/>
                <a:cs typeface="Verdana"/>
              </a:rPr>
              <a:t>Era </a:t>
            </a:r>
            <a:r>
              <a:rPr sz="900" dirty="0">
                <a:latin typeface="Verdana"/>
                <a:cs typeface="Verdana"/>
              </a:rPr>
              <a:t>d’inverno. Gesù passeggiava </a:t>
            </a:r>
            <a:r>
              <a:rPr sz="900" spc="-5" dirty="0">
                <a:latin typeface="Verdana"/>
                <a:cs typeface="Verdana"/>
              </a:rPr>
              <a:t>nel </a:t>
            </a:r>
            <a:r>
              <a:rPr sz="900" dirty="0">
                <a:latin typeface="Verdana"/>
                <a:cs typeface="Verdana"/>
              </a:rPr>
              <a:t>portico di </a:t>
            </a:r>
            <a:r>
              <a:rPr sz="900" spc="-5" dirty="0">
                <a:latin typeface="Verdana"/>
                <a:cs typeface="Verdana"/>
              </a:rPr>
              <a:t>Salomone  lungo </a:t>
            </a:r>
            <a:r>
              <a:rPr sz="900" dirty="0">
                <a:latin typeface="Verdana"/>
                <a:cs typeface="Verdana"/>
              </a:rPr>
              <a:t>il cortile del </a:t>
            </a:r>
            <a:r>
              <a:rPr sz="900" spc="-5" dirty="0">
                <a:latin typeface="Verdana"/>
                <a:cs typeface="Verdana"/>
              </a:rPr>
              <a:t>Tempio. </a:t>
            </a:r>
            <a:r>
              <a:rPr sz="900" dirty="0">
                <a:latin typeface="Verdana"/>
                <a:cs typeface="Verdana"/>
              </a:rPr>
              <a:t>Allora i Giudei gli si </a:t>
            </a:r>
            <a:r>
              <a:rPr sz="900" spc="-5" dirty="0">
                <a:latin typeface="Verdana"/>
                <a:cs typeface="Verdana"/>
              </a:rPr>
              <a:t>fecero </a:t>
            </a:r>
            <a:r>
              <a:rPr sz="900" dirty="0">
                <a:latin typeface="Verdana"/>
                <a:cs typeface="Verdana"/>
              </a:rPr>
              <a:t>attorno e </a:t>
            </a:r>
            <a:r>
              <a:rPr sz="900" spc="-5" dirty="0">
                <a:latin typeface="Verdana"/>
                <a:cs typeface="Verdana"/>
              </a:rPr>
              <a:t>gli  </a:t>
            </a:r>
            <a:r>
              <a:rPr sz="900" dirty="0">
                <a:latin typeface="Verdana"/>
                <a:cs typeface="Verdana"/>
              </a:rPr>
              <a:t>dicevano: </a:t>
            </a:r>
            <a:r>
              <a:rPr sz="900" spc="-5" dirty="0">
                <a:latin typeface="Verdana"/>
                <a:cs typeface="Verdana"/>
              </a:rPr>
              <a:t>«Fino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ci </a:t>
            </a:r>
            <a:r>
              <a:rPr sz="900" spc="-5" dirty="0">
                <a:latin typeface="Verdana"/>
                <a:cs typeface="Verdana"/>
              </a:rPr>
              <a:t>terrai nell’incertezza? </a:t>
            </a:r>
            <a:r>
              <a:rPr sz="900" dirty="0">
                <a:latin typeface="Verdana"/>
                <a:cs typeface="Verdana"/>
              </a:rPr>
              <a:t>Se tu sei il Messia, il  Cristo, dillo a </a:t>
            </a:r>
            <a:r>
              <a:rPr sz="900" spc="-5" dirty="0">
                <a:latin typeface="Verdana"/>
                <a:cs typeface="Verdana"/>
              </a:rPr>
              <a:t>noi</a:t>
            </a:r>
            <a:r>
              <a:rPr sz="900" spc="-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apertamente».</a:t>
            </a:r>
            <a:endParaRPr sz="900">
              <a:latin typeface="Verdana"/>
              <a:cs typeface="Verdana"/>
            </a:endParaRPr>
          </a:p>
          <a:p>
            <a:pPr marL="2379345" marR="6350" algn="just">
              <a:lnSpc>
                <a:spcPct val="1012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Gesù rispose loro: </a:t>
            </a:r>
            <a:r>
              <a:rPr sz="900" spc="-5" dirty="0">
                <a:latin typeface="Verdana"/>
                <a:cs typeface="Verdana"/>
              </a:rPr>
              <a:t>«Ve </a:t>
            </a:r>
            <a:r>
              <a:rPr sz="900" dirty="0">
                <a:latin typeface="Verdana"/>
                <a:cs typeface="Verdana"/>
              </a:rPr>
              <a:t>l’ho già </a:t>
            </a:r>
            <a:r>
              <a:rPr sz="900" spc="-5" dirty="0">
                <a:latin typeface="Verdana"/>
                <a:cs typeface="Verdana"/>
              </a:rPr>
              <a:t>detto, </a:t>
            </a:r>
            <a:r>
              <a:rPr sz="900" dirty="0">
                <a:latin typeface="Verdana"/>
                <a:cs typeface="Verdana"/>
              </a:rPr>
              <a:t>ma voi non mi credete: il </a:t>
            </a:r>
            <a:r>
              <a:rPr sz="900" spc="-5" dirty="0">
                <a:latin typeface="Verdana"/>
                <a:cs typeface="Verdana"/>
              </a:rPr>
              <a:t>Padre  </a:t>
            </a:r>
            <a:r>
              <a:rPr sz="900" dirty="0">
                <a:latin typeface="Verdana"/>
                <a:cs typeface="Verdana"/>
              </a:rPr>
              <a:t>mi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dirty="0">
                <a:latin typeface="Verdana"/>
                <a:cs typeface="Verdana"/>
              </a:rPr>
              <a:t>consacrato e mandato </a:t>
            </a:r>
            <a:r>
              <a:rPr sz="900" spc="-5" dirty="0">
                <a:latin typeface="Verdana"/>
                <a:cs typeface="Verdana"/>
              </a:rPr>
              <a:t>nel </a:t>
            </a:r>
            <a:r>
              <a:rPr sz="900" dirty="0">
                <a:latin typeface="Verdana"/>
                <a:cs typeface="Verdana"/>
              </a:rPr>
              <a:t>mondo, e le opere che io compio nel  nome del </a:t>
            </a:r>
            <a:r>
              <a:rPr sz="900" spc="-5" dirty="0">
                <a:latin typeface="Verdana"/>
                <a:cs typeface="Verdana"/>
              </a:rPr>
              <a:t>Padre </a:t>
            </a:r>
            <a:r>
              <a:rPr sz="900" dirty="0">
                <a:latin typeface="Verdana"/>
                <a:cs typeface="Verdana"/>
              </a:rPr>
              <a:t>mio, queste </a:t>
            </a:r>
            <a:r>
              <a:rPr sz="900" spc="-5" dirty="0">
                <a:latin typeface="Verdana"/>
                <a:cs typeface="Verdana"/>
              </a:rPr>
              <a:t>testimoniano </a:t>
            </a:r>
            <a:r>
              <a:rPr sz="900" dirty="0">
                <a:latin typeface="Verdana"/>
                <a:cs typeface="Verdana"/>
              </a:rPr>
              <a:t>a mio </a:t>
            </a:r>
            <a:r>
              <a:rPr sz="900" spc="-5" dirty="0">
                <a:latin typeface="Verdana"/>
                <a:cs typeface="Verdana"/>
              </a:rPr>
              <a:t>favore. </a:t>
            </a:r>
            <a:r>
              <a:rPr sz="900" dirty="0">
                <a:latin typeface="Verdana"/>
                <a:cs typeface="Verdana"/>
              </a:rPr>
              <a:t>Ma voi </a:t>
            </a:r>
            <a:r>
              <a:rPr sz="900" spc="-5" dirty="0">
                <a:latin typeface="Verdana"/>
                <a:cs typeface="Verdana"/>
              </a:rPr>
              <a:t>non  </a:t>
            </a:r>
            <a:r>
              <a:rPr sz="900" dirty="0">
                <a:latin typeface="Verdana"/>
                <a:cs typeface="Verdana"/>
              </a:rPr>
              <a:t>credete, perché non appartenete al mio </a:t>
            </a:r>
            <a:r>
              <a:rPr sz="900" spc="-5" dirty="0">
                <a:latin typeface="Verdana"/>
                <a:cs typeface="Verdana"/>
              </a:rPr>
              <a:t>gregge. </a:t>
            </a:r>
            <a:r>
              <a:rPr sz="900" dirty="0">
                <a:latin typeface="Verdana"/>
                <a:cs typeface="Verdana"/>
              </a:rPr>
              <a:t>Le mie </a:t>
            </a:r>
            <a:r>
              <a:rPr sz="900" spc="-5" dirty="0">
                <a:latin typeface="Verdana"/>
                <a:cs typeface="Verdana"/>
              </a:rPr>
              <a:t>pecore  </a:t>
            </a:r>
            <a:r>
              <a:rPr sz="900" dirty="0">
                <a:latin typeface="Verdana"/>
                <a:cs typeface="Verdana"/>
              </a:rPr>
              <a:t>ascoltano la mia </a:t>
            </a:r>
            <a:r>
              <a:rPr sz="900" spc="-5" dirty="0">
                <a:latin typeface="Verdana"/>
                <a:cs typeface="Verdana"/>
              </a:rPr>
              <a:t>voce: </a:t>
            </a:r>
            <a:r>
              <a:rPr sz="900" dirty="0">
                <a:latin typeface="Verdana"/>
                <a:cs typeface="Verdana"/>
              </a:rPr>
              <a:t>io </a:t>
            </a:r>
            <a:r>
              <a:rPr sz="900" spc="-10" dirty="0">
                <a:latin typeface="Verdana"/>
                <a:cs typeface="Verdana"/>
              </a:rPr>
              <a:t>le </a:t>
            </a:r>
            <a:r>
              <a:rPr sz="900" dirty="0">
                <a:latin typeface="Verdana"/>
                <a:cs typeface="Verdana"/>
              </a:rPr>
              <a:t>conosco, ed esse mi </a:t>
            </a:r>
            <a:r>
              <a:rPr sz="900" spc="-5" dirty="0">
                <a:latin typeface="Verdana"/>
                <a:cs typeface="Verdana"/>
              </a:rPr>
              <a:t>seguono. </a:t>
            </a:r>
            <a:r>
              <a:rPr sz="900" dirty="0">
                <a:latin typeface="Verdana"/>
                <a:cs typeface="Verdana"/>
              </a:rPr>
              <a:t>E io do </a:t>
            </a:r>
            <a:r>
              <a:rPr sz="900" spc="-5" dirty="0">
                <a:latin typeface="Verdana"/>
                <a:cs typeface="Verdana"/>
              </a:rPr>
              <a:t>loro 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vita </a:t>
            </a:r>
            <a:r>
              <a:rPr sz="900" dirty="0">
                <a:latin typeface="Verdana"/>
                <a:cs typeface="Verdana"/>
              </a:rPr>
              <a:t>eterna: esse </a:t>
            </a:r>
            <a:r>
              <a:rPr sz="900" spc="-5" dirty="0">
                <a:latin typeface="Verdana"/>
                <a:cs typeface="Verdana"/>
              </a:rPr>
              <a:t>non andranno </a:t>
            </a:r>
            <a:r>
              <a:rPr sz="900" dirty="0">
                <a:latin typeface="Verdana"/>
                <a:cs typeface="Verdana"/>
              </a:rPr>
              <a:t>mai in</a:t>
            </a:r>
            <a:r>
              <a:rPr sz="900" spc="-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rovina».</a:t>
            </a:r>
            <a:endParaRPr sz="900">
              <a:latin typeface="Verdana"/>
              <a:cs typeface="Verdana"/>
            </a:endParaRPr>
          </a:p>
          <a:p>
            <a:pPr marL="2379345" marR="6350" algn="r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A seguito di </a:t>
            </a:r>
            <a:r>
              <a:rPr sz="900" spc="-5" dirty="0">
                <a:latin typeface="Verdana"/>
                <a:cs typeface="Verdana"/>
              </a:rPr>
              <a:t>queste parole </a:t>
            </a:r>
            <a:r>
              <a:rPr sz="900" dirty="0">
                <a:latin typeface="Verdana"/>
                <a:cs typeface="Verdana"/>
              </a:rPr>
              <a:t>i Giudei </a:t>
            </a:r>
            <a:r>
              <a:rPr sz="900" spc="-5" dirty="0">
                <a:latin typeface="Verdana"/>
                <a:cs typeface="Verdana"/>
              </a:rPr>
              <a:t>raccolsero pietre </a:t>
            </a:r>
            <a:r>
              <a:rPr sz="900" dirty="0">
                <a:latin typeface="Verdana"/>
                <a:cs typeface="Verdana"/>
              </a:rPr>
              <a:t>per </a:t>
            </a:r>
            <a:r>
              <a:rPr sz="900" spc="-5" dirty="0">
                <a:latin typeface="Verdana"/>
                <a:cs typeface="Verdana"/>
              </a:rPr>
              <a:t>scagliarle  </a:t>
            </a:r>
            <a:r>
              <a:rPr sz="900" dirty="0">
                <a:latin typeface="Verdana"/>
                <a:cs typeface="Verdana"/>
              </a:rPr>
              <a:t>addosso</a:t>
            </a:r>
            <a:r>
              <a:rPr sz="900" spc="18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</a:t>
            </a:r>
            <a:r>
              <a:rPr sz="900" spc="18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Gesù.</a:t>
            </a:r>
            <a:r>
              <a:rPr sz="900" spc="1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Allora</a:t>
            </a:r>
            <a:r>
              <a:rPr sz="900" spc="1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egli</a:t>
            </a:r>
            <a:r>
              <a:rPr sz="900" spc="19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disse:</a:t>
            </a:r>
            <a:r>
              <a:rPr sz="900" spc="18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«Vi</a:t>
            </a:r>
            <a:r>
              <a:rPr sz="900" spc="19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ho</a:t>
            </a:r>
            <a:r>
              <a:rPr sz="900" spc="19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fatto</a:t>
            </a:r>
            <a:r>
              <a:rPr sz="900" spc="19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vedere</a:t>
            </a:r>
            <a:r>
              <a:rPr sz="900" spc="1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da</a:t>
            </a:r>
            <a:r>
              <a:rPr sz="900" spc="1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parte</a:t>
            </a:r>
            <a:r>
              <a:rPr sz="900" spc="18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del</a:t>
            </a:r>
            <a:endParaRPr sz="900">
              <a:latin typeface="Verdana"/>
              <a:cs typeface="Verdana"/>
            </a:endParaRPr>
          </a:p>
          <a:p>
            <a:pPr marR="5080" algn="r">
              <a:lnSpc>
                <a:spcPct val="100000"/>
              </a:lnSpc>
              <a:spcBef>
                <a:spcPts val="15"/>
              </a:spcBef>
            </a:pPr>
            <a:r>
              <a:rPr sz="900" dirty="0">
                <a:latin typeface="Verdana"/>
                <a:cs typeface="Verdana"/>
              </a:rPr>
              <a:t>Padre</a:t>
            </a:r>
            <a:r>
              <a:rPr sz="900" spc="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molte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opere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buone.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Per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quale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</a:t>
            </a:r>
            <a:r>
              <a:rPr sz="900" spc="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queste</a:t>
            </a:r>
            <a:r>
              <a:rPr sz="900" spc="1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opere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mi</a:t>
            </a:r>
            <a:r>
              <a:rPr sz="900" spc="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volete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uccidere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</a:t>
            </a:r>
            <a:r>
              <a:rPr sz="900" spc="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colpi</a:t>
            </a:r>
            <a:r>
              <a:rPr sz="900" spc="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</a:t>
            </a:r>
            <a:r>
              <a:rPr sz="900" spc="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pietra?».</a:t>
            </a:r>
            <a:r>
              <a:rPr sz="900" spc="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</a:t>
            </a:r>
            <a:r>
              <a:rPr sz="900" spc="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la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folla</a:t>
            </a:r>
            <a:r>
              <a:rPr sz="900" spc="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gli</a:t>
            </a:r>
            <a:r>
              <a:rPr sz="900" spc="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rispose: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ts val="1100"/>
              </a:lnSpc>
              <a:spcBef>
                <a:spcPts val="30"/>
              </a:spcBef>
            </a:pPr>
            <a:r>
              <a:rPr sz="900" dirty="0">
                <a:latin typeface="Verdana"/>
                <a:cs typeface="Verdana"/>
              </a:rPr>
              <a:t>«Non vogliamo </a:t>
            </a:r>
            <a:r>
              <a:rPr sz="900" spc="-5" dirty="0">
                <a:latin typeface="Verdana"/>
                <a:cs typeface="Verdana"/>
              </a:rPr>
              <a:t>ucciderti per </a:t>
            </a:r>
            <a:r>
              <a:rPr sz="900" dirty="0">
                <a:latin typeface="Verdana"/>
                <a:cs typeface="Verdana"/>
              </a:rPr>
              <a:t>una opera </a:t>
            </a:r>
            <a:r>
              <a:rPr sz="900" spc="-5" dirty="0">
                <a:latin typeface="Verdana"/>
                <a:cs typeface="Verdana"/>
              </a:rPr>
              <a:t>buona, </a:t>
            </a:r>
            <a:r>
              <a:rPr sz="900" dirty="0">
                <a:latin typeface="Verdana"/>
                <a:cs typeface="Verdana"/>
              </a:rPr>
              <a:t>ma </a:t>
            </a:r>
            <a:r>
              <a:rPr sz="900" spc="-5" dirty="0">
                <a:latin typeface="Verdana"/>
                <a:cs typeface="Verdana"/>
              </a:rPr>
              <a:t>perché </a:t>
            </a:r>
            <a:r>
              <a:rPr sz="900" dirty="0">
                <a:latin typeface="Verdana"/>
                <a:cs typeface="Verdana"/>
              </a:rPr>
              <a:t>tu bestemmi. </a:t>
            </a:r>
            <a:r>
              <a:rPr sz="900" spc="-5" dirty="0">
                <a:latin typeface="Verdana"/>
                <a:cs typeface="Verdana"/>
              </a:rPr>
              <a:t>Infatti </a:t>
            </a:r>
            <a:r>
              <a:rPr sz="900" dirty="0">
                <a:latin typeface="Verdana"/>
                <a:cs typeface="Verdana"/>
              </a:rPr>
              <a:t>sei </a:t>
            </a:r>
            <a:r>
              <a:rPr sz="900" spc="-5" dirty="0">
                <a:latin typeface="Verdana"/>
                <a:cs typeface="Verdana"/>
              </a:rPr>
              <a:t>soltanto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spc="-5" dirty="0">
                <a:latin typeface="Verdana"/>
                <a:cs typeface="Verdana"/>
              </a:rPr>
              <a:t>uomo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pretendi  </a:t>
            </a:r>
            <a:r>
              <a:rPr sz="900" dirty="0">
                <a:latin typeface="Verdana"/>
                <a:cs typeface="Verdana"/>
              </a:rPr>
              <a:t>di essere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Dio».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  <a:spcBef>
                <a:spcPts val="565"/>
              </a:spcBef>
            </a:pPr>
            <a:r>
              <a:rPr sz="900" dirty="0">
                <a:latin typeface="Verdana"/>
                <a:cs typeface="Verdana"/>
              </a:rPr>
              <a:t>Allora </a:t>
            </a:r>
            <a:r>
              <a:rPr sz="900" spc="-5" dirty="0">
                <a:latin typeface="Verdana"/>
                <a:cs typeface="Verdana"/>
              </a:rPr>
              <a:t>cercarono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catturarlo, </a:t>
            </a:r>
            <a:r>
              <a:rPr sz="900" dirty="0">
                <a:latin typeface="Verdana"/>
                <a:cs typeface="Verdana"/>
              </a:rPr>
              <a:t>ma Gesù </a:t>
            </a:r>
            <a:r>
              <a:rPr sz="900" spc="-5" dirty="0">
                <a:latin typeface="Verdana"/>
                <a:cs typeface="Verdana"/>
              </a:rPr>
              <a:t>sfuggì </a:t>
            </a:r>
            <a:r>
              <a:rPr sz="900" dirty="0">
                <a:latin typeface="Verdana"/>
                <a:cs typeface="Verdana"/>
              </a:rPr>
              <a:t>loro di </a:t>
            </a:r>
            <a:r>
              <a:rPr sz="900" spc="-5" dirty="0">
                <a:latin typeface="Verdana"/>
                <a:cs typeface="Verdana"/>
              </a:rPr>
              <a:t>mano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andò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nuovo </a:t>
            </a:r>
            <a:r>
              <a:rPr sz="900" dirty="0">
                <a:latin typeface="Verdana"/>
                <a:cs typeface="Verdana"/>
              </a:rPr>
              <a:t>dall’altra </a:t>
            </a:r>
            <a:r>
              <a:rPr sz="900" spc="-5" dirty="0">
                <a:latin typeface="Verdana"/>
                <a:cs typeface="Verdana"/>
              </a:rPr>
              <a:t>parte del fiume Giordano,  nel </a:t>
            </a:r>
            <a:r>
              <a:rPr sz="900" dirty="0">
                <a:latin typeface="Verdana"/>
                <a:cs typeface="Verdana"/>
              </a:rPr>
              <a:t>luogo </a:t>
            </a:r>
            <a:r>
              <a:rPr sz="900" spc="-5" dirty="0">
                <a:latin typeface="Verdana"/>
                <a:cs typeface="Verdana"/>
              </a:rPr>
              <a:t>dove </a:t>
            </a:r>
            <a:r>
              <a:rPr sz="900" dirty="0">
                <a:latin typeface="Verdana"/>
                <a:cs typeface="Verdana"/>
              </a:rPr>
              <a:t>prima </a:t>
            </a:r>
            <a:r>
              <a:rPr sz="900" spc="-5" dirty="0">
                <a:latin typeface="Verdana"/>
                <a:cs typeface="Verdana"/>
              </a:rPr>
              <a:t>c’era Giovanni </a:t>
            </a:r>
            <a:r>
              <a:rPr sz="900" dirty="0">
                <a:latin typeface="Verdana"/>
                <a:cs typeface="Verdana"/>
              </a:rPr>
              <a:t>che battezzava. Là, si fermò per qualche tempo e </a:t>
            </a:r>
            <a:r>
              <a:rPr sz="900" spc="-5" dirty="0">
                <a:latin typeface="Verdana"/>
                <a:cs typeface="Verdana"/>
              </a:rPr>
              <a:t>molti andavano </a:t>
            </a:r>
            <a:r>
              <a:rPr sz="900" dirty="0">
                <a:latin typeface="Verdana"/>
                <a:cs typeface="Verdana"/>
              </a:rPr>
              <a:t>da </a:t>
            </a:r>
            <a:r>
              <a:rPr sz="900" spc="-5" dirty="0">
                <a:latin typeface="Verdana"/>
                <a:cs typeface="Verdana"/>
              </a:rPr>
              <a:t>lui.  </a:t>
            </a:r>
            <a:r>
              <a:rPr sz="900" dirty="0">
                <a:latin typeface="Verdana"/>
                <a:cs typeface="Verdana"/>
              </a:rPr>
              <a:t>Dicevano: </a:t>
            </a:r>
            <a:r>
              <a:rPr sz="900" spc="-5" dirty="0">
                <a:latin typeface="Verdana"/>
                <a:cs typeface="Verdana"/>
              </a:rPr>
              <a:t>«Giovanni </a:t>
            </a:r>
            <a:r>
              <a:rPr sz="900" dirty="0">
                <a:latin typeface="Verdana"/>
                <a:cs typeface="Verdana"/>
              </a:rPr>
              <a:t>non ha </a:t>
            </a:r>
            <a:r>
              <a:rPr sz="900" spc="-5" dirty="0">
                <a:latin typeface="Verdana"/>
                <a:cs typeface="Verdana"/>
              </a:rPr>
              <a:t>fatto nessun </a:t>
            </a:r>
            <a:r>
              <a:rPr sz="900" dirty="0">
                <a:latin typeface="Verdana"/>
                <a:cs typeface="Verdana"/>
              </a:rPr>
              <a:t>miracolo, ma tutto </a:t>
            </a:r>
            <a:r>
              <a:rPr sz="900" spc="-5" dirty="0">
                <a:latin typeface="Verdana"/>
                <a:cs typeface="Verdana"/>
              </a:rPr>
              <a:t>quello che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dirty="0">
                <a:latin typeface="Verdana"/>
                <a:cs typeface="Verdana"/>
              </a:rPr>
              <a:t>detto su Gesù è vero». E così in </a:t>
            </a:r>
            <a:r>
              <a:rPr sz="900" spc="-5" dirty="0">
                <a:latin typeface="Verdana"/>
                <a:cs typeface="Verdana"/>
              </a:rPr>
              <a:t>quel  </a:t>
            </a:r>
            <a:r>
              <a:rPr sz="900" dirty="0">
                <a:latin typeface="Verdana"/>
                <a:cs typeface="Verdana"/>
              </a:rPr>
              <a:t>luogo </a:t>
            </a:r>
            <a:r>
              <a:rPr sz="900" spc="-5" dirty="0">
                <a:latin typeface="Verdana"/>
                <a:cs typeface="Verdana"/>
              </a:rPr>
              <a:t>molti </a:t>
            </a:r>
            <a:r>
              <a:rPr sz="900" dirty="0">
                <a:latin typeface="Verdana"/>
                <a:cs typeface="Verdana"/>
              </a:rPr>
              <a:t>credettero in</a:t>
            </a:r>
            <a:r>
              <a:rPr sz="900" spc="-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lui.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5591" y="966216"/>
            <a:ext cx="2282951" cy="1712975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7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63830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Gesù risuscita</a:t>
            </a:r>
            <a:r>
              <a:rPr sz="1400" b="1" spc="-1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Lazzaro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07480" cy="330835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2266315" marR="5715" indent="40005" algn="just">
              <a:lnSpc>
                <a:spcPct val="101499"/>
              </a:lnSpc>
              <a:spcBef>
                <a:spcPts val="80"/>
              </a:spcBef>
            </a:pPr>
            <a:r>
              <a:rPr sz="900" spc="-5" dirty="0">
                <a:latin typeface="Verdana"/>
                <a:cs typeface="Verdana"/>
              </a:rPr>
              <a:t>Era </a:t>
            </a:r>
            <a:r>
              <a:rPr sz="900" dirty="0">
                <a:latin typeface="Verdana"/>
                <a:cs typeface="Verdana"/>
              </a:rPr>
              <a:t>allora malato un certo </a:t>
            </a:r>
            <a:r>
              <a:rPr sz="900" spc="-5" dirty="0">
                <a:latin typeface="Verdana"/>
                <a:cs typeface="Verdana"/>
              </a:rPr>
              <a:t>Lazzaro </a:t>
            </a:r>
            <a:r>
              <a:rPr sz="900" dirty="0">
                <a:latin typeface="Verdana"/>
                <a:cs typeface="Verdana"/>
              </a:rPr>
              <a:t>di Betania, il </a:t>
            </a:r>
            <a:r>
              <a:rPr sz="900" spc="-5" dirty="0">
                <a:latin typeface="Verdana"/>
                <a:cs typeface="Verdana"/>
              </a:rPr>
              <a:t>fratello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Maria, </a:t>
            </a:r>
            <a:r>
              <a:rPr sz="900" spc="-10" dirty="0">
                <a:latin typeface="Verdana"/>
                <a:cs typeface="Verdana"/>
              </a:rPr>
              <a:t>la  </a:t>
            </a:r>
            <a:r>
              <a:rPr sz="900" spc="-5" dirty="0">
                <a:latin typeface="Verdana"/>
                <a:cs typeface="Verdana"/>
              </a:rPr>
              <a:t>donna che </a:t>
            </a:r>
            <a:r>
              <a:rPr sz="900" dirty="0">
                <a:latin typeface="Verdana"/>
                <a:cs typeface="Verdana"/>
              </a:rPr>
              <a:t>aveva cosparso di </a:t>
            </a:r>
            <a:r>
              <a:rPr sz="900" spc="-5" dirty="0">
                <a:latin typeface="Verdana"/>
                <a:cs typeface="Verdana"/>
              </a:rPr>
              <a:t>olio profumato </a:t>
            </a:r>
            <a:r>
              <a:rPr sz="900" spc="-10" dirty="0">
                <a:latin typeface="Verdana"/>
                <a:cs typeface="Verdana"/>
              </a:rPr>
              <a:t>il </a:t>
            </a:r>
            <a:r>
              <a:rPr sz="900" dirty="0">
                <a:latin typeface="Verdana"/>
                <a:cs typeface="Verdana"/>
              </a:rPr>
              <a:t>Signore e gli aveva  asciugato i piedi con i suoi capelli, e di Marta </a:t>
            </a:r>
            <a:r>
              <a:rPr sz="900" spc="-5" dirty="0">
                <a:latin typeface="Verdana"/>
                <a:cs typeface="Verdana"/>
              </a:rPr>
              <a:t>sua </a:t>
            </a:r>
            <a:r>
              <a:rPr sz="900" dirty="0">
                <a:latin typeface="Verdana"/>
                <a:cs typeface="Verdana"/>
              </a:rPr>
              <a:t>sorella. Le </a:t>
            </a:r>
            <a:r>
              <a:rPr sz="900" spc="-5" dirty="0">
                <a:latin typeface="Verdana"/>
                <a:cs typeface="Verdana"/>
              </a:rPr>
              <a:t>sorelle  mandarono dunque </a:t>
            </a:r>
            <a:r>
              <a:rPr sz="900" dirty="0">
                <a:latin typeface="Verdana"/>
                <a:cs typeface="Verdana"/>
              </a:rPr>
              <a:t>a dire a Gesù: «Signore, il </a:t>
            </a:r>
            <a:r>
              <a:rPr sz="900" spc="-5" dirty="0">
                <a:latin typeface="Verdana"/>
                <a:cs typeface="Verdana"/>
              </a:rPr>
              <a:t>tuo </a:t>
            </a:r>
            <a:r>
              <a:rPr sz="900" dirty="0">
                <a:latin typeface="Verdana"/>
                <a:cs typeface="Verdana"/>
              </a:rPr>
              <a:t>amico è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ammalato».</a:t>
            </a:r>
            <a:endParaRPr sz="900">
              <a:latin typeface="Verdana"/>
              <a:cs typeface="Verdana"/>
            </a:endParaRPr>
          </a:p>
          <a:p>
            <a:pPr marL="2266315" marR="6350" algn="just">
              <a:lnSpc>
                <a:spcPct val="101299"/>
              </a:lnSpc>
              <a:spcBef>
                <a:spcPts val="600"/>
              </a:spcBef>
            </a:pP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Gesù ebbe questa notizia disse: </a:t>
            </a:r>
            <a:r>
              <a:rPr sz="900" spc="-5" dirty="0">
                <a:latin typeface="Verdana"/>
                <a:cs typeface="Verdana"/>
              </a:rPr>
              <a:t>«Questa </a:t>
            </a:r>
            <a:r>
              <a:rPr sz="900" dirty="0">
                <a:latin typeface="Verdana"/>
                <a:cs typeface="Verdana"/>
              </a:rPr>
              <a:t>malattia non porterà  alla morte, ma </a:t>
            </a:r>
            <a:r>
              <a:rPr sz="900" spc="-5" dirty="0">
                <a:latin typeface="Verdana"/>
                <a:cs typeface="Verdana"/>
              </a:rPr>
              <a:t>servirà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manifestare </a:t>
            </a:r>
            <a:r>
              <a:rPr sz="900" dirty="0">
                <a:latin typeface="Verdana"/>
                <a:cs typeface="Verdana"/>
              </a:rPr>
              <a:t>la gloriosa </a:t>
            </a:r>
            <a:r>
              <a:rPr sz="900" spc="-5" dirty="0">
                <a:latin typeface="Verdana"/>
                <a:cs typeface="Verdana"/>
              </a:rPr>
              <a:t>potenza </a:t>
            </a:r>
            <a:r>
              <a:rPr sz="900" dirty="0">
                <a:latin typeface="Verdana"/>
                <a:cs typeface="Verdana"/>
              </a:rPr>
              <a:t>di Dio e </a:t>
            </a:r>
            <a:r>
              <a:rPr sz="900" spc="-5" dirty="0">
                <a:latin typeface="Verdana"/>
                <a:cs typeface="Verdana"/>
              </a:rPr>
              <a:t>quella 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suo Figlio». </a:t>
            </a:r>
            <a:r>
              <a:rPr sz="900" dirty="0">
                <a:latin typeface="Verdana"/>
                <a:cs typeface="Verdana"/>
              </a:rPr>
              <a:t>Gesù voleva molto bene a </a:t>
            </a:r>
            <a:r>
              <a:rPr sz="900" spc="-5" dirty="0">
                <a:latin typeface="Verdana"/>
                <a:cs typeface="Verdana"/>
              </a:rPr>
              <a:t>Marta,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10" dirty="0">
                <a:latin typeface="Verdana"/>
                <a:cs typeface="Verdana"/>
              </a:rPr>
              <a:t>sua </a:t>
            </a:r>
            <a:r>
              <a:rPr sz="900" dirty="0">
                <a:latin typeface="Verdana"/>
                <a:cs typeface="Verdana"/>
              </a:rPr>
              <a:t>sorella </a:t>
            </a:r>
            <a:r>
              <a:rPr sz="900" spc="-5" dirty="0">
                <a:latin typeface="Verdana"/>
                <a:cs typeface="Verdana"/>
              </a:rPr>
              <a:t>Maria </a:t>
            </a:r>
            <a:r>
              <a:rPr sz="900" dirty="0">
                <a:latin typeface="Verdana"/>
                <a:cs typeface="Verdana"/>
              </a:rPr>
              <a:t>e a  Lazzaro. Poi disse ai discepoli: </a:t>
            </a:r>
            <a:r>
              <a:rPr sz="900" spc="-5" dirty="0">
                <a:latin typeface="Verdana"/>
                <a:cs typeface="Verdana"/>
              </a:rPr>
              <a:t>«Torniamo </a:t>
            </a:r>
            <a:r>
              <a:rPr sz="900" dirty="0">
                <a:latin typeface="Verdana"/>
                <a:cs typeface="Verdana"/>
              </a:rPr>
              <a:t>in Giudea!». I discepoli  replicarono: </a:t>
            </a:r>
            <a:r>
              <a:rPr sz="900" spc="-5" dirty="0">
                <a:latin typeface="Verdana"/>
                <a:cs typeface="Verdana"/>
              </a:rPr>
              <a:t>«Maestro, poco </a:t>
            </a:r>
            <a:r>
              <a:rPr sz="900" dirty="0">
                <a:latin typeface="Verdana"/>
                <a:cs typeface="Verdana"/>
              </a:rPr>
              <a:t>fa i Giudei </a:t>
            </a:r>
            <a:r>
              <a:rPr sz="900" spc="-5" dirty="0">
                <a:latin typeface="Verdana"/>
                <a:cs typeface="Verdana"/>
              </a:rPr>
              <a:t>cercavano </a:t>
            </a:r>
            <a:r>
              <a:rPr sz="900" dirty="0">
                <a:latin typeface="Verdana"/>
                <a:cs typeface="Verdana"/>
              </a:rPr>
              <a:t>di lapidarti e tu ci </a:t>
            </a:r>
            <a:r>
              <a:rPr sz="900" spc="-5" dirty="0">
                <a:latin typeface="Verdana"/>
                <a:cs typeface="Verdana"/>
              </a:rPr>
              <a:t>vuoi  </a:t>
            </a:r>
            <a:r>
              <a:rPr sz="900" dirty="0">
                <a:latin typeface="Verdana"/>
                <a:cs typeface="Verdana"/>
              </a:rPr>
              <a:t>tornare di </a:t>
            </a:r>
            <a:r>
              <a:rPr sz="900" spc="-5" dirty="0">
                <a:latin typeface="Verdana"/>
                <a:cs typeface="Verdana"/>
              </a:rPr>
              <a:t>nuovo?». </a:t>
            </a:r>
            <a:r>
              <a:rPr sz="900" dirty="0">
                <a:latin typeface="Verdana"/>
                <a:cs typeface="Verdana"/>
              </a:rPr>
              <a:t>Gesù soggiunse: «Il </a:t>
            </a:r>
            <a:r>
              <a:rPr sz="900" spc="-5" dirty="0">
                <a:latin typeface="Verdana"/>
                <a:cs typeface="Verdana"/>
              </a:rPr>
              <a:t>nostro </a:t>
            </a:r>
            <a:r>
              <a:rPr sz="900" dirty="0">
                <a:latin typeface="Verdana"/>
                <a:cs typeface="Verdana"/>
              </a:rPr>
              <a:t>amico </a:t>
            </a:r>
            <a:r>
              <a:rPr sz="900" spc="-5" dirty="0">
                <a:latin typeface="Verdana"/>
                <a:cs typeface="Verdana"/>
              </a:rPr>
              <a:t>Lazzaro </a:t>
            </a:r>
            <a:r>
              <a:rPr sz="900" dirty="0">
                <a:latin typeface="Verdana"/>
                <a:cs typeface="Verdana"/>
              </a:rPr>
              <a:t>si è  addormentato, ma io </a:t>
            </a:r>
            <a:r>
              <a:rPr sz="900" spc="-5" dirty="0">
                <a:latin typeface="Verdana"/>
                <a:cs typeface="Verdana"/>
              </a:rPr>
              <a:t>vado </a:t>
            </a:r>
            <a:r>
              <a:rPr sz="900" dirty="0">
                <a:latin typeface="Verdana"/>
                <a:cs typeface="Verdana"/>
              </a:rPr>
              <a:t>a</a:t>
            </a:r>
            <a:r>
              <a:rPr sz="900" spc="-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risvegliarlo».</a:t>
            </a:r>
            <a:endParaRPr sz="900">
              <a:latin typeface="Verdana"/>
              <a:cs typeface="Verdana"/>
            </a:endParaRPr>
          </a:p>
          <a:p>
            <a:pPr marL="2266315" marR="6350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Gli dissero </a:t>
            </a:r>
            <a:r>
              <a:rPr sz="900" spc="-5" dirty="0">
                <a:latin typeface="Verdana"/>
                <a:cs typeface="Verdana"/>
              </a:rPr>
              <a:t>allora </a:t>
            </a:r>
            <a:r>
              <a:rPr sz="900" dirty="0">
                <a:latin typeface="Verdana"/>
                <a:cs typeface="Verdana"/>
              </a:rPr>
              <a:t>i discepoli: </a:t>
            </a:r>
            <a:r>
              <a:rPr sz="900" spc="-5" dirty="0">
                <a:latin typeface="Verdana"/>
                <a:cs typeface="Verdana"/>
              </a:rPr>
              <a:t>«Signore, </a:t>
            </a:r>
            <a:r>
              <a:rPr sz="900" dirty="0">
                <a:latin typeface="Verdana"/>
                <a:cs typeface="Verdana"/>
              </a:rPr>
              <a:t>se </a:t>
            </a:r>
            <a:r>
              <a:rPr sz="900" spc="-5" dirty="0">
                <a:latin typeface="Verdana"/>
                <a:cs typeface="Verdana"/>
              </a:rPr>
              <a:t>s’è </a:t>
            </a:r>
            <a:r>
              <a:rPr sz="900" dirty="0">
                <a:latin typeface="Verdana"/>
                <a:cs typeface="Verdana"/>
              </a:rPr>
              <a:t>addormentato, guarirà».  Allora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disse loro apertamente: </a:t>
            </a:r>
            <a:r>
              <a:rPr sz="900" spc="-5" dirty="0">
                <a:latin typeface="Verdana"/>
                <a:cs typeface="Verdana"/>
              </a:rPr>
              <a:t>«Lazzaro </a:t>
            </a:r>
            <a:r>
              <a:rPr sz="900" dirty="0">
                <a:latin typeface="Verdana"/>
                <a:cs typeface="Verdana"/>
              </a:rPr>
              <a:t>è morto e io </a:t>
            </a:r>
            <a:r>
              <a:rPr sz="900" spc="-5" dirty="0">
                <a:latin typeface="Verdana"/>
                <a:cs typeface="Verdana"/>
              </a:rPr>
              <a:t>sono </a:t>
            </a:r>
            <a:r>
              <a:rPr sz="900" dirty="0">
                <a:latin typeface="Verdana"/>
                <a:cs typeface="Verdana"/>
              </a:rPr>
              <a:t>contento  per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voi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che</a:t>
            </a:r>
            <a:r>
              <a:rPr sz="900" spc="7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non</a:t>
            </a:r>
            <a:r>
              <a:rPr sz="900" spc="5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eravamo</a:t>
            </a:r>
            <a:r>
              <a:rPr sz="900" spc="7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là,</a:t>
            </a:r>
            <a:r>
              <a:rPr sz="900" spc="7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perché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così</a:t>
            </a:r>
            <a:r>
              <a:rPr sz="900" spc="7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voi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crediate.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Orsù,</a:t>
            </a:r>
            <a:r>
              <a:rPr sz="900" spc="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andiamo</a:t>
            </a:r>
            <a:r>
              <a:rPr sz="900" spc="7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da</a:t>
            </a:r>
            <a:endParaRPr sz="900">
              <a:latin typeface="Verdana"/>
              <a:cs typeface="Verdana"/>
            </a:endParaRPr>
          </a:p>
          <a:p>
            <a:pPr marL="12700" algn="just">
              <a:lnSpc>
                <a:spcPct val="100000"/>
              </a:lnSpc>
              <a:spcBef>
                <a:spcPts val="10"/>
              </a:spcBef>
            </a:pPr>
            <a:r>
              <a:rPr sz="900" dirty="0">
                <a:latin typeface="Verdana"/>
                <a:cs typeface="Verdana"/>
              </a:rPr>
              <a:t>lui!».</a:t>
            </a:r>
            <a:r>
              <a:rPr sz="900" spc="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Allora</a:t>
            </a:r>
            <a:r>
              <a:rPr sz="900" spc="6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Tommaso,</a:t>
            </a:r>
            <a:r>
              <a:rPr sz="900" spc="5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chiamato</a:t>
            </a:r>
            <a:r>
              <a:rPr sz="900" spc="5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Didimo,</a:t>
            </a:r>
            <a:r>
              <a:rPr sz="900" spc="5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disse</a:t>
            </a:r>
            <a:r>
              <a:rPr sz="900" spc="5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ai</a:t>
            </a:r>
            <a:r>
              <a:rPr sz="900" spc="5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condiscepoli:</a:t>
            </a:r>
            <a:r>
              <a:rPr sz="900" spc="5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«Andiamo</a:t>
            </a:r>
            <a:r>
              <a:rPr sz="900" spc="6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anche</a:t>
            </a:r>
            <a:r>
              <a:rPr sz="900" spc="5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noi</a:t>
            </a:r>
            <a:r>
              <a:rPr sz="900" spc="5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</a:t>
            </a:r>
            <a:r>
              <a:rPr sz="900" spc="5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morire</a:t>
            </a:r>
            <a:r>
              <a:rPr sz="900" spc="5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con</a:t>
            </a:r>
            <a:r>
              <a:rPr sz="900" spc="5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lui!».</a:t>
            </a:r>
            <a:r>
              <a:rPr sz="900" spc="4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Betania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  <a:spcBef>
                <a:spcPts val="15"/>
              </a:spcBef>
            </a:pPr>
            <a:r>
              <a:rPr sz="900" dirty="0">
                <a:latin typeface="Verdana"/>
                <a:cs typeface="Verdana"/>
              </a:rPr>
              <a:t>era un </a:t>
            </a:r>
            <a:r>
              <a:rPr sz="900" spc="-5" dirty="0">
                <a:latin typeface="Verdana"/>
                <a:cs typeface="Verdana"/>
              </a:rPr>
              <a:t>villaggio distante circa </a:t>
            </a:r>
            <a:r>
              <a:rPr sz="900" dirty="0">
                <a:latin typeface="Verdana"/>
                <a:cs typeface="Verdana"/>
              </a:rPr>
              <a:t>tre chilometri da Gerusalemme: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spc="-5" dirty="0">
                <a:latin typeface="Verdana"/>
                <a:cs typeface="Verdana"/>
              </a:rPr>
              <a:t>giunse Gesù, </a:t>
            </a:r>
            <a:r>
              <a:rPr sz="900" dirty="0">
                <a:latin typeface="Verdana"/>
                <a:cs typeface="Verdana"/>
              </a:rPr>
              <a:t>Lazzaro era nella tomba  da quattro giorni. </a:t>
            </a:r>
            <a:r>
              <a:rPr sz="900" spc="-5" dirty="0">
                <a:latin typeface="Verdana"/>
                <a:cs typeface="Verdana"/>
              </a:rPr>
              <a:t>Quando Marta </a:t>
            </a:r>
            <a:r>
              <a:rPr sz="900" dirty="0">
                <a:latin typeface="Verdana"/>
                <a:cs typeface="Verdana"/>
              </a:rPr>
              <a:t>seppe </a:t>
            </a:r>
            <a:r>
              <a:rPr sz="900" spc="-5" dirty="0">
                <a:latin typeface="Verdana"/>
                <a:cs typeface="Verdana"/>
              </a:rPr>
              <a:t>che veniva </a:t>
            </a:r>
            <a:r>
              <a:rPr sz="900" dirty="0">
                <a:latin typeface="Verdana"/>
                <a:cs typeface="Verdana"/>
              </a:rPr>
              <a:t>Gesù gli andò incontro. Maria </a:t>
            </a:r>
            <a:r>
              <a:rPr sz="900" spc="-5" dirty="0">
                <a:latin typeface="Verdana"/>
                <a:cs typeface="Verdana"/>
              </a:rPr>
              <a:t>invece </a:t>
            </a:r>
            <a:r>
              <a:rPr sz="900" dirty="0">
                <a:latin typeface="Verdana"/>
                <a:cs typeface="Verdana"/>
              </a:rPr>
              <a:t>rimase a casa. Marta  disse a </a:t>
            </a:r>
            <a:r>
              <a:rPr sz="900" spc="-5" dirty="0">
                <a:latin typeface="Verdana"/>
                <a:cs typeface="Verdana"/>
              </a:rPr>
              <a:t>Gesù: </a:t>
            </a:r>
            <a:r>
              <a:rPr sz="900" dirty="0">
                <a:latin typeface="Verdana"/>
                <a:cs typeface="Verdana"/>
              </a:rPr>
              <a:t>«Signore, </a:t>
            </a:r>
            <a:r>
              <a:rPr sz="900" spc="-10" dirty="0">
                <a:latin typeface="Verdana"/>
                <a:cs typeface="Verdana"/>
              </a:rPr>
              <a:t>se </a:t>
            </a:r>
            <a:r>
              <a:rPr sz="900" dirty="0">
                <a:latin typeface="Verdana"/>
                <a:cs typeface="Verdana"/>
              </a:rPr>
              <a:t>tu fossi </a:t>
            </a:r>
            <a:r>
              <a:rPr sz="900" spc="-5" dirty="0">
                <a:latin typeface="Verdana"/>
                <a:cs typeface="Verdana"/>
              </a:rPr>
              <a:t>stato qui, </a:t>
            </a:r>
            <a:r>
              <a:rPr sz="900" dirty="0">
                <a:latin typeface="Verdana"/>
                <a:cs typeface="Verdana"/>
              </a:rPr>
              <a:t>mio fratello non sarebbe </a:t>
            </a:r>
            <a:r>
              <a:rPr sz="900" spc="-5" dirty="0">
                <a:latin typeface="Verdana"/>
                <a:cs typeface="Verdana"/>
              </a:rPr>
              <a:t>morto! </a:t>
            </a:r>
            <a:r>
              <a:rPr sz="900" dirty="0">
                <a:latin typeface="Verdana"/>
                <a:cs typeface="Verdana"/>
              </a:rPr>
              <a:t>Ma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ora so che </a:t>
            </a:r>
            <a:r>
              <a:rPr sz="900" spc="-5" dirty="0">
                <a:latin typeface="Verdana"/>
                <a:cs typeface="Verdana"/>
              </a:rPr>
              <a:t>qualunque  </a:t>
            </a:r>
            <a:r>
              <a:rPr sz="900" dirty="0">
                <a:latin typeface="Verdana"/>
                <a:cs typeface="Verdana"/>
              </a:rPr>
              <a:t>cosa chiederai a Dio, </a:t>
            </a:r>
            <a:r>
              <a:rPr sz="900" spc="-5" dirty="0">
                <a:latin typeface="Verdana"/>
                <a:cs typeface="Verdana"/>
              </a:rPr>
              <a:t>egli </a:t>
            </a:r>
            <a:r>
              <a:rPr sz="900" spc="-10" dirty="0">
                <a:latin typeface="Verdana"/>
                <a:cs typeface="Verdana"/>
              </a:rPr>
              <a:t>te </a:t>
            </a:r>
            <a:r>
              <a:rPr sz="900" dirty="0">
                <a:latin typeface="Verdana"/>
                <a:cs typeface="Verdana"/>
              </a:rPr>
              <a:t>la</a:t>
            </a:r>
            <a:r>
              <a:rPr sz="900" spc="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concederà».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Gesù le disse: </a:t>
            </a:r>
            <a:r>
              <a:rPr sz="900" spc="-5" dirty="0">
                <a:latin typeface="Verdana"/>
                <a:cs typeface="Verdana"/>
              </a:rPr>
              <a:t>«Tuo </a:t>
            </a:r>
            <a:r>
              <a:rPr sz="900" dirty="0">
                <a:latin typeface="Verdana"/>
                <a:cs typeface="Verdana"/>
              </a:rPr>
              <a:t>fratello </a:t>
            </a:r>
            <a:r>
              <a:rPr sz="900" spc="-5" dirty="0">
                <a:latin typeface="Verdana"/>
                <a:cs typeface="Verdana"/>
              </a:rPr>
              <a:t>risusciterà, </a:t>
            </a:r>
            <a:r>
              <a:rPr sz="900" dirty="0">
                <a:latin typeface="Verdana"/>
                <a:cs typeface="Verdana"/>
              </a:rPr>
              <a:t>perché IO </a:t>
            </a:r>
            <a:r>
              <a:rPr sz="900" spc="-5" dirty="0">
                <a:latin typeface="Verdana"/>
                <a:cs typeface="Verdana"/>
              </a:rPr>
              <a:t>SONO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risurrezione </a:t>
            </a:r>
            <a:r>
              <a:rPr sz="900" dirty="0">
                <a:latin typeface="Verdana"/>
                <a:cs typeface="Verdana"/>
              </a:rPr>
              <a:t>e la vita: chi crede in me,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se  muore, </a:t>
            </a:r>
            <a:r>
              <a:rPr sz="900" spc="-5" dirty="0">
                <a:latin typeface="Verdana"/>
                <a:cs typeface="Verdana"/>
              </a:rPr>
              <a:t>vivrà. Anzi, </a:t>
            </a:r>
            <a:r>
              <a:rPr sz="900" dirty="0">
                <a:latin typeface="Verdana"/>
                <a:cs typeface="Verdana"/>
              </a:rPr>
              <a:t>chi vive e </a:t>
            </a:r>
            <a:r>
              <a:rPr sz="900" spc="-5" dirty="0">
                <a:latin typeface="Verdana"/>
                <a:cs typeface="Verdana"/>
              </a:rPr>
              <a:t>crede </a:t>
            </a:r>
            <a:r>
              <a:rPr sz="900" dirty="0">
                <a:latin typeface="Verdana"/>
                <a:cs typeface="Verdana"/>
              </a:rPr>
              <a:t>in me,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morirà in eterno. Credi tu questo?». Gli rispose: «Si, o Signore,  io credo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tu sei il </a:t>
            </a:r>
            <a:r>
              <a:rPr sz="900" spc="-5" dirty="0">
                <a:latin typeface="Verdana"/>
                <a:cs typeface="Verdana"/>
              </a:rPr>
              <a:t>Cristo,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Messia, </a:t>
            </a:r>
            <a:r>
              <a:rPr sz="900" dirty="0">
                <a:latin typeface="Verdana"/>
                <a:cs typeface="Verdana"/>
              </a:rPr>
              <a:t>il Figlio di </a:t>
            </a:r>
            <a:r>
              <a:rPr sz="900" spc="-5" dirty="0">
                <a:latin typeface="Verdana"/>
                <a:cs typeface="Verdana"/>
              </a:rPr>
              <a:t>Dio, colui che </a:t>
            </a:r>
            <a:r>
              <a:rPr sz="900" dirty="0">
                <a:latin typeface="Verdana"/>
                <a:cs typeface="Verdana"/>
              </a:rPr>
              <a:t>viene </a:t>
            </a:r>
            <a:r>
              <a:rPr sz="900" spc="-5" dirty="0">
                <a:latin typeface="Verdana"/>
                <a:cs typeface="Verdana"/>
              </a:rPr>
              <a:t>nel</a:t>
            </a:r>
            <a:r>
              <a:rPr sz="900" dirty="0">
                <a:latin typeface="Verdana"/>
                <a:cs typeface="Verdana"/>
              </a:rPr>
              <a:t> mondo».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5591" y="899160"/>
            <a:ext cx="2161031" cy="2052827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7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64895" y="555741"/>
            <a:ext cx="6508750" cy="303085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333625" marR="6350" algn="just">
              <a:lnSpc>
                <a:spcPct val="101299"/>
              </a:lnSpc>
              <a:spcBef>
                <a:spcPts val="85"/>
              </a:spcBef>
            </a:pPr>
            <a:r>
              <a:rPr sz="900" spc="-5" dirty="0">
                <a:latin typeface="Verdana"/>
                <a:cs typeface="Verdana"/>
              </a:rPr>
              <a:t>Detto questo, </a:t>
            </a:r>
            <a:r>
              <a:rPr sz="900" dirty="0">
                <a:latin typeface="Verdana"/>
                <a:cs typeface="Verdana"/>
              </a:rPr>
              <a:t>Marta </a:t>
            </a:r>
            <a:r>
              <a:rPr sz="900" spc="-5" dirty="0">
                <a:latin typeface="Verdana"/>
                <a:cs typeface="Verdana"/>
              </a:rPr>
              <a:t>andò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chiamare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nascosto Maria, sua </a:t>
            </a:r>
            <a:r>
              <a:rPr sz="900" dirty="0">
                <a:latin typeface="Verdana"/>
                <a:cs typeface="Verdana"/>
              </a:rPr>
              <a:t>sorella,  che alzatasi di fretta </a:t>
            </a:r>
            <a:r>
              <a:rPr sz="900" spc="-5" dirty="0">
                <a:latin typeface="Verdana"/>
                <a:cs typeface="Verdana"/>
              </a:rPr>
              <a:t>andò </a:t>
            </a:r>
            <a:r>
              <a:rPr sz="900" dirty="0">
                <a:latin typeface="Verdana"/>
                <a:cs typeface="Verdana"/>
              </a:rPr>
              <a:t>da </a:t>
            </a:r>
            <a:r>
              <a:rPr sz="900" spc="-5" dirty="0">
                <a:latin typeface="Verdana"/>
                <a:cs typeface="Verdana"/>
              </a:rPr>
              <a:t>lui. </a:t>
            </a:r>
            <a:r>
              <a:rPr sz="900" dirty="0">
                <a:latin typeface="Verdana"/>
                <a:cs typeface="Verdana"/>
              </a:rPr>
              <a:t>Allora i Giudei, che </a:t>
            </a:r>
            <a:r>
              <a:rPr sz="900" spc="-5" dirty="0">
                <a:latin typeface="Verdana"/>
                <a:cs typeface="Verdana"/>
              </a:rPr>
              <a:t>erano </a:t>
            </a:r>
            <a:r>
              <a:rPr sz="900" dirty="0">
                <a:latin typeface="Verdana"/>
                <a:cs typeface="Verdana"/>
              </a:rPr>
              <a:t>in casa con  lei a </a:t>
            </a:r>
            <a:r>
              <a:rPr sz="900" spc="-5" dirty="0">
                <a:latin typeface="Verdana"/>
                <a:cs typeface="Verdana"/>
              </a:rPr>
              <a:t>consolarla,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seguirono, pensando che </a:t>
            </a:r>
            <a:r>
              <a:rPr sz="900" dirty="0">
                <a:latin typeface="Verdana"/>
                <a:cs typeface="Verdana"/>
              </a:rPr>
              <a:t>stesse </a:t>
            </a:r>
            <a:r>
              <a:rPr sz="900" spc="-5" dirty="0">
                <a:latin typeface="Verdana"/>
                <a:cs typeface="Verdana"/>
              </a:rPr>
              <a:t>andando </a:t>
            </a:r>
            <a:r>
              <a:rPr sz="900" dirty="0">
                <a:latin typeface="Verdana"/>
                <a:cs typeface="Verdana"/>
              </a:rPr>
              <a:t>a piangere  sulla tomba di </a:t>
            </a:r>
            <a:r>
              <a:rPr sz="900" spc="-5" dirty="0">
                <a:latin typeface="Verdana"/>
                <a:cs typeface="Verdana"/>
              </a:rPr>
              <a:t>Lazzaro. </a:t>
            </a:r>
            <a:r>
              <a:rPr sz="900" dirty="0">
                <a:latin typeface="Verdana"/>
                <a:cs typeface="Verdana"/>
              </a:rPr>
              <a:t>Maria, </a:t>
            </a:r>
            <a:r>
              <a:rPr sz="900" spc="-5" dirty="0">
                <a:latin typeface="Verdana"/>
                <a:cs typeface="Verdana"/>
              </a:rPr>
              <a:t>dunque, quando giunse </a:t>
            </a:r>
            <a:r>
              <a:rPr sz="900" dirty="0">
                <a:latin typeface="Verdana"/>
                <a:cs typeface="Verdana"/>
              </a:rPr>
              <a:t>dov’era Gesù,  vistolo si </a:t>
            </a:r>
            <a:r>
              <a:rPr sz="900" spc="-5" dirty="0">
                <a:latin typeface="Verdana"/>
                <a:cs typeface="Verdana"/>
              </a:rPr>
              <a:t>buttò </a:t>
            </a:r>
            <a:r>
              <a:rPr sz="900" dirty="0">
                <a:latin typeface="Verdana"/>
                <a:cs typeface="Verdana"/>
              </a:rPr>
              <a:t>ai </a:t>
            </a:r>
            <a:r>
              <a:rPr sz="900" spc="-5" dirty="0">
                <a:latin typeface="Verdana"/>
                <a:cs typeface="Verdana"/>
              </a:rPr>
              <a:t>suoi piedi </a:t>
            </a:r>
            <a:r>
              <a:rPr sz="900" dirty="0">
                <a:latin typeface="Verdana"/>
                <a:cs typeface="Verdana"/>
              </a:rPr>
              <a:t>e disse: </a:t>
            </a:r>
            <a:r>
              <a:rPr sz="900" spc="-5" dirty="0">
                <a:latin typeface="Verdana"/>
                <a:cs typeface="Verdana"/>
              </a:rPr>
              <a:t>«Signore, </a:t>
            </a:r>
            <a:r>
              <a:rPr sz="900" dirty="0">
                <a:latin typeface="Verdana"/>
                <a:cs typeface="Verdana"/>
              </a:rPr>
              <a:t>se tu </a:t>
            </a:r>
            <a:r>
              <a:rPr sz="900" spc="-5" dirty="0">
                <a:latin typeface="Verdana"/>
                <a:cs typeface="Verdana"/>
              </a:rPr>
              <a:t>fossi stato qui, mio  fratello </a:t>
            </a:r>
            <a:r>
              <a:rPr sz="900" dirty="0">
                <a:latin typeface="Verdana"/>
                <a:cs typeface="Verdana"/>
              </a:rPr>
              <a:t>non sarebbe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morto!».</a:t>
            </a:r>
            <a:endParaRPr sz="900">
              <a:latin typeface="Verdana"/>
              <a:cs typeface="Verdana"/>
            </a:endParaRPr>
          </a:p>
          <a:p>
            <a:pPr marL="2333625" marR="5080" algn="just">
              <a:lnSpc>
                <a:spcPct val="101099"/>
              </a:lnSpc>
              <a:spcBef>
                <a:spcPts val="600"/>
              </a:spcBef>
            </a:pP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Gesù </a:t>
            </a:r>
            <a:r>
              <a:rPr sz="900" spc="-5" dirty="0">
                <a:latin typeface="Verdana"/>
                <a:cs typeface="Verdana"/>
              </a:rPr>
              <a:t>vide Maria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5" dirty="0">
                <a:latin typeface="Verdana"/>
                <a:cs typeface="Verdana"/>
              </a:rPr>
              <a:t>piangeva,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vide piangere anche </a:t>
            </a:r>
            <a:r>
              <a:rPr sz="900" dirty="0">
                <a:latin typeface="Verdana"/>
                <a:cs typeface="Verdana"/>
              </a:rPr>
              <a:t>i Giudei  che erano </a:t>
            </a:r>
            <a:r>
              <a:rPr sz="900" spc="-5" dirty="0">
                <a:latin typeface="Verdana"/>
                <a:cs typeface="Verdana"/>
              </a:rPr>
              <a:t>venuti </a:t>
            </a:r>
            <a:r>
              <a:rPr sz="900" dirty="0">
                <a:latin typeface="Verdana"/>
                <a:cs typeface="Verdana"/>
              </a:rPr>
              <a:t>con lei, fu scosso dalla </a:t>
            </a:r>
            <a:r>
              <a:rPr sz="900" spc="-5" dirty="0">
                <a:latin typeface="Verdana"/>
                <a:cs typeface="Verdana"/>
              </a:rPr>
              <a:t>tristezza </a:t>
            </a:r>
            <a:r>
              <a:rPr sz="900" dirty="0">
                <a:latin typeface="Verdana"/>
                <a:cs typeface="Verdana"/>
              </a:rPr>
              <a:t>e dall’emozione. Gesù  domandò: </a:t>
            </a:r>
            <a:r>
              <a:rPr sz="900" spc="-5" dirty="0">
                <a:latin typeface="Verdana"/>
                <a:cs typeface="Verdana"/>
              </a:rPr>
              <a:t>«Dove </a:t>
            </a:r>
            <a:r>
              <a:rPr sz="900" dirty="0">
                <a:latin typeface="Verdana"/>
                <a:cs typeface="Verdana"/>
              </a:rPr>
              <a:t>l’avete sepolto?». Risposero: «Signore, </a:t>
            </a:r>
            <a:r>
              <a:rPr sz="900" spc="-5" dirty="0">
                <a:latin typeface="Verdana"/>
                <a:cs typeface="Verdana"/>
              </a:rPr>
              <a:t>vieni </a:t>
            </a:r>
            <a:r>
              <a:rPr sz="900" dirty="0">
                <a:latin typeface="Verdana"/>
                <a:cs typeface="Verdana"/>
              </a:rPr>
              <a:t>a  vedere».</a:t>
            </a:r>
            <a:endParaRPr sz="900">
              <a:latin typeface="Verdana"/>
              <a:cs typeface="Verdana"/>
            </a:endParaRPr>
          </a:p>
          <a:p>
            <a:pPr marL="2333625" marR="5715" algn="just">
              <a:lnSpc>
                <a:spcPct val="101400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Allora Gesù scoppiò in pianto. </a:t>
            </a:r>
            <a:r>
              <a:rPr sz="900" spc="-5" dirty="0">
                <a:latin typeface="Verdana"/>
                <a:cs typeface="Verdana"/>
              </a:rPr>
              <a:t>Gesù, </a:t>
            </a:r>
            <a:r>
              <a:rPr sz="900" dirty="0">
                <a:latin typeface="Verdana"/>
                <a:cs typeface="Verdana"/>
              </a:rPr>
              <a:t>ancora profondamente commosso,  </a:t>
            </a:r>
            <a:r>
              <a:rPr sz="900" spc="-5" dirty="0">
                <a:latin typeface="Verdana"/>
                <a:cs typeface="Verdana"/>
              </a:rPr>
              <a:t>giunse </a:t>
            </a:r>
            <a:r>
              <a:rPr sz="900" dirty="0">
                <a:latin typeface="Verdana"/>
                <a:cs typeface="Verdana"/>
              </a:rPr>
              <a:t>alla tomba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era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grotta scavata nella roccia e </a:t>
            </a:r>
            <a:r>
              <a:rPr sz="900" spc="-5" dirty="0">
                <a:latin typeface="Verdana"/>
                <a:cs typeface="Verdana"/>
              </a:rPr>
              <a:t>chiusa </a:t>
            </a:r>
            <a:r>
              <a:rPr sz="900" dirty="0">
                <a:latin typeface="Verdana"/>
                <a:cs typeface="Verdana"/>
              </a:rPr>
              <a:t>con 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pietra. E disse: «Togliete la </a:t>
            </a:r>
            <a:r>
              <a:rPr sz="900" spc="-5" dirty="0">
                <a:latin typeface="Verdana"/>
                <a:cs typeface="Verdana"/>
              </a:rPr>
              <a:t>pietra!». </a:t>
            </a:r>
            <a:r>
              <a:rPr sz="900" dirty="0">
                <a:latin typeface="Verdana"/>
                <a:cs typeface="Verdana"/>
              </a:rPr>
              <a:t>Gli </a:t>
            </a:r>
            <a:r>
              <a:rPr sz="900" spc="-5" dirty="0">
                <a:latin typeface="Verdana"/>
                <a:cs typeface="Verdana"/>
              </a:rPr>
              <a:t>rispose Marta, </a:t>
            </a:r>
            <a:r>
              <a:rPr sz="900" dirty="0">
                <a:latin typeface="Verdana"/>
                <a:cs typeface="Verdana"/>
              </a:rPr>
              <a:t>la sorella  del </a:t>
            </a:r>
            <a:r>
              <a:rPr sz="900" spc="-5" dirty="0">
                <a:latin typeface="Verdana"/>
                <a:cs typeface="Verdana"/>
              </a:rPr>
              <a:t>morto: </a:t>
            </a:r>
            <a:r>
              <a:rPr sz="900" dirty="0">
                <a:latin typeface="Verdana"/>
                <a:cs typeface="Verdana"/>
              </a:rPr>
              <a:t>«Signore, già </a:t>
            </a:r>
            <a:r>
              <a:rPr sz="900" spc="-5" dirty="0">
                <a:latin typeface="Verdana"/>
                <a:cs typeface="Verdana"/>
              </a:rPr>
              <a:t>manda </a:t>
            </a:r>
            <a:r>
              <a:rPr sz="900" dirty="0">
                <a:latin typeface="Verdana"/>
                <a:cs typeface="Verdana"/>
              </a:rPr>
              <a:t>cattivo </a:t>
            </a:r>
            <a:r>
              <a:rPr sz="900" spc="-5" dirty="0">
                <a:latin typeface="Verdana"/>
                <a:cs typeface="Verdana"/>
              </a:rPr>
              <a:t>odore, </a:t>
            </a:r>
            <a:r>
              <a:rPr sz="900" dirty="0">
                <a:latin typeface="Verdana"/>
                <a:cs typeface="Verdana"/>
              </a:rPr>
              <a:t>poiché da quattro giorni  è</a:t>
            </a:r>
            <a:r>
              <a:rPr sz="900" spc="2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lì</a:t>
            </a:r>
            <a:r>
              <a:rPr sz="900" spc="25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dentro».</a:t>
            </a:r>
            <a:r>
              <a:rPr sz="900" spc="2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Gesù</a:t>
            </a:r>
            <a:r>
              <a:rPr sz="900" spc="2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replicò:</a:t>
            </a:r>
            <a:r>
              <a:rPr sz="900" spc="2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«Non</a:t>
            </a:r>
            <a:r>
              <a:rPr sz="900" spc="2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ti</a:t>
            </a:r>
            <a:r>
              <a:rPr sz="900" spc="2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ho</a:t>
            </a:r>
            <a:r>
              <a:rPr sz="900" spc="25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detto</a:t>
            </a:r>
            <a:r>
              <a:rPr sz="900" spc="24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che</a:t>
            </a:r>
            <a:r>
              <a:rPr sz="900" spc="2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se</a:t>
            </a:r>
            <a:r>
              <a:rPr sz="900" spc="25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credi</a:t>
            </a:r>
            <a:r>
              <a:rPr sz="900" spc="25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vedrai</a:t>
            </a:r>
            <a:r>
              <a:rPr sz="900" spc="25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la</a:t>
            </a:r>
            <a:endParaRPr sz="900">
              <a:latin typeface="Verdana"/>
              <a:cs typeface="Verdana"/>
            </a:endParaRPr>
          </a:p>
          <a:p>
            <a:pPr marL="12700" algn="just">
              <a:lnSpc>
                <a:spcPct val="100000"/>
              </a:lnSpc>
              <a:spcBef>
                <a:spcPts val="15"/>
              </a:spcBef>
            </a:pPr>
            <a:r>
              <a:rPr sz="900" dirty="0">
                <a:latin typeface="Verdana"/>
                <a:cs typeface="Verdana"/>
              </a:rPr>
              <a:t>gloriosa </a:t>
            </a:r>
            <a:r>
              <a:rPr sz="900" spc="-5" dirty="0">
                <a:latin typeface="Verdana"/>
                <a:cs typeface="Verdana"/>
              </a:rPr>
              <a:t>potenza </a:t>
            </a:r>
            <a:r>
              <a:rPr sz="900" dirty="0">
                <a:latin typeface="Verdana"/>
                <a:cs typeface="Verdana"/>
              </a:rPr>
              <a:t>di Dio?». Spostarono </a:t>
            </a:r>
            <a:r>
              <a:rPr sz="900" spc="-5" dirty="0">
                <a:latin typeface="Verdana"/>
                <a:cs typeface="Verdana"/>
              </a:rPr>
              <a:t>dunque </a:t>
            </a:r>
            <a:r>
              <a:rPr sz="900" dirty="0">
                <a:latin typeface="Verdana"/>
                <a:cs typeface="Verdana"/>
              </a:rPr>
              <a:t>la</a:t>
            </a:r>
            <a:r>
              <a:rPr sz="900" spc="-2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pietra.</a:t>
            </a:r>
            <a:endParaRPr sz="900">
              <a:latin typeface="Verdana"/>
              <a:cs typeface="Verdana"/>
            </a:endParaRPr>
          </a:p>
          <a:p>
            <a:pPr marL="12700" marR="6350" algn="just">
              <a:lnSpc>
                <a:spcPct val="1014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Gesù allora alzò gli occhi al cielo e disse: </a:t>
            </a:r>
            <a:r>
              <a:rPr sz="900" spc="-5" dirty="0">
                <a:latin typeface="Verdana"/>
                <a:cs typeface="Verdana"/>
              </a:rPr>
              <a:t>«Padre, </a:t>
            </a:r>
            <a:r>
              <a:rPr sz="900" dirty="0">
                <a:latin typeface="Verdana"/>
                <a:cs typeface="Verdana"/>
              </a:rPr>
              <a:t>ti ringrazio perché mi </a:t>
            </a:r>
            <a:r>
              <a:rPr sz="900" spc="-5" dirty="0">
                <a:latin typeface="Verdana"/>
                <a:cs typeface="Verdana"/>
              </a:rPr>
              <a:t>hai </a:t>
            </a:r>
            <a:r>
              <a:rPr sz="900" dirty="0">
                <a:latin typeface="Verdana"/>
                <a:cs typeface="Verdana"/>
              </a:rPr>
              <a:t>ascoltato. Lo sapevo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mi </a:t>
            </a:r>
            <a:r>
              <a:rPr sz="900" spc="-5" dirty="0">
                <a:latin typeface="Verdana"/>
                <a:cs typeface="Verdana"/>
              </a:rPr>
              <a:t>ascolti  </a:t>
            </a:r>
            <a:r>
              <a:rPr sz="900" dirty="0">
                <a:latin typeface="Verdana"/>
                <a:cs typeface="Verdana"/>
              </a:rPr>
              <a:t>sempre. Ma ho parlato così per la gente che sta qui attorno, perché </a:t>
            </a:r>
            <a:r>
              <a:rPr sz="900" spc="-5" dirty="0">
                <a:latin typeface="Verdana"/>
                <a:cs typeface="Verdana"/>
              </a:rPr>
              <a:t>credano </a:t>
            </a:r>
            <a:r>
              <a:rPr sz="900" dirty="0">
                <a:latin typeface="Verdana"/>
                <a:cs typeface="Verdana"/>
              </a:rPr>
              <a:t>che tu mi </a:t>
            </a:r>
            <a:r>
              <a:rPr sz="900" spc="-5" dirty="0">
                <a:latin typeface="Verdana"/>
                <a:cs typeface="Verdana"/>
              </a:rPr>
              <a:t>hai </a:t>
            </a:r>
            <a:r>
              <a:rPr sz="900" dirty="0">
                <a:latin typeface="Verdana"/>
                <a:cs typeface="Verdana"/>
              </a:rPr>
              <a:t>mandato». E detto  questo, gridò a gran voce: </a:t>
            </a:r>
            <a:r>
              <a:rPr sz="900" spc="-5" dirty="0">
                <a:latin typeface="Verdana"/>
                <a:cs typeface="Verdana"/>
              </a:rPr>
              <a:t>«Lazzaro, vieni fuori!». </a:t>
            </a:r>
            <a:r>
              <a:rPr sz="900" dirty="0">
                <a:latin typeface="Verdana"/>
                <a:cs typeface="Verdana"/>
              </a:rPr>
              <a:t>Il morto </a:t>
            </a:r>
            <a:r>
              <a:rPr sz="900" spc="-5" dirty="0">
                <a:latin typeface="Verdana"/>
                <a:cs typeface="Verdana"/>
              </a:rPr>
              <a:t>uscì </a:t>
            </a:r>
            <a:r>
              <a:rPr sz="900" dirty="0">
                <a:latin typeface="Verdana"/>
                <a:cs typeface="Verdana"/>
              </a:rPr>
              <a:t>con i piedi e le </a:t>
            </a:r>
            <a:r>
              <a:rPr sz="900" spc="-5" dirty="0">
                <a:latin typeface="Verdana"/>
                <a:cs typeface="Verdana"/>
              </a:rPr>
              <a:t>mani </a:t>
            </a:r>
            <a:r>
              <a:rPr sz="900" dirty="0">
                <a:latin typeface="Verdana"/>
                <a:cs typeface="Verdana"/>
              </a:rPr>
              <a:t>avvolte nelle </a:t>
            </a:r>
            <a:r>
              <a:rPr sz="900" spc="-5" dirty="0">
                <a:latin typeface="Verdana"/>
                <a:cs typeface="Verdana"/>
              </a:rPr>
              <a:t>bende </a:t>
            </a:r>
            <a:r>
              <a:rPr sz="900" dirty="0">
                <a:latin typeface="Verdana"/>
                <a:cs typeface="Verdana"/>
              </a:rPr>
              <a:t>e il  viso coperto da un lenzuolo. Gesù disse loro: «Scioglietelo e </a:t>
            </a:r>
            <a:r>
              <a:rPr sz="900" spc="-5" dirty="0">
                <a:latin typeface="Verdana"/>
                <a:cs typeface="Verdana"/>
              </a:rPr>
              <a:t>lasciatelo</a:t>
            </a:r>
            <a:r>
              <a:rPr sz="900" spc="-6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andare».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2648" y="614172"/>
            <a:ext cx="2159508" cy="2051303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7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544945" cy="37522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Decisione sulla morte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di</a:t>
            </a:r>
            <a:r>
              <a:rPr sz="1400" b="1" spc="1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Gesù</a:t>
            </a:r>
            <a:endParaRPr sz="1400">
              <a:latin typeface="Calibri"/>
              <a:cs typeface="Calibri"/>
            </a:endParaRPr>
          </a:p>
          <a:p>
            <a:pPr marL="1803400" marR="5080" indent="40005" algn="just">
              <a:lnSpc>
                <a:spcPct val="101299"/>
              </a:lnSpc>
              <a:spcBef>
                <a:spcPts val="690"/>
              </a:spcBef>
            </a:pPr>
            <a:r>
              <a:rPr sz="900" dirty="0">
                <a:latin typeface="Verdana"/>
                <a:cs typeface="Verdana"/>
              </a:rPr>
              <a:t>Molti dei </a:t>
            </a:r>
            <a:r>
              <a:rPr sz="900" spc="-5" dirty="0">
                <a:latin typeface="Verdana"/>
                <a:cs typeface="Verdana"/>
              </a:rPr>
              <a:t>Giudei che </a:t>
            </a:r>
            <a:r>
              <a:rPr sz="900" dirty="0">
                <a:latin typeface="Verdana"/>
                <a:cs typeface="Verdana"/>
              </a:rPr>
              <a:t>erano </a:t>
            </a:r>
            <a:r>
              <a:rPr sz="900" spc="-5" dirty="0">
                <a:latin typeface="Verdana"/>
                <a:cs typeface="Verdana"/>
              </a:rPr>
              <a:t>venuti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trovare Maria, </a:t>
            </a:r>
            <a:r>
              <a:rPr sz="900" dirty="0">
                <a:latin typeface="Verdana"/>
                <a:cs typeface="Verdana"/>
              </a:rPr>
              <a:t>alla vista di </a:t>
            </a:r>
            <a:r>
              <a:rPr sz="900" spc="-5" dirty="0">
                <a:latin typeface="Verdana"/>
                <a:cs typeface="Verdana"/>
              </a:rPr>
              <a:t>quel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5" dirty="0">
                <a:latin typeface="Verdana"/>
                <a:cs typeface="Verdana"/>
              </a:rPr>
              <a:t>Gesù  </a:t>
            </a:r>
            <a:r>
              <a:rPr sz="900" spc="-5" dirty="0">
                <a:latin typeface="Verdana"/>
                <a:cs typeface="Verdana"/>
              </a:rPr>
              <a:t>aveva </a:t>
            </a:r>
            <a:r>
              <a:rPr sz="900" dirty="0">
                <a:latin typeface="Verdana"/>
                <a:cs typeface="Verdana"/>
              </a:rPr>
              <a:t>compiuto, </a:t>
            </a:r>
            <a:r>
              <a:rPr sz="900" spc="-5" dirty="0">
                <a:latin typeface="Verdana"/>
                <a:cs typeface="Verdana"/>
              </a:rPr>
              <a:t>credettero </a:t>
            </a:r>
            <a:r>
              <a:rPr sz="900" dirty="0">
                <a:latin typeface="Verdana"/>
                <a:cs typeface="Verdana"/>
              </a:rPr>
              <a:t>in </a:t>
            </a:r>
            <a:r>
              <a:rPr sz="900" spc="-5" dirty="0">
                <a:latin typeface="Verdana"/>
                <a:cs typeface="Verdana"/>
              </a:rPr>
              <a:t>lui. Alcuni invece </a:t>
            </a:r>
            <a:r>
              <a:rPr sz="900" dirty="0">
                <a:latin typeface="Verdana"/>
                <a:cs typeface="Verdana"/>
              </a:rPr>
              <a:t>andarono dai </a:t>
            </a:r>
            <a:r>
              <a:rPr sz="900" spc="-5" dirty="0">
                <a:latin typeface="Verdana"/>
                <a:cs typeface="Verdana"/>
              </a:rPr>
              <a:t>farisei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riferirono  </a:t>
            </a:r>
            <a:r>
              <a:rPr sz="900" dirty="0">
                <a:latin typeface="Verdana"/>
                <a:cs typeface="Verdana"/>
              </a:rPr>
              <a:t>loro </a:t>
            </a:r>
            <a:r>
              <a:rPr sz="900" spc="-5" dirty="0">
                <a:latin typeface="Verdana"/>
                <a:cs typeface="Verdana"/>
              </a:rPr>
              <a:t>quel che </a:t>
            </a:r>
            <a:r>
              <a:rPr sz="900" dirty="0">
                <a:latin typeface="Verdana"/>
                <a:cs typeface="Verdana"/>
              </a:rPr>
              <a:t>Gesù aveva fatto. </a:t>
            </a:r>
            <a:r>
              <a:rPr sz="900" spc="-5" dirty="0">
                <a:latin typeface="Verdana"/>
                <a:cs typeface="Verdana"/>
              </a:rPr>
              <a:t>Allora </a:t>
            </a:r>
            <a:r>
              <a:rPr sz="900" dirty="0">
                <a:latin typeface="Verdana"/>
                <a:cs typeface="Verdana"/>
              </a:rPr>
              <a:t>i sommi </a:t>
            </a:r>
            <a:r>
              <a:rPr sz="900" spc="-5" dirty="0">
                <a:latin typeface="Verdana"/>
                <a:cs typeface="Verdana"/>
              </a:rPr>
              <a:t>sacerdoti </a:t>
            </a:r>
            <a:r>
              <a:rPr sz="900" dirty="0">
                <a:latin typeface="Verdana"/>
                <a:cs typeface="Verdana"/>
              </a:rPr>
              <a:t>e i </a:t>
            </a:r>
            <a:r>
              <a:rPr sz="900" spc="-5" dirty="0">
                <a:latin typeface="Verdana"/>
                <a:cs typeface="Verdana"/>
              </a:rPr>
              <a:t>farisei riunirono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loro  </a:t>
            </a:r>
            <a:r>
              <a:rPr sz="900" dirty="0">
                <a:latin typeface="Verdana"/>
                <a:cs typeface="Verdana"/>
              </a:rPr>
              <a:t>tribunale, il </a:t>
            </a:r>
            <a:r>
              <a:rPr sz="900" spc="-5" dirty="0">
                <a:latin typeface="Verdana"/>
                <a:cs typeface="Verdana"/>
              </a:rPr>
              <a:t>Sinedrio, </a:t>
            </a:r>
            <a:r>
              <a:rPr sz="900" dirty="0">
                <a:latin typeface="Verdana"/>
                <a:cs typeface="Verdana"/>
              </a:rPr>
              <a:t>e dissero: </a:t>
            </a:r>
            <a:r>
              <a:rPr sz="900" spc="-5" dirty="0">
                <a:latin typeface="Verdana"/>
                <a:cs typeface="Verdana"/>
              </a:rPr>
              <a:t>«Che </a:t>
            </a:r>
            <a:r>
              <a:rPr sz="900" dirty="0">
                <a:latin typeface="Verdana"/>
                <a:cs typeface="Verdana"/>
              </a:rPr>
              <a:t>facciamo? </a:t>
            </a:r>
            <a:r>
              <a:rPr sz="900" spc="-5" dirty="0">
                <a:latin typeface="Verdana"/>
                <a:cs typeface="Verdana"/>
              </a:rPr>
              <a:t>Quest’uomo opera molti </a:t>
            </a:r>
            <a:r>
              <a:rPr sz="900" dirty="0">
                <a:latin typeface="Verdana"/>
                <a:cs typeface="Verdana"/>
              </a:rPr>
              <a:t>miracoli.  Se lo lasciamo </a:t>
            </a:r>
            <a:r>
              <a:rPr sz="900" spc="-5" dirty="0">
                <a:latin typeface="Verdana"/>
                <a:cs typeface="Verdana"/>
              </a:rPr>
              <a:t>fare, </a:t>
            </a:r>
            <a:r>
              <a:rPr sz="900" dirty="0">
                <a:latin typeface="Verdana"/>
                <a:cs typeface="Verdana"/>
              </a:rPr>
              <a:t>tutti </a:t>
            </a:r>
            <a:r>
              <a:rPr sz="900" spc="-5" dirty="0">
                <a:latin typeface="Verdana"/>
                <a:cs typeface="Verdana"/>
              </a:rPr>
              <a:t>crederanno </a:t>
            </a:r>
            <a:r>
              <a:rPr sz="900" dirty="0">
                <a:latin typeface="Verdana"/>
                <a:cs typeface="Verdana"/>
              </a:rPr>
              <a:t>in </a:t>
            </a:r>
            <a:r>
              <a:rPr sz="900" spc="-5" dirty="0">
                <a:latin typeface="Verdana"/>
                <a:cs typeface="Verdana"/>
              </a:rPr>
              <a:t>lui. </a:t>
            </a:r>
            <a:r>
              <a:rPr sz="900" dirty="0">
                <a:latin typeface="Verdana"/>
                <a:cs typeface="Verdana"/>
              </a:rPr>
              <a:t>Allora </a:t>
            </a:r>
            <a:r>
              <a:rPr sz="900" spc="-5" dirty="0">
                <a:latin typeface="Verdana"/>
                <a:cs typeface="Verdana"/>
              </a:rPr>
              <a:t>verranno </a:t>
            </a:r>
            <a:r>
              <a:rPr sz="900" dirty="0">
                <a:latin typeface="Verdana"/>
                <a:cs typeface="Verdana"/>
              </a:rPr>
              <a:t>i Romani, e  </a:t>
            </a:r>
            <a:r>
              <a:rPr sz="900" spc="-5" dirty="0">
                <a:latin typeface="Verdana"/>
                <a:cs typeface="Verdana"/>
              </a:rPr>
              <a:t>distruggeranno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Tempio </a:t>
            </a:r>
            <a:r>
              <a:rPr sz="900" dirty="0">
                <a:latin typeface="Verdana"/>
                <a:cs typeface="Verdana"/>
              </a:rPr>
              <a:t>e la </a:t>
            </a:r>
            <a:r>
              <a:rPr sz="900" spc="-5" dirty="0">
                <a:latin typeface="Verdana"/>
                <a:cs typeface="Verdana"/>
              </a:rPr>
              <a:t>nostra</a:t>
            </a:r>
            <a:r>
              <a:rPr sz="900" spc="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nazione!».</a:t>
            </a:r>
            <a:endParaRPr sz="900">
              <a:latin typeface="Verdana"/>
              <a:cs typeface="Verdana"/>
            </a:endParaRPr>
          </a:p>
          <a:p>
            <a:pPr marL="1803400" algn="just">
              <a:lnSpc>
                <a:spcPct val="100000"/>
              </a:lnSpc>
              <a:spcBef>
                <a:spcPts val="610"/>
              </a:spcBef>
            </a:pPr>
            <a:r>
              <a:rPr sz="900" dirty="0">
                <a:latin typeface="Verdana"/>
                <a:cs typeface="Verdana"/>
              </a:rPr>
              <a:t>Ma</a:t>
            </a:r>
            <a:r>
              <a:rPr sz="900" spc="16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uno</a:t>
            </a:r>
            <a:r>
              <a:rPr sz="900" spc="1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</a:t>
            </a:r>
            <a:r>
              <a:rPr sz="900" spc="17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loro,</a:t>
            </a:r>
            <a:r>
              <a:rPr sz="900" spc="16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</a:t>
            </a:r>
            <a:r>
              <a:rPr sz="900" spc="16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nome</a:t>
            </a:r>
            <a:r>
              <a:rPr sz="900" spc="15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Caifa,</a:t>
            </a:r>
            <a:r>
              <a:rPr sz="900" spc="16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che</a:t>
            </a:r>
            <a:r>
              <a:rPr sz="900" spc="1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era</a:t>
            </a:r>
            <a:r>
              <a:rPr sz="900" spc="1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sommo</a:t>
            </a:r>
            <a:r>
              <a:rPr sz="900" spc="17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sacerdote</a:t>
            </a:r>
            <a:r>
              <a:rPr sz="900" spc="16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in</a:t>
            </a:r>
            <a:r>
              <a:rPr sz="900" spc="16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quell’anno,</a:t>
            </a:r>
            <a:r>
              <a:rPr sz="900" spc="16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disse:</a:t>
            </a:r>
            <a:endParaRPr sz="900">
              <a:latin typeface="Verdana"/>
              <a:cs typeface="Verdana"/>
            </a:endParaRPr>
          </a:p>
          <a:p>
            <a:pPr marL="1803400" algn="just">
              <a:lnSpc>
                <a:spcPct val="100000"/>
              </a:lnSpc>
              <a:spcBef>
                <a:spcPts val="10"/>
              </a:spcBef>
            </a:pPr>
            <a:r>
              <a:rPr sz="900" dirty="0">
                <a:latin typeface="Verdana"/>
                <a:cs typeface="Verdana"/>
              </a:rPr>
              <a:t>«Voi</a:t>
            </a:r>
            <a:r>
              <a:rPr sz="900" spc="8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non</a:t>
            </a:r>
            <a:r>
              <a:rPr sz="900" spc="6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capite</a:t>
            </a:r>
            <a:r>
              <a:rPr sz="900" spc="7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nulla!</a:t>
            </a:r>
            <a:r>
              <a:rPr sz="900" spc="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Non</a:t>
            </a:r>
            <a:r>
              <a:rPr sz="900" spc="6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vi</a:t>
            </a:r>
            <a:r>
              <a:rPr sz="900" spc="8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rendete</a:t>
            </a:r>
            <a:r>
              <a:rPr sz="900" spc="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conto</a:t>
            </a:r>
            <a:r>
              <a:rPr sz="900" spc="8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che</a:t>
            </a:r>
            <a:r>
              <a:rPr sz="900" spc="7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è</a:t>
            </a:r>
            <a:r>
              <a:rPr sz="900" spc="9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meglio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per</a:t>
            </a:r>
            <a:r>
              <a:rPr sz="900" spc="7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voi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la</a:t>
            </a:r>
            <a:r>
              <a:rPr sz="900" spc="7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morte</a:t>
            </a:r>
            <a:r>
              <a:rPr sz="900" spc="7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un</a:t>
            </a:r>
            <a:endParaRPr sz="900">
              <a:latin typeface="Verdana"/>
              <a:cs typeface="Verdana"/>
            </a:endParaRPr>
          </a:p>
          <a:p>
            <a:pPr marL="1803400" marR="5080" algn="just">
              <a:lnSpc>
                <a:spcPct val="101099"/>
              </a:lnSpc>
              <a:spcBef>
                <a:spcPts val="15"/>
              </a:spcBef>
            </a:pPr>
            <a:r>
              <a:rPr sz="900" dirty="0">
                <a:latin typeface="Verdana"/>
                <a:cs typeface="Verdana"/>
              </a:rPr>
              <a:t>solo </a:t>
            </a:r>
            <a:r>
              <a:rPr sz="900" spc="-5" dirty="0">
                <a:latin typeface="Verdana"/>
                <a:cs typeface="Verdana"/>
              </a:rPr>
              <a:t>uomo piuttosto </a:t>
            </a:r>
            <a:r>
              <a:rPr sz="900" dirty="0">
                <a:latin typeface="Verdana"/>
                <a:cs typeface="Verdana"/>
              </a:rPr>
              <a:t>che la rovina di tutta la nazione». Così, da sommo sacerdote,  </a:t>
            </a:r>
            <a:r>
              <a:rPr sz="900" spc="-5" dirty="0">
                <a:latin typeface="Verdana"/>
                <a:cs typeface="Verdana"/>
              </a:rPr>
              <a:t>profetizzò che Gesù </a:t>
            </a:r>
            <a:r>
              <a:rPr sz="900" dirty="0">
                <a:latin typeface="Verdana"/>
                <a:cs typeface="Verdana"/>
              </a:rPr>
              <a:t>doveva morire </a:t>
            </a:r>
            <a:r>
              <a:rPr sz="900" spc="-5" dirty="0">
                <a:latin typeface="Verdana"/>
                <a:cs typeface="Verdana"/>
              </a:rPr>
              <a:t>per </a:t>
            </a:r>
            <a:r>
              <a:rPr sz="900" dirty="0">
                <a:latin typeface="Verdana"/>
                <a:cs typeface="Verdana"/>
              </a:rPr>
              <a:t>la nazione, e non per la nazione soltanto,  ma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per riunire insieme i </a:t>
            </a:r>
            <a:r>
              <a:rPr sz="900" spc="-5" dirty="0">
                <a:latin typeface="Verdana"/>
                <a:cs typeface="Verdana"/>
              </a:rPr>
              <a:t>figli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Dio che erano </a:t>
            </a:r>
            <a:r>
              <a:rPr sz="900" dirty="0">
                <a:latin typeface="Verdana"/>
                <a:cs typeface="Verdana"/>
              </a:rPr>
              <a:t>dispersi. Da </a:t>
            </a:r>
            <a:r>
              <a:rPr sz="900" spc="-5" dirty="0">
                <a:latin typeface="Verdana"/>
                <a:cs typeface="Verdana"/>
              </a:rPr>
              <a:t>quel giorno,  dunque, </a:t>
            </a:r>
            <a:r>
              <a:rPr sz="900" dirty="0">
                <a:latin typeface="Verdana"/>
                <a:cs typeface="Verdana"/>
              </a:rPr>
              <a:t>decisero di far morire </a:t>
            </a:r>
            <a:r>
              <a:rPr sz="900" spc="-5" dirty="0">
                <a:latin typeface="Verdana"/>
                <a:cs typeface="Verdana"/>
              </a:rPr>
              <a:t>Gesù.</a:t>
            </a:r>
            <a:endParaRPr sz="900">
              <a:latin typeface="Verdana"/>
              <a:cs typeface="Verdana"/>
            </a:endParaRPr>
          </a:p>
          <a:p>
            <a:pPr marL="1803400" marR="6350" algn="just">
              <a:lnSpc>
                <a:spcPct val="1012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Gesù intanto </a:t>
            </a:r>
            <a:r>
              <a:rPr sz="900" spc="-5" dirty="0">
                <a:latin typeface="Verdana"/>
                <a:cs typeface="Verdana"/>
              </a:rPr>
              <a:t>insegnava </a:t>
            </a:r>
            <a:r>
              <a:rPr sz="900" dirty="0">
                <a:latin typeface="Verdana"/>
                <a:cs typeface="Verdana"/>
              </a:rPr>
              <a:t>ogni giorno </a:t>
            </a:r>
            <a:r>
              <a:rPr sz="900" spc="-5" dirty="0">
                <a:latin typeface="Verdana"/>
                <a:cs typeface="Verdana"/>
              </a:rPr>
              <a:t>nel Tempio. </a:t>
            </a:r>
            <a:r>
              <a:rPr sz="900" dirty="0">
                <a:latin typeface="Verdana"/>
                <a:cs typeface="Verdana"/>
              </a:rPr>
              <a:t>I capi dei </a:t>
            </a:r>
            <a:r>
              <a:rPr sz="900" spc="-5" dirty="0">
                <a:latin typeface="Verdana"/>
                <a:cs typeface="Verdana"/>
              </a:rPr>
              <a:t>sacerdoti, </a:t>
            </a:r>
            <a:r>
              <a:rPr sz="900" dirty="0">
                <a:latin typeface="Verdana"/>
                <a:cs typeface="Verdana"/>
              </a:rPr>
              <a:t>i </a:t>
            </a:r>
            <a:r>
              <a:rPr sz="900" spc="-5" dirty="0">
                <a:latin typeface="Verdana"/>
                <a:cs typeface="Verdana"/>
              </a:rPr>
              <a:t>maestri  </a:t>
            </a:r>
            <a:r>
              <a:rPr sz="900" dirty="0">
                <a:latin typeface="Verdana"/>
                <a:cs typeface="Verdana"/>
              </a:rPr>
              <a:t>della Legge e le altre </a:t>
            </a:r>
            <a:r>
              <a:rPr sz="900" spc="-5" dirty="0">
                <a:latin typeface="Verdana"/>
                <a:cs typeface="Verdana"/>
              </a:rPr>
              <a:t>autorità </a:t>
            </a:r>
            <a:r>
              <a:rPr sz="900" dirty="0">
                <a:latin typeface="Verdana"/>
                <a:cs typeface="Verdana"/>
              </a:rPr>
              <a:t>del popolo </a:t>
            </a:r>
            <a:r>
              <a:rPr sz="900" spc="-5" dirty="0">
                <a:latin typeface="Verdana"/>
                <a:cs typeface="Verdana"/>
              </a:rPr>
              <a:t>cercavano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farlo </a:t>
            </a:r>
            <a:r>
              <a:rPr sz="900" dirty="0">
                <a:latin typeface="Verdana"/>
                <a:cs typeface="Verdana"/>
              </a:rPr>
              <a:t>morire, ma non  </a:t>
            </a:r>
            <a:r>
              <a:rPr sz="900" spc="-5" dirty="0">
                <a:latin typeface="Verdana"/>
                <a:cs typeface="Verdana"/>
              </a:rPr>
              <a:t>sapevano </a:t>
            </a:r>
            <a:r>
              <a:rPr sz="900" dirty="0">
                <a:latin typeface="Verdana"/>
                <a:cs typeface="Verdana"/>
              </a:rPr>
              <a:t>come </a:t>
            </a:r>
            <a:r>
              <a:rPr sz="900" spc="-5" dirty="0">
                <a:latin typeface="Verdana"/>
                <a:cs typeface="Verdana"/>
              </a:rPr>
              <a:t>fare, </a:t>
            </a:r>
            <a:r>
              <a:rPr sz="900" dirty="0">
                <a:latin typeface="Verdana"/>
                <a:cs typeface="Verdana"/>
              </a:rPr>
              <a:t>perché la gente era sempre attorno a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ad ascoltare le  sue parole. Allora i sommi sacerdoti, i maestri della Legge e gli </a:t>
            </a:r>
            <a:r>
              <a:rPr sz="900" spc="-5" dirty="0">
                <a:latin typeface="Verdana"/>
                <a:cs typeface="Verdana"/>
              </a:rPr>
              <a:t>anziani </a:t>
            </a:r>
            <a:r>
              <a:rPr sz="900" dirty="0">
                <a:latin typeface="Verdana"/>
                <a:cs typeface="Verdana"/>
              </a:rPr>
              <a:t>del popolo  riuniti in casa di </a:t>
            </a:r>
            <a:r>
              <a:rPr sz="900" spc="-5" dirty="0">
                <a:latin typeface="Verdana"/>
                <a:cs typeface="Verdana"/>
              </a:rPr>
              <a:t>Caifa, </a:t>
            </a:r>
            <a:r>
              <a:rPr sz="900" dirty="0">
                <a:latin typeface="Verdana"/>
                <a:cs typeface="Verdana"/>
              </a:rPr>
              <a:t>il sommo sacerdote, </a:t>
            </a:r>
            <a:r>
              <a:rPr sz="900" spc="-5" dirty="0">
                <a:latin typeface="Verdana"/>
                <a:cs typeface="Verdana"/>
              </a:rPr>
              <a:t>insieme, decisero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arrestare Gesù  </a:t>
            </a:r>
            <a:r>
              <a:rPr sz="900" dirty="0">
                <a:latin typeface="Verdana"/>
                <a:cs typeface="Verdana"/>
              </a:rPr>
              <a:t>con</a:t>
            </a:r>
            <a:r>
              <a:rPr sz="900" spc="105" dirty="0">
                <a:latin typeface="Verdana"/>
                <a:cs typeface="Verdana"/>
              </a:rPr>
              <a:t> </a:t>
            </a:r>
            <a:r>
              <a:rPr sz="900" spc="-10" dirty="0">
                <a:latin typeface="Verdana"/>
                <a:cs typeface="Verdana"/>
              </a:rPr>
              <a:t>un</a:t>
            </a:r>
            <a:r>
              <a:rPr sz="900" spc="9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inganno</a:t>
            </a:r>
            <a:r>
              <a:rPr sz="900" spc="1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</a:t>
            </a:r>
            <a:r>
              <a:rPr sz="900" spc="10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</a:t>
            </a:r>
            <a:r>
              <a:rPr sz="900" spc="114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cercare</a:t>
            </a:r>
            <a:r>
              <a:rPr sz="900" spc="10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un</a:t>
            </a:r>
            <a:r>
              <a:rPr sz="900" spc="10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modo</a:t>
            </a:r>
            <a:r>
              <a:rPr sz="900" spc="10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per</a:t>
            </a:r>
            <a:r>
              <a:rPr sz="900" spc="11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farlo</a:t>
            </a:r>
            <a:r>
              <a:rPr sz="900" spc="10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morire.</a:t>
            </a:r>
            <a:r>
              <a:rPr sz="900" spc="10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Ma</a:t>
            </a:r>
            <a:r>
              <a:rPr sz="900" spc="10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avevano</a:t>
            </a:r>
            <a:r>
              <a:rPr sz="900" spc="11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paura</a:t>
            </a:r>
            <a:r>
              <a:rPr sz="900" spc="10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della</a:t>
            </a:r>
            <a:endParaRPr sz="900">
              <a:latin typeface="Verdana"/>
              <a:cs typeface="Verdana"/>
            </a:endParaRPr>
          </a:p>
          <a:p>
            <a:pPr marL="48895" algn="just">
              <a:lnSpc>
                <a:spcPct val="100000"/>
              </a:lnSpc>
              <a:spcBef>
                <a:spcPts val="15"/>
              </a:spcBef>
            </a:pPr>
            <a:r>
              <a:rPr sz="900" dirty="0">
                <a:latin typeface="Verdana"/>
                <a:cs typeface="Verdana"/>
              </a:rPr>
              <a:t>folla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era molto impressionata del </a:t>
            </a:r>
            <a:r>
              <a:rPr sz="900" spc="-5" dirty="0">
                <a:latin typeface="Verdana"/>
                <a:cs typeface="Verdana"/>
              </a:rPr>
              <a:t>suo insegnamento </a:t>
            </a:r>
            <a:r>
              <a:rPr sz="900" dirty="0">
                <a:latin typeface="Verdana"/>
                <a:cs typeface="Verdana"/>
              </a:rPr>
              <a:t>e lo considerava un profeta</a:t>
            </a:r>
            <a:r>
              <a:rPr sz="900" spc="-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.</a:t>
            </a:r>
            <a:endParaRPr sz="900">
              <a:latin typeface="Verdana"/>
              <a:cs typeface="Verdana"/>
            </a:endParaRPr>
          </a:p>
          <a:p>
            <a:pPr marL="48895" marR="5715" algn="just">
              <a:lnSpc>
                <a:spcPct val="101499"/>
              </a:lnSpc>
              <a:spcBef>
                <a:spcPts val="595"/>
              </a:spcBef>
            </a:pPr>
            <a:r>
              <a:rPr sz="900" spc="-5" dirty="0">
                <a:latin typeface="Verdana"/>
                <a:cs typeface="Verdana"/>
              </a:rPr>
              <a:t>Infatti </a:t>
            </a:r>
            <a:r>
              <a:rPr sz="900" dirty="0">
                <a:latin typeface="Verdana"/>
                <a:cs typeface="Verdana"/>
              </a:rPr>
              <a:t>dicevano: «Non possiamo </a:t>
            </a:r>
            <a:r>
              <a:rPr sz="900" spc="-5" dirty="0">
                <a:latin typeface="Verdana"/>
                <a:cs typeface="Verdana"/>
              </a:rPr>
              <a:t>arrestarlo </a:t>
            </a:r>
            <a:r>
              <a:rPr sz="900" dirty="0">
                <a:latin typeface="Verdana"/>
                <a:cs typeface="Verdana"/>
              </a:rPr>
              <a:t>in un giorno di </a:t>
            </a:r>
            <a:r>
              <a:rPr sz="900" spc="-5" dirty="0">
                <a:latin typeface="Verdana"/>
                <a:cs typeface="Verdana"/>
              </a:rPr>
              <a:t>festa </a:t>
            </a:r>
            <a:r>
              <a:rPr sz="900" dirty="0">
                <a:latin typeface="Verdana"/>
                <a:cs typeface="Verdana"/>
              </a:rPr>
              <a:t>, </a:t>
            </a:r>
            <a:r>
              <a:rPr sz="900" spc="-5" dirty="0">
                <a:latin typeface="Verdana"/>
                <a:cs typeface="Verdana"/>
              </a:rPr>
              <a:t>perché </a:t>
            </a:r>
            <a:r>
              <a:rPr sz="900" dirty="0">
                <a:latin typeface="Verdana"/>
                <a:cs typeface="Verdana"/>
              </a:rPr>
              <a:t>altrimenti </a:t>
            </a:r>
            <a:r>
              <a:rPr sz="900" spc="-5" dirty="0">
                <a:latin typeface="Verdana"/>
                <a:cs typeface="Verdana"/>
              </a:rPr>
              <a:t>c’è pericolo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rivolta  popolare». Per questo, Gesù non viveva più in pubblico tra i Giudei, ed evitava di </a:t>
            </a:r>
            <a:r>
              <a:rPr sz="900" spc="-5" dirty="0">
                <a:latin typeface="Verdana"/>
                <a:cs typeface="Verdana"/>
              </a:rPr>
              <a:t>andare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venire  pubblicamente </a:t>
            </a:r>
            <a:r>
              <a:rPr sz="900" dirty="0">
                <a:latin typeface="Verdana"/>
                <a:cs typeface="Verdana"/>
              </a:rPr>
              <a:t>per la Giudea. Egli si ritirò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dirty="0">
                <a:latin typeface="Verdana"/>
                <a:cs typeface="Verdana"/>
              </a:rPr>
              <a:t>là nella regione </a:t>
            </a:r>
            <a:r>
              <a:rPr sz="900" spc="-5" dirty="0">
                <a:latin typeface="Verdana"/>
                <a:cs typeface="Verdana"/>
              </a:rPr>
              <a:t>vicina </a:t>
            </a:r>
            <a:r>
              <a:rPr sz="900" dirty="0">
                <a:latin typeface="Verdana"/>
                <a:cs typeface="Verdana"/>
              </a:rPr>
              <a:t>al deserto, nella città chiamata Èfraim, e  rimase lì con i </a:t>
            </a:r>
            <a:r>
              <a:rPr sz="900" spc="-5" dirty="0">
                <a:latin typeface="Verdana"/>
                <a:cs typeface="Verdana"/>
              </a:rPr>
              <a:t>suoi discepoli</a:t>
            </a:r>
            <a:r>
              <a:rPr sz="900" spc="-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1019" y="896112"/>
            <a:ext cx="1670304" cy="2506979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7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2328163" y="555741"/>
            <a:ext cx="4743450" cy="162750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6350" algn="just">
              <a:lnSpc>
                <a:spcPct val="101099"/>
              </a:lnSpc>
              <a:spcBef>
                <a:spcPts val="85"/>
              </a:spcBef>
            </a:pP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avvicinò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Pasqua </a:t>
            </a:r>
            <a:r>
              <a:rPr sz="900" dirty="0">
                <a:latin typeface="Verdana"/>
                <a:cs typeface="Verdana"/>
              </a:rPr>
              <a:t>ebraica, molti dalle </a:t>
            </a:r>
            <a:r>
              <a:rPr sz="900" spc="-5" dirty="0">
                <a:latin typeface="Verdana"/>
                <a:cs typeface="Verdana"/>
              </a:rPr>
              <a:t>campagne </a:t>
            </a:r>
            <a:r>
              <a:rPr sz="900" dirty="0">
                <a:latin typeface="Verdana"/>
                <a:cs typeface="Verdana"/>
              </a:rPr>
              <a:t>salirono a  Gerusalemme per </a:t>
            </a:r>
            <a:r>
              <a:rPr sz="900" spc="-5" dirty="0">
                <a:latin typeface="Verdana"/>
                <a:cs typeface="Verdana"/>
              </a:rPr>
              <a:t>purificarsi </a:t>
            </a:r>
            <a:r>
              <a:rPr sz="900" dirty="0">
                <a:latin typeface="Verdana"/>
                <a:cs typeface="Verdana"/>
              </a:rPr>
              <a:t>prima della festa. </a:t>
            </a:r>
            <a:r>
              <a:rPr sz="900" spc="-5" dirty="0">
                <a:latin typeface="Verdana"/>
                <a:cs typeface="Verdana"/>
              </a:rPr>
              <a:t>Essi cercavano Gesù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stando </a:t>
            </a:r>
            <a:r>
              <a:rPr sz="900" dirty="0">
                <a:latin typeface="Verdana"/>
                <a:cs typeface="Verdana"/>
              </a:rPr>
              <a:t>nel  Tempio </a:t>
            </a:r>
            <a:r>
              <a:rPr sz="900" spc="-5" dirty="0">
                <a:latin typeface="Verdana"/>
                <a:cs typeface="Verdana"/>
              </a:rPr>
              <a:t>dicevano </a:t>
            </a:r>
            <a:r>
              <a:rPr sz="900" dirty="0">
                <a:latin typeface="Verdana"/>
                <a:cs typeface="Verdana"/>
              </a:rPr>
              <a:t>tra di </a:t>
            </a:r>
            <a:r>
              <a:rPr sz="900" spc="-5" dirty="0">
                <a:latin typeface="Verdana"/>
                <a:cs typeface="Verdana"/>
              </a:rPr>
              <a:t>loro: «Che </a:t>
            </a:r>
            <a:r>
              <a:rPr sz="900" dirty="0">
                <a:latin typeface="Verdana"/>
                <a:cs typeface="Verdana"/>
              </a:rPr>
              <a:t>ne pensate? Verrà o </a:t>
            </a:r>
            <a:r>
              <a:rPr sz="900" spc="-5" dirty="0">
                <a:latin typeface="Verdana"/>
                <a:cs typeface="Verdana"/>
              </a:rPr>
              <a:t>non verrà </a:t>
            </a:r>
            <a:r>
              <a:rPr sz="900" dirty="0">
                <a:latin typeface="Verdana"/>
                <a:cs typeface="Verdana"/>
              </a:rPr>
              <a:t>alla festa?».  </a:t>
            </a:r>
            <a:r>
              <a:rPr sz="900" spc="-5" dirty="0">
                <a:latin typeface="Verdana"/>
                <a:cs typeface="Verdana"/>
              </a:rPr>
              <a:t>Intanto </a:t>
            </a:r>
            <a:r>
              <a:rPr sz="900" dirty="0">
                <a:latin typeface="Verdana"/>
                <a:cs typeface="Verdana"/>
              </a:rPr>
              <a:t>i sommi sacerdoti e i </a:t>
            </a:r>
            <a:r>
              <a:rPr sz="900" spc="-5" dirty="0">
                <a:latin typeface="Verdana"/>
                <a:cs typeface="Verdana"/>
              </a:rPr>
              <a:t>farisei avevano </a:t>
            </a:r>
            <a:r>
              <a:rPr sz="900" dirty="0">
                <a:latin typeface="Verdana"/>
                <a:cs typeface="Verdana"/>
              </a:rPr>
              <a:t>dato </a:t>
            </a:r>
            <a:r>
              <a:rPr sz="900" spc="-5" dirty="0">
                <a:latin typeface="Verdana"/>
                <a:cs typeface="Verdana"/>
              </a:rPr>
              <a:t>ordine: </a:t>
            </a:r>
            <a:r>
              <a:rPr sz="900" dirty="0">
                <a:latin typeface="Verdana"/>
                <a:cs typeface="Verdana"/>
              </a:rPr>
              <a:t>«Chiunque </a:t>
            </a:r>
            <a:r>
              <a:rPr sz="900" spc="-5" dirty="0">
                <a:latin typeface="Verdana"/>
                <a:cs typeface="Verdana"/>
              </a:rPr>
              <a:t>fosse </a:t>
            </a:r>
            <a:r>
              <a:rPr sz="900" dirty="0">
                <a:latin typeface="Verdana"/>
                <a:cs typeface="Verdana"/>
              </a:rPr>
              <a:t>a  </a:t>
            </a:r>
            <a:r>
              <a:rPr sz="900" spc="-5" dirty="0">
                <a:latin typeface="Verdana"/>
                <a:cs typeface="Verdana"/>
              </a:rPr>
              <a:t>conoscenza </a:t>
            </a:r>
            <a:r>
              <a:rPr sz="900" dirty="0">
                <a:latin typeface="Verdana"/>
                <a:cs typeface="Verdana"/>
              </a:rPr>
              <a:t>dove si </a:t>
            </a:r>
            <a:r>
              <a:rPr sz="900" spc="-5" dirty="0">
                <a:latin typeface="Verdana"/>
                <a:cs typeface="Verdana"/>
              </a:rPr>
              <a:t>trova Gesù </a:t>
            </a:r>
            <a:r>
              <a:rPr sz="900" dirty="0">
                <a:latin typeface="Verdana"/>
                <a:cs typeface="Verdana"/>
              </a:rPr>
              <a:t>lo faccia</a:t>
            </a:r>
            <a:r>
              <a:rPr sz="900" spc="-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sapere!».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  <a:spcBef>
                <a:spcPts val="615"/>
              </a:spcBef>
            </a:pPr>
            <a:r>
              <a:rPr sz="900" dirty="0">
                <a:latin typeface="Verdana"/>
                <a:cs typeface="Verdana"/>
              </a:rPr>
              <a:t>Naturalmente perché essi potessero </a:t>
            </a:r>
            <a:r>
              <a:rPr sz="900" spc="-5" dirty="0">
                <a:latin typeface="Verdana"/>
                <a:cs typeface="Verdana"/>
              </a:rPr>
              <a:t>prenderlo </a:t>
            </a:r>
            <a:r>
              <a:rPr sz="900" dirty="0">
                <a:latin typeface="Verdana"/>
                <a:cs typeface="Verdana"/>
              </a:rPr>
              <a:t>e arrestarlo. Sei </a:t>
            </a:r>
            <a:r>
              <a:rPr sz="900" spc="-5" dirty="0">
                <a:latin typeface="Verdana"/>
                <a:cs typeface="Verdana"/>
              </a:rPr>
              <a:t>giorni </a:t>
            </a:r>
            <a:r>
              <a:rPr sz="900" dirty="0">
                <a:latin typeface="Verdana"/>
                <a:cs typeface="Verdana"/>
              </a:rPr>
              <a:t>prima </a:t>
            </a:r>
            <a:r>
              <a:rPr sz="900" spc="-5" dirty="0">
                <a:latin typeface="Verdana"/>
                <a:cs typeface="Verdana"/>
              </a:rPr>
              <a:t>della  </a:t>
            </a:r>
            <a:r>
              <a:rPr sz="900" dirty="0">
                <a:latin typeface="Verdana"/>
                <a:cs typeface="Verdana"/>
              </a:rPr>
              <a:t>Pasqua ebraica Gesù andò a </a:t>
            </a:r>
            <a:r>
              <a:rPr sz="900" spc="-5" dirty="0">
                <a:latin typeface="Verdana"/>
                <a:cs typeface="Verdana"/>
              </a:rPr>
              <a:t>Betania, </a:t>
            </a:r>
            <a:r>
              <a:rPr sz="900" dirty="0">
                <a:latin typeface="Verdana"/>
                <a:cs typeface="Verdana"/>
              </a:rPr>
              <a:t>dove si </a:t>
            </a:r>
            <a:r>
              <a:rPr sz="900" spc="-5" dirty="0">
                <a:latin typeface="Verdana"/>
                <a:cs typeface="Verdana"/>
              </a:rPr>
              <a:t>trovava Lazzaro </a:t>
            </a:r>
            <a:r>
              <a:rPr sz="900" dirty="0">
                <a:latin typeface="Verdana"/>
                <a:cs typeface="Verdana"/>
              </a:rPr>
              <a:t>quello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egli  </a:t>
            </a:r>
            <a:r>
              <a:rPr sz="900" spc="-5" dirty="0">
                <a:latin typeface="Verdana"/>
                <a:cs typeface="Verdana"/>
              </a:rPr>
              <a:t>aveva </a:t>
            </a:r>
            <a:r>
              <a:rPr sz="900" dirty="0">
                <a:latin typeface="Verdana"/>
                <a:cs typeface="Verdana"/>
              </a:rPr>
              <a:t>risuscitato dai </a:t>
            </a:r>
            <a:r>
              <a:rPr sz="900" spc="-5" dirty="0">
                <a:latin typeface="Verdana"/>
                <a:cs typeface="Verdana"/>
              </a:rPr>
              <a:t>morti. Intanto </a:t>
            </a:r>
            <a:r>
              <a:rPr sz="900" dirty="0">
                <a:latin typeface="Verdana"/>
                <a:cs typeface="Verdana"/>
              </a:rPr>
              <a:t>la gran folla di Giudei </a:t>
            </a:r>
            <a:r>
              <a:rPr sz="900" spc="-5" dirty="0">
                <a:latin typeface="Verdana"/>
                <a:cs typeface="Verdana"/>
              </a:rPr>
              <a:t>venne </a:t>
            </a:r>
            <a:r>
              <a:rPr sz="900" dirty="0">
                <a:latin typeface="Verdana"/>
                <a:cs typeface="Verdana"/>
              </a:rPr>
              <a:t>a sapere </a:t>
            </a:r>
            <a:r>
              <a:rPr sz="900" spc="-5" dirty="0">
                <a:latin typeface="Verdana"/>
                <a:cs typeface="Verdana"/>
              </a:rPr>
              <a:t>che  </a:t>
            </a:r>
            <a:r>
              <a:rPr sz="900" dirty="0">
                <a:latin typeface="Verdana"/>
                <a:cs typeface="Verdana"/>
              </a:rPr>
              <a:t>Gesù si trovava là, e </a:t>
            </a:r>
            <a:r>
              <a:rPr sz="900" spc="-5" dirty="0">
                <a:latin typeface="Verdana"/>
                <a:cs typeface="Verdana"/>
              </a:rPr>
              <a:t>accorse non </a:t>
            </a:r>
            <a:r>
              <a:rPr sz="900" dirty="0">
                <a:latin typeface="Verdana"/>
                <a:cs typeface="Verdana"/>
              </a:rPr>
              <a:t>solo </a:t>
            </a:r>
            <a:r>
              <a:rPr sz="900" spc="-5" dirty="0">
                <a:latin typeface="Verdana"/>
                <a:cs typeface="Verdana"/>
              </a:rPr>
              <a:t>per </a:t>
            </a:r>
            <a:r>
              <a:rPr sz="900" dirty="0">
                <a:latin typeface="Verdana"/>
                <a:cs typeface="Verdana"/>
              </a:rPr>
              <a:t>lui, ma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per vedere </a:t>
            </a:r>
            <a:r>
              <a:rPr sz="900" spc="-5" dirty="0">
                <a:latin typeface="Verdana"/>
                <a:cs typeface="Verdana"/>
              </a:rPr>
              <a:t>Lazzaro </a:t>
            </a:r>
            <a:r>
              <a:rPr sz="900" dirty="0">
                <a:latin typeface="Verdana"/>
                <a:cs typeface="Verdana"/>
              </a:rPr>
              <a:t>che  egli aveva </a:t>
            </a:r>
            <a:r>
              <a:rPr sz="900" spc="-5" dirty="0">
                <a:latin typeface="Verdana"/>
                <a:cs typeface="Verdana"/>
              </a:rPr>
              <a:t>risuscitato </a:t>
            </a:r>
            <a:r>
              <a:rPr sz="900" dirty="0">
                <a:latin typeface="Verdana"/>
                <a:cs typeface="Verdana"/>
              </a:rPr>
              <a:t>dai morti. </a:t>
            </a:r>
            <a:r>
              <a:rPr sz="900" spc="-5" dirty="0">
                <a:latin typeface="Verdana"/>
                <a:cs typeface="Verdana"/>
              </a:rPr>
              <a:t>Allora </a:t>
            </a:r>
            <a:r>
              <a:rPr sz="900" dirty="0">
                <a:latin typeface="Verdana"/>
                <a:cs typeface="Verdana"/>
              </a:rPr>
              <a:t>i </a:t>
            </a:r>
            <a:r>
              <a:rPr sz="900" spc="-5" dirty="0">
                <a:latin typeface="Verdana"/>
                <a:cs typeface="Verdana"/>
              </a:rPr>
              <a:t>sommi sacerdoti deliberarono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uccidere  anche </a:t>
            </a:r>
            <a:r>
              <a:rPr sz="900" dirty="0">
                <a:latin typeface="Verdana"/>
                <a:cs typeface="Verdana"/>
              </a:rPr>
              <a:t>Lazzaro, perché molti Giudei </a:t>
            </a:r>
            <a:r>
              <a:rPr sz="900" spc="-5" dirty="0">
                <a:latin typeface="Verdana"/>
                <a:cs typeface="Verdana"/>
              </a:rPr>
              <a:t>andavano </a:t>
            </a:r>
            <a:r>
              <a:rPr sz="900" dirty="0">
                <a:latin typeface="Verdana"/>
                <a:cs typeface="Verdana"/>
              </a:rPr>
              <a:t>a vederlo e credevano in</a:t>
            </a:r>
            <a:r>
              <a:rPr sz="900" spc="-2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Gesù.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50163" y="620268"/>
            <a:ext cx="1671828" cy="2505456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7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6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201358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L’ingresso in</a:t>
            </a:r>
            <a:r>
              <a:rPr sz="1400" b="1" spc="-5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Gerusalemme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48755" cy="386461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2258695" marR="48895" indent="40005" algn="just">
              <a:lnSpc>
                <a:spcPct val="101499"/>
              </a:lnSpc>
              <a:spcBef>
                <a:spcPts val="80"/>
              </a:spcBef>
            </a:pPr>
            <a:r>
              <a:rPr sz="900" spc="-5" dirty="0">
                <a:latin typeface="Verdana"/>
                <a:cs typeface="Verdana"/>
              </a:rPr>
              <a:t>Gesù continuava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sua </a:t>
            </a:r>
            <a:r>
              <a:rPr sz="900" dirty="0">
                <a:latin typeface="Verdana"/>
                <a:cs typeface="Verdana"/>
              </a:rPr>
              <a:t>strada </a:t>
            </a:r>
            <a:r>
              <a:rPr sz="900" spc="-5" dirty="0">
                <a:latin typeface="Verdana"/>
                <a:cs typeface="Verdana"/>
              </a:rPr>
              <a:t>verso </a:t>
            </a:r>
            <a:r>
              <a:rPr sz="900" dirty="0">
                <a:latin typeface="Verdana"/>
                <a:cs typeface="Verdana"/>
              </a:rPr>
              <a:t>Gerusalemme: </a:t>
            </a:r>
            <a:r>
              <a:rPr sz="900" spc="-5" dirty="0">
                <a:latin typeface="Verdana"/>
                <a:cs typeface="Verdana"/>
              </a:rPr>
              <a:t>camminava davanti  </a:t>
            </a:r>
            <a:r>
              <a:rPr sz="900" dirty="0">
                <a:latin typeface="Verdana"/>
                <a:cs typeface="Verdana"/>
              </a:rPr>
              <a:t>a tutti. </a:t>
            </a:r>
            <a:r>
              <a:rPr sz="900" spc="-5" dirty="0">
                <a:latin typeface="Verdana"/>
                <a:cs typeface="Verdana"/>
              </a:rPr>
              <a:t>C’era </a:t>
            </a:r>
            <a:r>
              <a:rPr sz="900" dirty="0">
                <a:latin typeface="Verdana"/>
                <a:cs typeface="Verdana"/>
              </a:rPr>
              <a:t>molta gente che si </a:t>
            </a:r>
            <a:r>
              <a:rPr sz="900" spc="-5" dirty="0">
                <a:latin typeface="Verdana"/>
                <a:cs typeface="Verdana"/>
              </a:rPr>
              <a:t>recava </a:t>
            </a:r>
            <a:r>
              <a:rPr sz="900" dirty="0">
                <a:latin typeface="Verdana"/>
                <a:cs typeface="Verdana"/>
              </a:rPr>
              <a:t>alla </a:t>
            </a:r>
            <a:r>
              <a:rPr sz="900" spc="-5" dirty="0">
                <a:latin typeface="Verdana"/>
                <a:cs typeface="Verdana"/>
              </a:rPr>
              <a:t>festa ebraica </a:t>
            </a:r>
            <a:r>
              <a:rPr sz="900" dirty="0">
                <a:latin typeface="Verdana"/>
                <a:cs typeface="Verdana"/>
              </a:rPr>
              <a:t>della </a:t>
            </a:r>
            <a:r>
              <a:rPr sz="900" spc="-5" dirty="0">
                <a:latin typeface="Verdana"/>
                <a:cs typeface="Verdana"/>
              </a:rPr>
              <a:t>Pasqua </a:t>
            </a:r>
            <a:r>
              <a:rPr sz="900" dirty="0">
                <a:latin typeface="Verdana"/>
                <a:cs typeface="Verdana"/>
              </a:rPr>
              <a:t>e, 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sentirono </a:t>
            </a:r>
            <a:r>
              <a:rPr sz="900" spc="-5" dirty="0">
                <a:latin typeface="Verdana"/>
                <a:cs typeface="Verdana"/>
              </a:rPr>
              <a:t>che Gesù </a:t>
            </a:r>
            <a:r>
              <a:rPr sz="900" dirty="0">
                <a:latin typeface="Verdana"/>
                <a:cs typeface="Verdana"/>
              </a:rPr>
              <a:t>stava per </a:t>
            </a:r>
            <a:r>
              <a:rPr sz="900" spc="-5" dirty="0">
                <a:latin typeface="Verdana"/>
                <a:cs typeface="Verdana"/>
              </a:rPr>
              <a:t>arrivare </a:t>
            </a:r>
            <a:r>
              <a:rPr sz="900" dirty="0">
                <a:latin typeface="Verdana"/>
                <a:cs typeface="Verdana"/>
              </a:rPr>
              <a:t>a Gerusalemme, </a:t>
            </a:r>
            <a:r>
              <a:rPr sz="900" spc="-5" dirty="0">
                <a:latin typeface="Verdana"/>
                <a:cs typeface="Verdana"/>
              </a:rPr>
              <a:t>presero  </a:t>
            </a:r>
            <a:r>
              <a:rPr sz="900" dirty="0">
                <a:latin typeface="Verdana"/>
                <a:cs typeface="Verdana"/>
              </a:rPr>
              <a:t>dei </a:t>
            </a:r>
            <a:r>
              <a:rPr sz="900" spc="-5" dirty="0">
                <a:latin typeface="Verdana"/>
                <a:cs typeface="Verdana"/>
              </a:rPr>
              <a:t>rami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palme </a:t>
            </a:r>
            <a:r>
              <a:rPr sz="900" dirty="0">
                <a:latin typeface="Verdana"/>
                <a:cs typeface="Verdana"/>
              </a:rPr>
              <a:t>e gli andarono incontro</a:t>
            </a:r>
            <a:r>
              <a:rPr sz="900" spc="-1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gridando:</a:t>
            </a:r>
            <a:endParaRPr sz="900">
              <a:latin typeface="Verdana"/>
              <a:cs typeface="Verdana"/>
            </a:endParaRPr>
          </a:p>
          <a:p>
            <a:pPr marL="2258695" marR="47625" algn="just">
              <a:lnSpc>
                <a:spcPct val="101099"/>
              </a:lnSpc>
              <a:spcBef>
                <a:spcPts val="605"/>
              </a:spcBef>
            </a:pPr>
            <a:r>
              <a:rPr sz="900" spc="-5" dirty="0">
                <a:latin typeface="Verdana"/>
                <a:cs typeface="Verdana"/>
              </a:rPr>
              <a:t>«Osanna! </a:t>
            </a:r>
            <a:r>
              <a:rPr sz="900" dirty="0">
                <a:latin typeface="Verdana"/>
                <a:cs typeface="Verdana"/>
              </a:rPr>
              <a:t>Benedetto colui che </a:t>
            </a:r>
            <a:r>
              <a:rPr sz="900" spc="-5" dirty="0">
                <a:latin typeface="Verdana"/>
                <a:cs typeface="Verdana"/>
              </a:rPr>
              <a:t>viene </a:t>
            </a:r>
            <a:r>
              <a:rPr sz="900" dirty="0">
                <a:latin typeface="Verdana"/>
                <a:cs typeface="Verdana"/>
              </a:rPr>
              <a:t>nel nome del Signore», il </a:t>
            </a:r>
            <a:r>
              <a:rPr sz="900" spc="-5" dirty="0">
                <a:latin typeface="Verdana"/>
                <a:cs typeface="Verdana"/>
              </a:rPr>
              <a:t>re  d’Israele! Quando </a:t>
            </a:r>
            <a:r>
              <a:rPr sz="900" spc="-10" dirty="0">
                <a:latin typeface="Verdana"/>
                <a:cs typeface="Verdana"/>
              </a:rPr>
              <a:t>fu </a:t>
            </a:r>
            <a:r>
              <a:rPr sz="900" spc="-5" dirty="0">
                <a:latin typeface="Verdana"/>
                <a:cs typeface="Verdana"/>
              </a:rPr>
              <a:t>vicino </a:t>
            </a:r>
            <a:r>
              <a:rPr sz="900" dirty="0">
                <a:latin typeface="Verdana"/>
                <a:cs typeface="Verdana"/>
              </a:rPr>
              <a:t>ai villaggi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dirty="0">
                <a:latin typeface="Verdana"/>
                <a:cs typeface="Verdana"/>
              </a:rPr>
              <a:t>Bètfage e di </a:t>
            </a:r>
            <a:r>
              <a:rPr sz="900" spc="-5" dirty="0">
                <a:latin typeface="Verdana"/>
                <a:cs typeface="Verdana"/>
              </a:rPr>
              <a:t>Betania, </a:t>
            </a:r>
            <a:r>
              <a:rPr sz="900" dirty="0">
                <a:latin typeface="Verdana"/>
                <a:cs typeface="Verdana"/>
              </a:rPr>
              <a:t>presso </a:t>
            </a:r>
            <a:r>
              <a:rPr sz="900" spc="-10" dirty="0">
                <a:latin typeface="Verdana"/>
                <a:cs typeface="Verdana"/>
              </a:rPr>
              <a:t>il  </a:t>
            </a:r>
            <a:r>
              <a:rPr sz="900" dirty="0">
                <a:latin typeface="Verdana"/>
                <a:cs typeface="Verdana"/>
              </a:rPr>
              <a:t>monte</a:t>
            </a:r>
            <a:r>
              <a:rPr sz="900" spc="14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detto</a:t>
            </a:r>
            <a:r>
              <a:rPr sz="900" spc="1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degli</a:t>
            </a:r>
            <a:r>
              <a:rPr sz="900" spc="14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Ulivi,</a:t>
            </a:r>
            <a:r>
              <a:rPr sz="900" spc="14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Gesù</a:t>
            </a:r>
            <a:r>
              <a:rPr sz="900" spc="1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mandò</a:t>
            </a:r>
            <a:r>
              <a:rPr sz="900" spc="14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avanti</a:t>
            </a:r>
            <a:r>
              <a:rPr sz="900" spc="1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due</a:t>
            </a:r>
            <a:r>
              <a:rPr sz="900" spc="1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discepoli</a:t>
            </a:r>
            <a:r>
              <a:rPr sz="900" spc="1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</a:t>
            </a:r>
            <a:r>
              <a:rPr sz="900" spc="14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disse</a:t>
            </a:r>
            <a:r>
              <a:rPr sz="900" spc="1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loro:</a:t>
            </a:r>
            <a:endParaRPr sz="900">
              <a:latin typeface="Verdana"/>
              <a:cs typeface="Verdana"/>
            </a:endParaRPr>
          </a:p>
          <a:p>
            <a:pPr marL="2258695" algn="just">
              <a:lnSpc>
                <a:spcPct val="100000"/>
              </a:lnSpc>
              <a:spcBef>
                <a:spcPts val="10"/>
              </a:spcBef>
            </a:pPr>
            <a:r>
              <a:rPr sz="900" spc="-5" dirty="0">
                <a:latin typeface="Verdana"/>
                <a:cs typeface="Verdana"/>
              </a:rPr>
              <a:t>«Andate</a:t>
            </a:r>
            <a:r>
              <a:rPr sz="900" spc="16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nel</a:t>
            </a:r>
            <a:r>
              <a:rPr sz="900" spc="17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villaggio</a:t>
            </a:r>
            <a:r>
              <a:rPr sz="900" spc="1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</a:t>
            </a:r>
            <a:r>
              <a:rPr sz="900" spc="16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fronte;</a:t>
            </a:r>
            <a:r>
              <a:rPr sz="900" spc="16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entrando,</a:t>
            </a:r>
            <a:r>
              <a:rPr sz="900" spc="15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troverete</a:t>
            </a:r>
            <a:r>
              <a:rPr sz="900" spc="1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un</a:t>
            </a:r>
            <a:r>
              <a:rPr sz="900" spc="15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puledro</a:t>
            </a:r>
            <a:r>
              <a:rPr sz="900" spc="17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legato,</a:t>
            </a:r>
            <a:endParaRPr sz="900">
              <a:latin typeface="Verdana"/>
              <a:cs typeface="Verdana"/>
            </a:endParaRPr>
          </a:p>
          <a:p>
            <a:pPr marL="2258695" marR="5715">
              <a:lnSpc>
                <a:spcPct val="101099"/>
              </a:lnSpc>
              <a:spcBef>
                <a:spcPts val="10"/>
              </a:spcBef>
            </a:pPr>
            <a:r>
              <a:rPr sz="900" dirty="0">
                <a:latin typeface="Verdana"/>
                <a:cs typeface="Verdana"/>
              </a:rPr>
              <a:t>sul </a:t>
            </a:r>
            <a:r>
              <a:rPr sz="900" spc="-5" dirty="0">
                <a:latin typeface="Verdana"/>
                <a:cs typeface="Verdana"/>
              </a:rPr>
              <a:t>quale nessuno </a:t>
            </a:r>
            <a:r>
              <a:rPr sz="900" dirty="0">
                <a:latin typeface="Verdana"/>
                <a:cs typeface="Verdana"/>
              </a:rPr>
              <a:t>è mai salito; </a:t>
            </a:r>
            <a:r>
              <a:rPr sz="900" spc="-5" dirty="0">
                <a:latin typeface="Verdana"/>
                <a:cs typeface="Verdana"/>
              </a:rPr>
              <a:t>scioglietelo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portatelo </a:t>
            </a:r>
            <a:r>
              <a:rPr sz="900" dirty="0">
                <a:latin typeface="Verdana"/>
                <a:cs typeface="Verdana"/>
              </a:rPr>
              <a:t>qui. E se </a:t>
            </a:r>
            <a:r>
              <a:rPr sz="900" spc="-5" dirty="0">
                <a:latin typeface="Verdana"/>
                <a:cs typeface="Verdana"/>
              </a:rPr>
              <a:t>qualcuno  </a:t>
            </a:r>
            <a:r>
              <a:rPr sz="900" dirty="0">
                <a:latin typeface="Verdana"/>
                <a:cs typeface="Verdana"/>
              </a:rPr>
              <a:t>vi chiederà: Perché lo </a:t>
            </a:r>
            <a:r>
              <a:rPr sz="900" spc="-5" dirty="0">
                <a:latin typeface="Verdana"/>
                <a:cs typeface="Verdana"/>
              </a:rPr>
              <a:t>sciogliete?», direte </a:t>
            </a:r>
            <a:r>
              <a:rPr sz="900" dirty="0">
                <a:latin typeface="Verdana"/>
                <a:cs typeface="Verdana"/>
              </a:rPr>
              <a:t>così: </a:t>
            </a:r>
            <a:r>
              <a:rPr sz="900" spc="-5" dirty="0">
                <a:latin typeface="Verdana"/>
                <a:cs typeface="Verdana"/>
              </a:rPr>
              <a:t>«Il Signore </a:t>
            </a:r>
            <a:r>
              <a:rPr sz="900" dirty="0">
                <a:latin typeface="Verdana"/>
                <a:cs typeface="Verdana"/>
              </a:rPr>
              <a:t>ne ha bisogno,  ma lo rimanderà qui subito». I </a:t>
            </a:r>
            <a:r>
              <a:rPr sz="900" spc="5" dirty="0">
                <a:latin typeface="Verdana"/>
                <a:cs typeface="Verdana"/>
              </a:rPr>
              <a:t>due </a:t>
            </a:r>
            <a:r>
              <a:rPr sz="900" dirty="0">
                <a:latin typeface="Verdana"/>
                <a:cs typeface="Verdana"/>
              </a:rPr>
              <a:t>discepoli </a:t>
            </a:r>
            <a:r>
              <a:rPr sz="900" spc="-5" dirty="0">
                <a:latin typeface="Verdana"/>
                <a:cs typeface="Verdana"/>
              </a:rPr>
              <a:t>andarono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trovarono </a:t>
            </a:r>
            <a:r>
              <a:rPr sz="900" dirty="0">
                <a:latin typeface="Verdana"/>
                <a:cs typeface="Verdana"/>
              </a:rPr>
              <a:t>tutto  come</a:t>
            </a:r>
            <a:r>
              <a:rPr sz="900" spc="20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aveva</a:t>
            </a:r>
            <a:r>
              <a:rPr sz="900" spc="19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detto</a:t>
            </a:r>
            <a:r>
              <a:rPr sz="900" spc="204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Gesù.</a:t>
            </a:r>
            <a:r>
              <a:rPr sz="900" spc="2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Allora</a:t>
            </a:r>
            <a:r>
              <a:rPr sz="900" spc="20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lo</a:t>
            </a:r>
            <a:r>
              <a:rPr sz="900" spc="20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portarono</a:t>
            </a:r>
            <a:r>
              <a:rPr sz="900" spc="204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da</a:t>
            </a:r>
            <a:r>
              <a:rPr sz="900" spc="20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Gesù</a:t>
            </a:r>
            <a:r>
              <a:rPr sz="900" spc="19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e,</a:t>
            </a:r>
            <a:r>
              <a:rPr sz="900" spc="204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gettati</a:t>
            </a:r>
            <a:r>
              <a:rPr sz="900" spc="204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</a:t>
            </a:r>
            <a:r>
              <a:rPr sz="900" spc="204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loro</a:t>
            </a:r>
            <a:endParaRPr sz="9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900" dirty="0">
                <a:latin typeface="Verdana"/>
                <a:cs typeface="Verdana"/>
              </a:rPr>
              <a:t>mantelli sul puledro, vi fecero salire</a:t>
            </a:r>
            <a:r>
              <a:rPr sz="900" spc="-3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Gesù.</a:t>
            </a:r>
            <a:endParaRPr sz="900">
              <a:latin typeface="Verdana"/>
              <a:cs typeface="Verdana"/>
            </a:endParaRPr>
          </a:p>
          <a:p>
            <a:pPr marL="12700" marR="45720" algn="just">
              <a:lnSpc>
                <a:spcPct val="1012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La folla era numerosissima. Alcuni, </a:t>
            </a:r>
            <a:r>
              <a:rPr sz="900" spc="-5" dirty="0">
                <a:latin typeface="Verdana"/>
                <a:cs typeface="Verdana"/>
              </a:rPr>
              <a:t>via via che </a:t>
            </a:r>
            <a:r>
              <a:rPr sz="900" spc="5" dirty="0">
                <a:latin typeface="Verdana"/>
                <a:cs typeface="Verdana"/>
              </a:rPr>
              <a:t>egli </a:t>
            </a:r>
            <a:r>
              <a:rPr sz="900" spc="-5" dirty="0">
                <a:latin typeface="Verdana"/>
                <a:cs typeface="Verdana"/>
              </a:rPr>
              <a:t>avanzava, </a:t>
            </a:r>
            <a:r>
              <a:rPr sz="900" dirty="0">
                <a:latin typeface="Verdana"/>
                <a:cs typeface="Verdana"/>
              </a:rPr>
              <a:t>stendevano i loro mantelli sulla strada, altri  tagliavano </a:t>
            </a:r>
            <a:r>
              <a:rPr sz="900" spc="-5" dirty="0">
                <a:latin typeface="Verdana"/>
                <a:cs typeface="Verdana"/>
              </a:rPr>
              <a:t>ramoscelli dagli </a:t>
            </a:r>
            <a:r>
              <a:rPr sz="900" dirty="0">
                <a:latin typeface="Verdana"/>
                <a:cs typeface="Verdana"/>
              </a:rPr>
              <a:t>alberi e </a:t>
            </a:r>
            <a:r>
              <a:rPr sz="900" spc="-5" dirty="0">
                <a:latin typeface="Verdana"/>
                <a:cs typeface="Verdana"/>
              </a:rPr>
              <a:t>facevano </a:t>
            </a:r>
            <a:r>
              <a:rPr sz="900" dirty="0">
                <a:latin typeface="Verdana"/>
                <a:cs typeface="Verdana"/>
              </a:rPr>
              <a:t>come un tappeto. La gente che camminava </a:t>
            </a:r>
            <a:r>
              <a:rPr sz="900" spc="-5" dirty="0">
                <a:latin typeface="Verdana"/>
                <a:cs typeface="Verdana"/>
              </a:rPr>
              <a:t>davanti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e quella  che </a:t>
            </a:r>
            <a:r>
              <a:rPr sz="900" spc="-5" dirty="0">
                <a:latin typeface="Verdana"/>
                <a:cs typeface="Verdana"/>
              </a:rPr>
              <a:t>veniva </a:t>
            </a:r>
            <a:r>
              <a:rPr sz="900" dirty="0">
                <a:latin typeface="Verdana"/>
                <a:cs typeface="Verdana"/>
              </a:rPr>
              <a:t>dietro </a:t>
            </a:r>
            <a:r>
              <a:rPr sz="900" spc="-5" dirty="0">
                <a:latin typeface="Verdana"/>
                <a:cs typeface="Verdana"/>
              </a:rPr>
              <a:t>gridava: «Gerusalemme, </a:t>
            </a:r>
            <a:r>
              <a:rPr sz="900" dirty="0">
                <a:latin typeface="Verdana"/>
                <a:cs typeface="Verdana"/>
              </a:rPr>
              <a:t>il tuo </a:t>
            </a:r>
            <a:r>
              <a:rPr sz="900" spc="5" dirty="0">
                <a:latin typeface="Verdana"/>
                <a:cs typeface="Verdana"/>
              </a:rPr>
              <a:t>re </a:t>
            </a:r>
            <a:r>
              <a:rPr sz="900" spc="-5" dirty="0">
                <a:latin typeface="Verdana"/>
                <a:cs typeface="Verdana"/>
              </a:rPr>
              <a:t>viene, </a:t>
            </a:r>
            <a:r>
              <a:rPr sz="900" dirty="0">
                <a:latin typeface="Verdana"/>
                <a:cs typeface="Verdana"/>
              </a:rPr>
              <a:t>seduto sopra un puledro </a:t>
            </a:r>
            <a:r>
              <a:rPr sz="900" spc="-5" dirty="0">
                <a:latin typeface="Verdana"/>
                <a:cs typeface="Verdana"/>
              </a:rPr>
              <a:t>d’asina», </a:t>
            </a:r>
            <a:r>
              <a:rPr sz="900" dirty="0">
                <a:latin typeface="Verdana"/>
                <a:cs typeface="Verdana"/>
              </a:rPr>
              <a:t>così come sta  scritto. </a:t>
            </a:r>
            <a:r>
              <a:rPr sz="900" spc="-5" dirty="0">
                <a:latin typeface="Verdana"/>
                <a:cs typeface="Verdana"/>
              </a:rPr>
              <a:t>Nel </a:t>
            </a:r>
            <a:r>
              <a:rPr sz="900" dirty="0">
                <a:latin typeface="Verdana"/>
                <a:cs typeface="Verdana"/>
              </a:rPr>
              <a:t>frattempo </a:t>
            </a:r>
            <a:r>
              <a:rPr sz="900" spc="-5" dirty="0">
                <a:latin typeface="Verdana"/>
                <a:cs typeface="Verdana"/>
              </a:rPr>
              <a:t>tutta </a:t>
            </a:r>
            <a:r>
              <a:rPr sz="900" dirty="0">
                <a:latin typeface="Verdana"/>
                <a:cs typeface="Verdana"/>
              </a:rPr>
              <a:t>la folla dei discepoli, </a:t>
            </a:r>
            <a:r>
              <a:rPr sz="900" spc="-5" dirty="0">
                <a:latin typeface="Verdana"/>
                <a:cs typeface="Verdana"/>
              </a:rPr>
              <a:t>pieni </a:t>
            </a:r>
            <a:r>
              <a:rPr sz="900" dirty="0">
                <a:latin typeface="Verdana"/>
                <a:cs typeface="Verdana"/>
              </a:rPr>
              <a:t>di gioia e a gran </a:t>
            </a:r>
            <a:r>
              <a:rPr sz="900" spc="-5" dirty="0">
                <a:latin typeface="Verdana"/>
                <a:cs typeface="Verdana"/>
              </a:rPr>
              <a:t>voce, </a:t>
            </a:r>
            <a:r>
              <a:rPr sz="900" dirty="0">
                <a:latin typeface="Verdana"/>
                <a:cs typeface="Verdana"/>
              </a:rPr>
              <a:t>si misero a lodare Dio per tutti i  prodigi </a:t>
            </a:r>
            <a:r>
              <a:rPr sz="900" spc="-5" dirty="0">
                <a:latin typeface="Verdana"/>
                <a:cs typeface="Verdana"/>
              </a:rPr>
              <a:t>che avevano </a:t>
            </a:r>
            <a:r>
              <a:rPr sz="900" dirty="0">
                <a:latin typeface="Verdana"/>
                <a:cs typeface="Verdana"/>
              </a:rPr>
              <a:t>veduto, </a:t>
            </a:r>
            <a:r>
              <a:rPr sz="900" spc="-5" dirty="0">
                <a:latin typeface="Verdana"/>
                <a:cs typeface="Verdana"/>
              </a:rPr>
              <a:t>dicendo: </a:t>
            </a:r>
            <a:r>
              <a:rPr sz="900" dirty="0">
                <a:latin typeface="Verdana"/>
                <a:cs typeface="Verdana"/>
              </a:rPr>
              <a:t>Benedetto </a:t>
            </a:r>
            <a:r>
              <a:rPr sz="900" spc="-5" dirty="0">
                <a:latin typeface="Verdana"/>
                <a:cs typeface="Verdana"/>
              </a:rPr>
              <a:t>colui che viene, </a:t>
            </a:r>
            <a:r>
              <a:rPr sz="900" dirty="0">
                <a:latin typeface="Verdana"/>
                <a:cs typeface="Verdana"/>
              </a:rPr>
              <a:t>il re, </a:t>
            </a:r>
            <a:r>
              <a:rPr sz="900" spc="-5" dirty="0">
                <a:latin typeface="Verdana"/>
                <a:cs typeface="Verdana"/>
              </a:rPr>
              <a:t>nel </a:t>
            </a:r>
            <a:r>
              <a:rPr sz="900" dirty="0">
                <a:latin typeface="Verdana"/>
                <a:cs typeface="Verdana"/>
              </a:rPr>
              <a:t>nome del </a:t>
            </a:r>
            <a:r>
              <a:rPr sz="900" spc="-5" dirty="0">
                <a:latin typeface="Verdana"/>
                <a:cs typeface="Verdana"/>
              </a:rPr>
              <a:t>Signore». </a:t>
            </a:r>
            <a:r>
              <a:rPr sz="900" dirty="0">
                <a:latin typeface="Verdana"/>
                <a:cs typeface="Verdana"/>
              </a:rPr>
              <a:t>In cielo sia la  </a:t>
            </a:r>
            <a:r>
              <a:rPr sz="900" spc="-5" dirty="0">
                <a:latin typeface="Verdana"/>
                <a:cs typeface="Verdana"/>
              </a:rPr>
              <a:t>pace,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gloria nell’alto dei </a:t>
            </a:r>
            <a:r>
              <a:rPr sz="900" dirty="0">
                <a:latin typeface="Verdana"/>
                <a:cs typeface="Verdana"/>
              </a:rPr>
              <a:t>cieli! </a:t>
            </a:r>
            <a:r>
              <a:rPr sz="900" spc="-5" dirty="0">
                <a:latin typeface="Verdana"/>
                <a:cs typeface="Verdana"/>
              </a:rPr>
              <a:t>Alcuni farisei che </a:t>
            </a: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trovavano tra </a:t>
            </a:r>
            <a:r>
              <a:rPr sz="900" dirty="0">
                <a:latin typeface="Verdana"/>
                <a:cs typeface="Verdana"/>
              </a:rPr>
              <a:t>la folla </a:t>
            </a:r>
            <a:r>
              <a:rPr sz="900" spc="-5" dirty="0">
                <a:latin typeface="Verdana"/>
                <a:cs typeface="Verdana"/>
              </a:rPr>
              <a:t>dissero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Gesù: </a:t>
            </a:r>
            <a:r>
              <a:rPr sz="900" dirty="0">
                <a:latin typeface="Verdana"/>
                <a:cs typeface="Verdana"/>
              </a:rPr>
              <a:t>«Maestro, fa’ tacere i  tuoi discepoli!».</a:t>
            </a:r>
            <a:endParaRPr sz="900">
              <a:latin typeface="Verdana"/>
              <a:cs typeface="Verdana"/>
            </a:endParaRPr>
          </a:p>
          <a:p>
            <a:pPr marL="12700" marR="5080">
              <a:lnSpc>
                <a:spcPct val="1012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Ma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rispose: «Vi assicuro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se tacciono loro, </a:t>
            </a:r>
            <a:r>
              <a:rPr sz="900" spc="-5" dirty="0">
                <a:latin typeface="Verdana"/>
                <a:cs typeface="Verdana"/>
              </a:rPr>
              <a:t>grideranno </a:t>
            </a:r>
            <a:r>
              <a:rPr sz="900" dirty="0">
                <a:latin typeface="Verdana"/>
                <a:cs typeface="Verdana"/>
              </a:rPr>
              <a:t>le </a:t>
            </a:r>
            <a:r>
              <a:rPr sz="900" spc="-5" dirty="0">
                <a:latin typeface="Verdana"/>
                <a:cs typeface="Verdana"/>
              </a:rPr>
              <a:t>pietre». </a:t>
            </a:r>
            <a:r>
              <a:rPr sz="900" dirty="0">
                <a:latin typeface="Verdana"/>
                <a:cs typeface="Verdana"/>
              </a:rPr>
              <a:t>Quando fu </a:t>
            </a:r>
            <a:r>
              <a:rPr sz="900" spc="-5" dirty="0">
                <a:latin typeface="Verdana"/>
                <a:cs typeface="Verdana"/>
              </a:rPr>
              <a:t>vicino, </a:t>
            </a:r>
            <a:r>
              <a:rPr sz="900" dirty="0">
                <a:latin typeface="Verdana"/>
                <a:cs typeface="Verdana"/>
              </a:rPr>
              <a:t>alla </a:t>
            </a:r>
            <a:r>
              <a:rPr sz="900" spc="-5" dirty="0">
                <a:latin typeface="Verdana"/>
                <a:cs typeface="Verdana"/>
              </a:rPr>
              <a:t>vista </a:t>
            </a:r>
            <a:r>
              <a:rPr sz="900" dirty="0">
                <a:latin typeface="Verdana"/>
                <a:cs typeface="Verdana"/>
              </a:rPr>
              <a:t>della città,  Gesù la guardò e si </a:t>
            </a:r>
            <a:r>
              <a:rPr sz="900" spc="-5" dirty="0">
                <a:latin typeface="Verdana"/>
                <a:cs typeface="Verdana"/>
              </a:rPr>
              <a:t>mise </a:t>
            </a:r>
            <a:r>
              <a:rPr sz="900" dirty="0">
                <a:latin typeface="Verdana"/>
                <a:cs typeface="Verdana"/>
              </a:rPr>
              <a:t>a piangere </a:t>
            </a:r>
            <a:r>
              <a:rPr sz="900" spc="-5" dirty="0">
                <a:latin typeface="Verdana"/>
                <a:cs typeface="Verdana"/>
              </a:rPr>
              <a:t>per </a:t>
            </a:r>
            <a:r>
              <a:rPr sz="900" dirty="0">
                <a:latin typeface="Verdana"/>
                <a:cs typeface="Verdana"/>
              </a:rPr>
              <a:t>lei, e </a:t>
            </a:r>
            <a:r>
              <a:rPr sz="900" spc="-5" dirty="0">
                <a:latin typeface="Verdana"/>
                <a:cs typeface="Verdana"/>
              </a:rPr>
              <a:t>diceva: </a:t>
            </a:r>
            <a:r>
              <a:rPr sz="900" dirty="0">
                <a:latin typeface="Verdana"/>
                <a:cs typeface="Verdana"/>
              </a:rPr>
              <a:t>«Gerusalemme! </a:t>
            </a:r>
            <a:r>
              <a:rPr sz="900" spc="-5" dirty="0">
                <a:latin typeface="Verdana"/>
                <a:cs typeface="Verdana"/>
              </a:rPr>
              <a:t>Gerusalemme! </a:t>
            </a:r>
            <a:r>
              <a:rPr sz="900" dirty="0">
                <a:latin typeface="Verdana"/>
                <a:cs typeface="Verdana"/>
              </a:rPr>
              <a:t>Tu che metti a </a:t>
            </a:r>
            <a:r>
              <a:rPr sz="900" spc="-5" dirty="0">
                <a:latin typeface="Verdana"/>
                <a:cs typeface="Verdana"/>
              </a:rPr>
              <a:t>morte </a:t>
            </a:r>
            <a:r>
              <a:rPr sz="900" dirty="0">
                <a:latin typeface="Verdana"/>
                <a:cs typeface="Verdana"/>
              </a:rPr>
              <a:t>i  </a:t>
            </a:r>
            <a:r>
              <a:rPr sz="900" spc="-5" dirty="0">
                <a:latin typeface="Verdana"/>
                <a:cs typeface="Verdana"/>
              </a:rPr>
              <a:t>profeti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uccidi </a:t>
            </a:r>
            <a:r>
              <a:rPr sz="900" dirty="0">
                <a:latin typeface="Verdana"/>
                <a:cs typeface="Verdana"/>
              </a:rPr>
              <a:t>a colpi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pietra quelli che </a:t>
            </a:r>
            <a:r>
              <a:rPr sz="900" dirty="0">
                <a:latin typeface="Verdana"/>
                <a:cs typeface="Verdana"/>
              </a:rPr>
              <a:t>Dio ti </a:t>
            </a:r>
            <a:r>
              <a:rPr sz="900" spc="-5" dirty="0">
                <a:latin typeface="Verdana"/>
                <a:cs typeface="Verdana"/>
              </a:rPr>
              <a:t>manda! </a:t>
            </a:r>
            <a:r>
              <a:rPr sz="900" dirty="0">
                <a:latin typeface="Verdana"/>
                <a:cs typeface="Verdana"/>
              </a:rPr>
              <a:t>Se tu avessi </a:t>
            </a:r>
            <a:r>
              <a:rPr sz="900" spc="-5" dirty="0">
                <a:latin typeface="Verdana"/>
                <a:cs typeface="Verdana"/>
              </a:rPr>
              <a:t>compreso, </a:t>
            </a:r>
            <a:r>
              <a:rPr sz="900" dirty="0">
                <a:latin typeface="Verdana"/>
                <a:cs typeface="Verdana"/>
              </a:rPr>
              <a:t>almeno in questo giorno, la </a:t>
            </a:r>
            <a:r>
              <a:rPr sz="900" spc="-5" dirty="0">
                <a:latin typeface="Verdana"/>
                <a:cs typeface="Verdana"/>
              </a:rPr>
              <a:t>via  </a:t>
            </a:r>
            <a:r>
              <a:rPr sz="900" dirty="0">
                <a:latin typeface="Verdana"/>
                <a:cs typeface="Verdana"/>
              </a:rPr>
              <a:t>che porta alla pace. Ma non riesci a vederla! </a:t>
            </a:r>
            <a:r>
              <a:rPr sz="900" spc="-5" dirty="0">
                <a:latin typeface="Verdana"/>
                <a:cs typeface="Verdana"/>
              </a:rPr>
              <a:t>Quante </a:t>
            </a:r>
            <a:r>
              <a:rPr sz="900" dirty="0">
                <a:latin typeface="Verdana"/>
                <a:cs typeface="Verdana"/>
              </a:rPr>
              <a:t>volte ho </a:t>
            </a:r>
            <a:r>
              <a:rPr sz="900" spc="-5" dirty="0">
                <a:latin typeface="Verdana"/>
                <a:cs typeface="Verdana"/>
              </a:rPr>
              <a:t>voluto riunire </a:t>
            </a:r>
            <a:r>
              <a:rPr sz="900" dirty="0">
                <a:latin typeface="Verdana"/>
                <a:cs typeface="Verdana"/>
              </a:rPr>
              <a:t>i tuoi </a:t>
            </a:r>
            <a:r>
              <a:rPr sz="900" spc="-5" dirty="0">
                <a:latin typeface="Verdana"/>
                <a:cs typeface="Verdana"/>
              </a:rPr>
              <a:t>abitanti </a:t>
            </a:r>
            <a:r>
              <a:rPr sz="900" dirty="0">
                <a:latin typeface="Verdana"/>
                <a:cs typeface="Verdana"/>
              </a:rPr>
              <a:t>attorno a me, come 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gallina raccoglie i </a:t>
            </a:r>
            <a:r>
              <a:rPr sz="900" spc="-5" dirty="0">
                <a:latin typeface="Verdana"/>
                <a:cs typeface="Verdana"/>
              </a:rPr>
              <a:t>suoi pulcini sotto </a:t>
            </a:r>
            <a:r>
              <a:rPr sz="900" dirty="0">
                <a:latin typeface="Verdana"/>
                <a:cs typeface="Verdana"/>
              </a:rPr>
              <a:t>le </a:t>
            </a:r>
            <a:r>
              <a:rPr sz="900" spc="-5" dirty="0">
                <a:latin typeface="Verdana"/>
                <a:cs typeface="Verdana"/>
              </a:rPr>
              <a:t>ali! </a:t>
            </a:r>
            <a:r>
              <a:rPr sz="900" dirty="0">
                <a:latin typeface="Verdana"/>
                <a:cs typeface="Verdana"/>
              </a:rPr>
              <a:t>Ma </a:t>
            </a:r>
            <a:r>
              <a:rPr sz="900" spc="-5" dirty="0">
                <a:latin typeface="Verdana"/>
                <a:cs typeface="Verdana"/>
              </a:rPr>
              <a:t>voi non </a:t>
            </a:r>
            <a:r>
              <a:rPr sz="900" dirty="0">
                <a:latin typeface="Verdana"/>
                <a:cs typeface="Verdana"/>
              </a:rPr>
              <a:t>avete voluto. Vedete queste grandi </a:t>
            </a:r>
            <a:r>
              <a:rPr sz="900" spc="-5" dirty="0">
                <a:latin typeface="Verdana"/>
                <a:cs typeface="Verdana"/>
              </a:rPr>
              <a:t>costruzioni?  </a:t>
            </a:r>
            <a:r>
              <a:rPr sz="900" dirty="0">
                <a:latin typeface="Verdana"/>
                <a:cs typeface="Verdana"/>
              </a:rPr>
              <a:t>Ebbene, Gerusalemme sarà calpestata dai pagani, non rimarrà qui una sola pietra sull’altra: tutto sarà</a:t>
            </a:r>
            <a:r>
              <a:rPr sz="900" spc="-1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distrutto!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9495" y="925068"/>
            <a:ext cx="2159507" cy="1566671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7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7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64895" y="555741"/>
            <a:ext cx="6508115" cy="198247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333625" marR="6350" algn="just">
              <a:lnSpc>
                <a:spcPct val="101099"/>
              </a:lnSpc>
              <a:spcBef>
                <a:spcPts val="85"/>
              </a:spcBef>
            </a:pPr>
            <a:r>
              <a:rPr sz="900" spc="-5" dirty="0">
                <a:latin typeface="Verdana"/>
                <a:cs typeface="Verdana"/>
              </a:rPr>
              <a:t>Infatti </a:t>
            </a:r>
            <a:r>
              <a:rPr sz="900" dirty="0">
                <a:latin typeface="Verdana"/>
                <a:cs typeface="Verdana"/>
              </a:rPr>
              <a:t>i tuoi nemici ti </a:t>
            </a:r>
            <a:r>
              <a:rPr sz="900" spc="-5" dirty="0">
                <a:latin typeface="Verdana"/>
                <a:cs typeface="Verdana"/>
              </a:rPr>
              <a:t>circonderanno </a:t>
            </a:r>
            <a:r>
              <a:rPr sz="900" dirty="0">
                <a:latin typeface="Verdana"/>
                <a:cs typeface="Verdana"/>
              </a:rPr>
              <a:t>di trincee, ti assedieranno,  </a:t>
            </a:r>
            <a:r>
              <a:rPr sz="900" spc="-5" dirty="0">
                <a:latin typeface="Verdana"/>
                <a:cs typeface="Verdana"/>
              </a:rPr>
              <a:t>distruggeranno </a:t>
            </a:r>
            <a:r>
              <a:rPr sz="900" dirty="0">
                <a:latin typeface="Verdana"/>
                <a:cs typeface="Verdana"/>
              </a:rPr>
              <a:t>te e i </a:t>
            </a:r>
            <a:r>
              <a:rPr sz="900" spc="-5" dirty="0">
                <a:latin typeface="Verdana"/>
                <a:cs typeface="Verdana"/>
              </a:rPr>
              <a:t>tuoi </a:t>
            </a:r>
            <a:r>
              <a:rPr sz="900" dirty="0">
                <a:latin typeface="Verdana"/>
                <a:cs typeface="Verdana"/>
              </a:rPr>
              <a:t>abitanti e </a:t>
            </a:r>
            <a:r>
              <a:rPr sz="900" spc="-5" dirty="0">
                <a:latin typeface="Verdana"/>
                <a:cs typeface="Verdana"/>
              </a:rPr>
              <a:t>sarai </a:t>
            </a:r>
            <a:r>
              <a:rPr sz="900" dirty="0">
                <a:latin typeface="Verdana"/>
                <a:cs typeface="Verdana"/>
              </a:rPr>
              <a:t>rasa al suolo, perché tu </a:t>
            </a:r>
            <a:r>
              <a:rPr sz="900" spc="-5" dirty="0">
                <a:latin typeface="Verdana"/>
                <a:cs typeface="Verdana"/>
              </a:rPr>
              <a:t>non  hai </a:t>
            </a:r>
            <a:r>
              <a:rPr sz="900" dirty="0">
                <a:latin typeface="Verdana"/>
                <a:cs typeface="Verdana"/>
              </a:rPr>
              <a:t>saputo riconoscere il tempo </a:t>
            </a:r>
            <a:r>
              <a:rPr sz="900" spc="-5" dirty="0">
                <a:latin typeface="Verdana"/>
                <a:cs typeface="Verdana"/>
              </a:rPr>
              <a:t>nel quale </a:t>
            </a:r>
            <a:r>
              <a:rPr sz="900" dirty="0">
                <a:latin typeface="Verdana"/>
                <a:cs typeface="Verdana"/>
              </a:rPr>
              <a:t>Dio è </a:t>
            </a:r>
            <a:r>
              <a:rPr sz="900" spc="-5" dirty="0">
                <a:latin typeface="Verdana"/>
                <a:cs typeface="Verdana"/>
              </a:rPr>
              <a:t>venuto </a:t>
            </a:r>
            <a:r>
              <a:rPr sz="900" dirty="0">
                <a:latin typeface="Verdana"/>
                <a:cs typeface="Verdana"/>
              </a:rPr>
              <a:t>a</a:t>
            </a:r>
            <a:r>
              <a:rPr sz="900" spc="-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salvarti».</a:t>
            </a:r>
            <a:endParaRPr sz="900">
              <a:latin typeface="Verdana"/>
              <a:cs typeface="Verdana"/>
            </a:endParaRPr>
          </a:p>
          <a:p>
            <a:pPr marL="2333625" marR="6985" algn="just">
              <a:lnSpc>
                <a:spcPct val="101299"/>
              </a:lnSpc>
              <a:spcBef>
                <a:spcPts val="600"/>
              </a:spcBef>
            </a:pPr>
            <a:r>
              <a:rPr sz="900" spc="-5" dirty="0">
                <a:latin typeface="Verdana"/>
                <a:cs typeface="Verdana"/>
              </a:rPr>
              <a:t>Entrato </a:t>
            </a:r>
            <a:r>
              <a:rPr sz="900" dirty="0">
                <a:latin typeface="Verdana"/>
                <a:cs typeface="Verdana"/>
              </a:rPr>
              <a:t>Gesù in Gerusalemme, tutta la città fu in </a:t>
            </a:r>
            <a:r>
              <a:rPr sz="900" spc="-5" dirty="0">
                <a:latin typeface="Verdana"/>
                <a:cs typeface="Verdana"/>
              </a:rPr>
              <a:t>agitazione </a:t>
            </a:r>
            <a:r>
              <a:rPr sz="900" dirty="0">
                <a:latin typeface="Verdana"/>
                <a:cs typeface="Verdana"/>
              </a:rPr>
              <a:t>e la </a:t>
            </a:r>
            <a:r>
              <a:rPr sz="900" spc="-5" dirty="0">
                <a:latin typeface="Verdana"/>
                <a:cs typeface="Verdana"/>
              </a:rPr>
              <a:t>gente  </a:t>
            </a: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chiedeva: «Ma chi </a:t>
            </a:r>
            <a:r>
              <a:rPr sz="900" dirty="0">
                <a:latin typeface="Verdana"/>
                <a:cs typeface="Verdana"/>
              </a:rPr>
              <a:t>è costui?». E la folla </a:t>
            </a:r>
            <a:r>
              <a:rPr sz="900" spc="-5" dirty="0">
                <a:latin typeface="Verdana"/>
                <a:cs typeface="Verdana"/>
              </a:rPr>
              <a:t>rispondeva: «Questi </a:t>
            </a:r>
            <a:r>
              <a:rPr sz="900" dirty="0">
                <a:latin typeface="Verdana"/>
                <a:cs typeface="Verdana"/>
              </a:rPr>
              <a:t>è il  profeta </a:t>
            </a:r>
            <a:r>
              <a:rPr sz="900" spc="-5" dirty="0">
                <a:latin typeface="Verdana"/>
                <a:cs typeface="Verdana"/>
              </a:rPr>
              <a:t>Gesù, </a:t>
            </a:r>
            <a:r>
              <a:rPr sz="900" dirty="0">
                <a:latin typeface="Verdana"/>
                <a:cs typeface="Verdana"/>
              </a:rPr>
              <a:t>quello che </a:t>
            </a:r>
            <a:r>
              <a:rPr sz="900" spc="-5" dirty="0">
                <a:latin typeface="Verdana"/>
                <a:cs typeface="Verdana"/>
              </a:rPr>
              <a:t>viene </a:t>
            </a:r>
            <a:r>
              <a:rPr sz="900" dirty="0">
                <a:latin typeface="Verdana"/>
                <a:cs typeface="Verdana"/>
              </a:rPr>
              <a:t>da Nazareth di Galilea». Allora i </a:t>
            </a:r>
            <a:r>
              <a:rPr sz="900" spc="-5" dirty="0">
                <a:latin typeface="Verdana"/>
                <a:cs typeface="Verdana"/>
              </a:rPr>
              <a:t>farisei  </a:t>
            </a:r>
            <a:r>
              <a:rPr sz="900" dirty="0">
                <a:latin typeface="Verdana"/>
                <a:cs typeface="Verdana"/>
              </a:rPr>
              <a:t>dissero tra loro: </a:t>
            </a:r>
            <a:r>
              <a:rPr sz="900" spc="-5" dirty="0">
                <a:latin typeface="Verdana"/>
                <a:cs typeface="Verdana"/>
              </a:rPr>
              <a:t>«Guardate! </a:t>
            </a:r>
            <a:r>
              <a:rPr sz="900" dirty="0">
                <a:latin typeface="Verdana"/>
                <a:cs typeface="Verdana"/>
              </a:rPr>
              <a:t>Non si ottiene niente, gli </a:t>
            </a:r>
            <a:r>
              <a:rPr sz="900" spc="-10" dirty="0">
                <a:latin typeface="Verdana"/>
                <a:cs typeface="Verdana"/>
              </a:rPr>
              <a:t>va </a:t>
            </a:r>
            <a:r>
              <a:rPr sz="900" dirty="0">
                <a:latin typeface="Verdana"/>
                <a:cs typeface="Verdana"/>
              </a:rPr>
              <a:t>dietro il </a:t>
            </a:r>
            <a:r>
              <a:rPr sz="900" spc="-5" dirty="0">
                <a:latin typeface="Verdana"/>
                <a:cs typeface="Verdana"/>
              </a:rPr>
              <a:t>mondo  </a:t>
            </a:r>
            <a:r>
              <a:rPr sz="900" dirty="0">
                <a:latin typeface="Verdana"/>
                <a:cs typeface="Verdana"/>
              </a:rPr>
              <a:t>intero». Poi Gesù entrando in Gerusalemme </a:t>
            </a:r>
            <a:r>
              <a:rPr sz="900" spc="-5" dirty="0">
                <a:latin typeface="Verdana"/>
                <a:cs typeface="Verdana"/>
              </a:rPr>
              <a:t>andò </a:t>
            </a:r>
            <a:r>
              <a:rPr sz="900" dirty="0">
                <a:latin typeface="Verdana"/>
                <a:cs typeface="Verdana"/>
              </a:rPr>
              <a:t>direttamente nel  Tempio. E dopo </a:t>
            </a:r>
            <a:r>
              <a:rPr sz="900" spc="-5" dirty="0">
                <a:latin typeface="Verdana"/>
                <a:cs typeface="Verdana"/>
              </a:rPr>
              <a:t>aver </a:t>
            </a:r>
            <a:r>
              <a:rPr sz="900" dirty="0">
                <a:latin typeface="Verdana"/>
                <a:cs typeface="Verdana"/>
              </a:rPr>
              <a:t>guardato </a:t>
            </a:r>
            <a:r>
              <a:rPr sz="900" spc="-5" dirty="0">
                <a:latin typeface="Verdana"/>
                <a:cs typeface="Verdana"/>
              </a:rPr>
              <a:t>ogni </a:t>
            </a:r>
            <a:r>
              <a:rPr sz="900" dirty="0">
                <a:latin typeface="Verdana"/>
                <a:cs typeface="Verdana"/>
              </a:rPr>
              <a:t>cosa attorno, </a:t>
            </a:r>
            <a:r>
              <a:rPr sz="900" spc="-5" dirty="0">
                <a:latin typeface="Verdana"/>
                <a:cs typeface="Verdana"/>
              </a:rPr>
              <a:t>essendo </a:t>
            </a:r>
            <a:r>
              <a:rPr sz="900" dirty="0">
                <a:latin typeface="Verdana"/>
                <a:cs typeface="Verdana"/>
              </a:rPr>
              <a:t>ormai </a:t>
            </a:r>
            <a:r>
              <a:rPr sz="900" spc="-5" dirty="0">
                <a:latin typeface="Verdana"/>
                <a:cs typeface="Verdana"/>
              </a:rPr>
              <a:t>sera  </a:t>
            </a:r>
            <a:r>
              <a:rPr sz="900" dirty="0">
                <a:latin typeface="Verdana"/>
                <a:cs typeface="Verdana"/>
              </a:rPr>
              <a:t>tardi, tornò a </a:t>
            </a:r>
            <a:r>
              <a:rPr sz="900" spc="-5" dirty="0">
                <a:latin typeface="Verdana"/>
                <a:cs typeface="Verdana"/>
              </a:rPr>
              <a:t>Betania, </a:t>
            </a:r>
            <a:r>
              <a:rPr sz="900" dirty="0">
                <a:latin typeface="Verdana"/>
                <a:cs typeface="Verdana"/>
              </a:rPr>
              <a:t>insieme con i dodici</a:t>
            </a:r>
            <a:r>
              <a:rPr sz="900" spc="-5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discepoli.</a:t>
            </a:r>
            <a:endParaRPr sz="900">
              <a:latin typeface="Verdana"/>
              <a:cs typeface="Verdana"/>
            </a:endParaRPr>
          </a:p>
          <a:p>
            <a:pPr marL="12700" marR="5080" indent="2320925" algn="just">
              <a:lnSpc>
                <a:spcPct val="1016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Ora tra quelli che </a:t>
            </a:r>
            <a:r>
              <a:rPr sz="900" spc="-5" dirty="0">
                <a:latin typeface="Verdana"/>
                <a:cs typeface="Verdana"/>
              </a:rPr>
              <a:t>salivano </a:t>
            </a:r>
            <a:r>
              <a:rPr sz="900" dirty="0">
                <a:latin typeface="Verdana"/>
                <a:cs typeface="Verdana"/>
              </a:rPr>
              <a:t>alla festa per </a:t>
            </a:r>
            <a:r>
              <a:rPr sz="900" spc="-5" dirty="0">
                <a:latin typeface="Verdana"/>
                <a:cs typeface="Verdana"/>
              </a:rPr>
              <a:t>adorare </a:t>
            </a:r>
            <a:r>
              <a:rPr sz="900" dirty="0">
                <a:latin typeface="Verdana"/>
                <a:cs typeface="Verdana"/>
              </a:rPr>
              <a:t>c'erano </a:t>
            </a:r>
            <a:r>
              <a:rPr sz="900" spc="-5" dirty="0">
                <a:latin typeface="Verdana"/>
                <a:cs typeface="Verdana"/>
              </a:rPr>
              <a:t>alcuni </a:t>
            </a:r>
            <a:r>
              <a:rPr sz="900" dirty="0">
                <a:latin typeface="Verdana"/>
                <a:cs typeface="Verdana"/>
              </a:rPr>
              <a:t>Greci.  </a:t>
            </a:r>
            <a:r>
              <a:rPr sz="900" spc="-5" dirty="0">
                <a:latin typeface="Verdana"/>
                <a:cs typeface="Verdana"/>
              </a:rPr>
              <a:t>Questi dunque, avvicinatisi </a:t>
            </a:r>
            <a:r>
              <a:rPr sz="900" dirty="0">
                <a:latin typeface="Verdana"/>
                <a:cs typeface="Verdana"/>
              </a:rPr>
              <a:t>a Filippo, che era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dirty="0">
                <a:latin typeface="Verdana"/>
                <a:cs typeface="Verdana"/>
              </a:rPr>
              <a:t>Betsàida di </a:t>
            </a:r>
            <a:r>
              <a:rPr sz="900" spc="-5" dirty="0">
                <a:latin typeface="Verdana"/>
                <a:cs typeface="Verdana"/>
              </a:rPr>
              <a:t>Galilea, </a:t>
            </a:r>
            <a:r>
              <a:rPr sz="900" dirty="0">
                <a:latin typeface="Verdana"/>
                <a:cs typeface="Verdana"/>
              </a:rPr>
              <a:t>gli </a:t>
            </a:r>
            <a:r>
              <a:rPr sz="900" spc="-5" dirty="0">
                <a:latin typeface="Verdana"/>
                <a:cs typeface="Verdana"/>
              </a:rPr>
              <a:t>fecero </a:t>
            </a:r>
            <a:r>
              <a:rPr sz="900" dirty="0">
                <a:latin typeface="Verdana"/>
                <a:cs typeface="Verdana"/>
              </a:rPr>
              <a:t>questa richiesta: </a:t>
            </a:r>
            <a:r>
              <a:rPr sz="900" spc="-5" dirty="0">
                <a:latin typeface="Verdana"/>
                <a:cs typeface="Verdana"/>
              </a:rPr>
              <a:t>«Signore,  </a:t>
            </a:r>
            <a:r>
              <a:rPr sz="900" dirty="0">
                <a:latin typeface="Verdana"/>
                <a:cs typeface="Verdana"/>
              </a:rPr>
              <a:t>vorremmo vedere </a:t>
            </a:r>
            <a:r>
              <a:rPr sz="900" spc="-5" dirty="0">
                <a:latin typeface="Verdana"/>
                <a:cs typeface="Verdana"/>
              </a:rPr>
              <a:t>Gesù». </a:t>
            </a:r>
            <a:r>
              <a:rPr sz="900" dirty="0">
                <a:latin typeface="Verdana"/>
                <a:cs typeface="Verdana"/>
              </a:rPr>
              <a:t>Filippo </a:t>
            </a:r>
            <a:r>
              <a:rPr sz="900" spc="-5" dirty="0">
                <a:latin typeface="Verdana"/>
                <a:cs typeface="Verdana"/>
              </a:rPr>
              <a:t>andò </a:t>
            </a:r>
            <a:r>
              <a:rPr sz="900" dirty="0">
                <a:latin typeface="Verdana"/>
                <a:cs typeface="Verdana"/>
              </a:rPr>
              <a:t>a dirlo ad </a:t>
            </a:r>
            <a:r>
              <a:rPr sz="900" spc="-5" dirty="0">
                <a:latin typeface="Verdana"/>
                <a:cs typeface="Verdana"/>
              </a:rPr>
              <a:t>Andrea;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Andrea </a:t>
            </a:r>
            <a:r>
              <a:rPr sz="900" dirty="0">
                <a:latin typeface="Verdana"/>
                <a:cs typeface="Verdana"/>
              </a:rPr>
              <a:t>e Filippo </a:t>
            </a:r>
            <a:r>
              <a:rPr sz="900" spc="-5" dirty="0">
                <a:latin typeface="Verdana"/>
                <a:cs typeface="Verdana"/>
              </a:rPr>
              <a:t>andarono </a:t>
            </a:r>
            <a:r>
              <a:rPr sz="900" dirty="0">
                <a:latin typeface="Verdana"/>
                <a:cs typeface="Verdana"/>
              </a:rPr>
              <a:t>a dirlo a</a:t>
            </a:r>
            <a:r>
              <a:rPr sz="900" spc="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Gesù.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4839" y="611124"/>
            <a:ext cx="2161032" cy="1565147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7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8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49847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I</a:t>
            </a:r>
            <a:r>
              <a:rPr sz="1400" b="1" spc="-7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Greci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270251" y="848349"/>
            <a:ext cx="4801235" cy="58039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 algn="just">
              <a:lnSpc>
                <a:spcPct val="101499"/>
              </a:lnSpc>
              <a:spcBef>
                <a:spcPts val="80"/>
              </a:spcBef>
            </a:pPr>
            <a:r>
              <a:rPr sz="900" dirty="0">
                <a:latin typeface="Verdana"/>
                <a:cs typeface="Verdana"/>
              </a:rPr>
              <a:t>Ora </a:t>
            </a:r>
            <a:r>
              <a:rPr sz="900" spc="-5" dirty="0">
                <a:latin typeface="Verdana"/>
                <a:cs typeface="Verdana"/>
              </a:rPr>
              <a:t>tra </a:t>
            </a:r>
            <a:r>
              <a:rPr sz="900" dirty="0">
                <a:latin typeface="Verdana"/>
                <a:cs typeface="Verdana"/>
              </a:rPr>
              <a:t>quelli che </a:t>
            </a:r>
            <a:r>
              <a:rPr sz="900" spc="-5" dirty="0">
                <a:latin typeface="Verdana"/>
                <a:cs typeface="Verdana"/>
              </a:rPr>
              <a:t>salivano </a:t>
            </a:r>
            <a:r>
              <a:rPr sz="900" dirty="0">
                <a:latin typeface="Verdana"/>
                <a:cs typeface="Verdana"/>
              </a:rPr>
              <a:t>alla festa </a:t>
            </a:r>
            <a:r>
              <a:rPr sz="900" spc="-5" dirty="0">
                <a:latin typeface="Verdana"/>
                <a:cs typeface="Verdana"/>
              </a:rPr>
              <a:t>per adorare c'erano alcuni </a:t>
            </a:r>
            <a:r>
              <a:rPr sz="900" dirty="0">
                <a:latin typeface="Verdana"/>
                <a:cs typeface="Verdana"/>
              </a:rPr>
              <a:t>Greci. </a:t>
            </a:r>
            <a:r>
              <a:rPr sz="900" spc="-5" dirty="0">
                <a:latin typeface="Verdana"/>
                <a:cs typeface="Verdana"/>
              </a:rPr>
              <a:t>Questi  dunque, </a:t>
            </a:r>
            <a:r>
              <a:rPr sz="900" dirty="0">
                <a:latin typeface="Verdana"/>
                <a:cs typeface="Verdana"/>
              </a:rPr>
              <a:t>avvicinatisi a </a:t>
            </a:r>
            <a:r>
              <a:rPr sz="900" spc="-5" dirty="0">
                <a:latin typeface="Verdana"/>
                <a:cs typeface="Verdana"/>
              </a:rPr>
              <a:t>Filippo, </a:t>
            </a:r>
            <a:r>
              <a:rPr sz="900" dirty="0">
                <a:latin typeface="Verdana"/>
                <a:cs typeface="Verdana"/>
              </a:rPr>
              <a:t>che era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dirty="0">
                <a:latin typeface="Verdana"/>
                <a:cs typeface="Verdana"/>
              </a:rPr>
              <a:t>Betsàida di Galilea, gli </a:t>
            </a:r>
            <a:r>
              <a:rPr sz="900" spc="-5" dirty="0">
                <a:latin typeface="Verdana"/>
                <a:cs typeface="Verdana"/>
              </a:rPr>
              <a:t>fecero questa  </a:t>
            </a:r>
            <a:r>
              <a:rPr sz="900" dirty="0">
                <a:latin typeface="Verdana"/>
                <a:cs typeface="Verdana"/>
              </a:rPr>
              <a:t>richiesta: </a:t>
            </a:r>
            <a:r>
              <a:rPr sz="900" spc="-5" dirty="0">
                <a:latin typeface="Verdana"/>
                <a:cs typeface="Verdana"/>
              </a:rPr>
              <a:t>«Signore, vorremmo </a:t>
            </a:r>
            <a:r>
              <a:rPr sz="900" dirty="0">
                <a:latin typeface="Verdana"/>
                <a:cs typeface="Verdana"/>
              </a:rPr>
              <a:t>vedere </a:t>
            </a:r>
            <a:r>
              <a:rPr sz="900" spc="-5" dirty="0">
                <a:latin typeface="Verdana"/>
                <a:cs typeface="Verdana"/>
              </a:rPr>
              <a:t>Gesù». </a:t>
            </a:r>
            <a:r>
              <a:rPr sz="900" dirty="0">
                <a:latin typeface="Verdana"/>
                <a:cs typeface="Verdana"/>
              </a:rPr>
              <a:t>Filippo andò a dirlo ad Andrea; e  </a:t>
            </a:r>
            <a:r>
              <a:rPr sz="900" spc="-5" dirty="0">
                <a:latin typeface="Verdana"/>
                <a:cs typeface="Verdana"/>
              </a:rPr>
              <a:t>Andrea </a:t>
            </a:r>
            <a:r>
              <a:rPr sz="900" dirty="0">
                <a:latin typeface="Verdana"/>
                <a:cs typeface="Verdana"/>
              </a:rPr>
              <a:t>e Filippo andarono a dirlo a</a:t>
            </a:r>
            <a:r>
              <a:rPr sz="900" spc="-5" dirty="0">
                <a:latin typeface="Verdana"/>
                <a:cs typeface="Verdana"/>
              </a:rPr>
              <a:t> Gesù.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8263" y="886968"/>
            <a:ext cx="1569720" cy="1796795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7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9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544309" cy="361187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Gesù scaccia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i mercanti dal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 Tempio</a:t>
            </a:r>
            <a:endParaRPr sz="1400">
              <a:latin typeface="Calibri"/>
              <a:cs typeface="Calibri"/>
            </a:endParaRPr>
          </a:p>
          <a:p>
            <a:pPr marL="2338070" marR="6350" algn="just">
              <a:lnSpc>
                <a:spcPct val="101299"/>
              </a:lnSpc>
              <a:spcBef>
                <a:spcPts val="690"/>
              </a:spcBef>
            </a:pPr>
            <a:r>
              <a:rPr sz="900" dirty="0">
                <a:latin typeface="Verdana"/>
                <a:cs typeface="Verdana"/>
              </a:rPr>
              <a:t>La mattina seguente </a:t>
            </a:r>
            <a:r>
              <a:rPr sz="900" spc="-5" dirty="0">
                <a:latin typeface="Verdana"/>
                <a:cs typeface="Verdana"/>
              </a:rPr>
              <a:t>partirono </a:t>
            </a:r>
            <a:r>
              <a:rPr sz="900" dirty="0">
                <a:latin typeface="Verdana"/>
                <a:cs typeface="Verdana"/>
              </a:rPr>
              <a:t>da Betania e, arrivati a Gerusalemme,  Gesù </a:t>
            </a:r>
            <a:r>
              <a:rPr sz="900" spc="-5" dirty="0">
                <a:latin typeface="Verdana"/>
                <a:cs typeface="Verdana"/>
              </a:rPr>
              <a:t>entrò </a:t>
            </a:r>
            <a:r>
              <a:rPr sz="900" dirty="0">
                <a:latin typeface="Verdana"/>
                <a:cs typeface="Verdana"/>
              </a:rPr>
              <a:t>nel cortile </a:t>
            </a:r>
            <a:r>
              <a:rPr sz="900" spc="-5" dirty="0">
                <a:latin typeface="Verdana"/>
                <a:cs typeface="Verdana"/>
              </a:rPr>
              <a:t>del </a:t>
            </a:r>
            <a:r>
              <a:rPr sz="900" dirty="0">
                <a:latin typeface="Verdana"/>
                <a:cs typeface="Verdana"/>
              </a:rPr>
              <a:t>Tempio; fece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frusta di cordicelle e  cominciò a cacciar </a:t>
            </a:r>
            <a:r>
              <a:rPr sz="900" spc="-5" dirty="0">
                <a:latin typeface="Verdana"/>
                <a:cs typeface="Verdana"/>
              </a:rPr>
              <a:t>via </a:t>
            </a:r>
            <a:r>
              <a:rPr sz="900" dirty="0">
                <a:latin typeface="Verdana"/>
                <a:cs typeface="Verdana"/>
              </a:rPr>
              <a:t>tutti i </a:t>
            </a:r>
            <a:r>
              <a:rPr sz="900" spc="-5" dirty="0">
                <a:latin typeface="Verdana"/>
                <a:cs typeface="Verdana"/>
              </a:rPr>
              <a:t>mercanti che </a:t>
            </a:r>
            <a:r>
              <a:rPr sz="900" dirty="0">
                <a:latin typeface="Verdana"/>
                <a:cs typeface="Verdana"/>
              </a:rPr>
              <a:t>stavano là a </a:t>
            </a:r>
            <a:r>
              <a:rPr sz="900" spc="-5" dirty="0">
                <a:latin typeface="Verdana"/>
                <a:cs typeface="Verdana"/>
              </a:rPr>
              <a:t>vendere </a:t>
            </a:r>
            <a:r>
              <a:rPr sz="900" dirty="0">
                <a:latin typeface="Verdana"/>
                <a:cs typeface="Verdana"/>
              </a:rPr>
              <a:t>e a  comprare </a:t>
            </a:r>
            <a:r>
              <a:rPr sz="900" spc="-5" dirty="0">
                <a:latin typeface="Verdana"/>
                <a:cs typeface="Verdana"/>
              </a:rPr>
              <a:t>buoi, pecore </a:t>
            </a:r>
            <a:r>
              <a:rPr sz="900" dirty="0">
                <a:latin typeface="Verdana"/>
                <a:cs typeface="Verdana"/>
              </a:rPr>
              <a:t>e colombe. </a:t>
            </a:r>
            <a:r>
              <a:rPr sz="900" spc="-5" dirty="0">
                <a:latin typeface="Verdana"/>
                <a:cs typeface="Verdana"/>
              </a:rPr>
              <a:t>Buttò all’aria </a:t>
            </a:r>
            <a:r>
              <a:rPr sz="900" dirty="0">
                <a:latin typeface="Verdana"/>
                <a:cs typeface="Verdana"/>
              </a:rPr>
              <a:t>i </a:t>
            </a:r>
            <a:r>
              <a:rPr sz="900" spc="-5" dirty="0">
                <a:latin typeface="Verdana"/>
                <a:cs typeface="Verdana"/>
              </a:rPr>
              <a:t>tavoli dei  </a:t>
            </a:r>
            <a:r>
              <a:rPr sz="900" dirty="0">
                <a:latin typeface="Verdana"/>
                <a:cs typeface="Verdana"/>
              </a:rPr>
              <a:t>cambiamonete spargendo a terra i loro soldi, rovesciò le </a:t>
            </a:r>
            <a:r>
              <a:rPr sz="900" spc="-5" dirty="0">
                <a:latin typeface="Verdana"/>
                <a:cs typeface="Verdana"/>
              </a:rPr>
              <a:t>sedie dei  </a:t>
            </a:r>
            <a:r>
              <a:rPr sz="900" dirty="0">
                <a:latin typeface="Verdana"/>
                <a:cs typeface="Verdana"/>
              </a:rPr>
              <a:t>venditori di </a:t>
            </a:r>
            <a:r>
              <a:rPr sz="900" spc="-5" dirty="0">
                <a:latin typeface="Verdana"/>
                <a:cs typeface="Verdana"/>
              </a:rPr>
              <a:t>colombe, </a:t>
            </a:r>
            <a:r>
              <a:rPr sz="900" dirty="0">
                <a:latin typeface="Verdana"/>
                <a:cs typeface="Verdana"/>
              </a:rPr>
              <a:t>e disse: «Portate via di qua questa roba! Non </a:t>
            </a:r>
            <a:r>
              <a:rPr sz="900" spc="-5" dirty="0">
                <a:latin typeface="Verdana"/>
                <a:cs typeface="Verdana"/>
              </a:rPr>
              <a:t>fate  </a:t>
            </a:r>
            <a:r>
              <a:rPr sz="900" dirty="0">
                <a:latin typeface="Verdana"/>
                <a:cs typeface="Verdana"/>
              </a:rPr>
              <a:t>della</a:t>
            </a:r>
            <a:r>
              <a:rPr sz="900" spc="6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casa</a:t>
            </a:r>
            <a:r>
              <a:rPr sz="900" spc="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del</a:t>
            </a:r>
            <a:r>
              <a:rPr sz="900" spc="7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Padre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mio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un</a:t>
            </a:r>
            <a:r>
              <a:rPr sz="900" spc="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luogo</a:t>
            </a:r>
            <a:r>
              <a:rPr sz="900" spc="6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</a:t>
            </a:r>
            <a:r>
              <a:rPr sz="900" spc="7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mercato».</a:t>
            </a:r>
            <a:r>
              <a:rPr sz="900" spc="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Poi</a:t>
            </a:r>
            <a:r>
              <a:rPr sz="900" spc="7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si</a:t>
            </a:r>
            <a:r>
              <a:rPr sz="900" spc="7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mise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insegnare</a:t>
            </a:r>
            <a:endParaRPr sz="900">
              <a:latin typeface="Verdana"/>
              <a:cs typeface="Verdana"/>
            </a:endParaRPr>
          </a:p>
          <a:p>
            <a:pPr marL="48895" marR="6350" algn="just">
              <a:lnSpc>
                <a:spcPts val="1100"/>
              </a:lnSpc>
              <a:spcBef>
                <a:spcPts val="30"/>
              </a:spcBef>
            </a:pPr>
            <a:r>
              <a:rPr sz="900" dirty="0">
                <a:latin typeface="Verdana"/>
                <a:cs typeface="Verdana"/>
              </a:rPr>
              <a:t>dicendo alla gente: «Non sta </a:t>
            </a:r>
            <a:r>
              <a:rPr sz="900" spc="-5" dirty="0">
                <a:latin typeface="Verdana"/>
                <a:cs typeface="Verdana"/>
              </a:rPr>
              <a:t>forse </a:t>
            </a:r>
            <a:r>
              <a:rPr sz="900" dirty="0">
                <a:latin typeface="Verdana"/>
                <a:cs typeface="Verdana"/>
              </a:rPr>
              <a:t>scritto: La mia casa </a:t>
            </a:r>
            <a:r>
              <a:rPr sz="900" spc="-5" dirty="0">
                <a:latin typeface="Verdana"/>
                <a:cs typeface="Verdana"/>
              </a:rPr>
              <a:t>sarà </a:t>
            </a:r>
            <a:r>
              <a:rPr sz="900" dirty="0">
                <a:latin typeface="Verdana"/>
                <a:cs typeface="Verdana"/>
              </a:rPr>
              <a:t>casa di preghiera per tutti i </a:t>
            </a:r>
            <a:r>
              <a:rPr sz="900" spc="-5" dirty="0">
                <a:latin typeface="Verdana"/>
                <a:cs typeface="Verdana"/>
              </a:rPr>
              <a:t>popoli? </a:t>
            </a:r>
            <a:r>
              <a:rPr sz="900" spc="-10" dirty="0">
                <a:latin typeface="Verdana"/>
                <a:cs typeface="Verdana"/>
              </a:rPr>
              <a:t>Voi </a:t>
            </a:r>
            <a:r>
              <a:rPr sz="900" spc="-5" dirty="0">
                <a:latin typeface="Verdana"/>
                <a:cs typeface="Verdana"/>
              </a:rPr>
              <a:t>invece </a:t>
            </a:r>
            <a:r>
              <a:rPr sz="900" dirty="0">
                <a:latin typeface="Verdana"/>
                <a:cs typeface="Verdana"/>
              </a:rPr>
              <a:t>ne  </a:t>
            </a:r>
            <a:r>
              <a:rPr sz="900" spc="-5" dirty="0">
                <a:latin typeface="Verdana"/>
                <a:cs typeface="Verdana"/>
              </a:rPr>
              <a:t>avete fatto una </a:t>
            </a:r>
            <a:r>
              <a:rPr sz="900" dirty="0">
                <a:latin typeface="Verdana"/>
                <a:cs typeface="Verdana"/>
              </a:rPr>
              <a:t>spelonca di</a:t>
            </a:r>
            <a:r>
              <a:rPr sz="900" spc="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ladri!».</a:t>
            </a:r>
            <a:endParaRPr sz="900">
              <a:latin typeface="Verdana"/>
              <a:cs typeface="Verdana"/>
            </a:endParaRPr>
          </a:p>
          <a:p>
            <a:pPr marL="48895" marR="6350" algn="just">
              <a:lnSpc>
                <a:spcPct val="101099"/>
              </a:lnSpc>
              <a:spcBef>
                <a:spcPts val="565"/>
              </a:spcBef>
            </a:pPr>
            <a:r>
              <a:rPr sz="900" dirty="0">
                <a:latin typeface="Verdana"/>
                <a:cs typeface="Verdana"/>
              </a:rPr>
              <a:t>Allora </a:t>
            </a:r>
            <a:r>
              <a:rPr sz="900" spc="-5" dirty="0">
                <a:latin typeface="Verdana"/>
                <a:cs typeface="Verdana"/>
              </a:rPr>
              <a:t>intervennero alcuni </a:t>
            </a:r>
            <a:r>
              <a:rPr sz="900" dirty="0">
                <a:latin typeface="Verdana"/>
                <a:cs typeface="Verdana"/>
              </a:rPr>
              <a:t>capi ebrei </a:t>
            </a:r>
            <a:r>
              <a:rPr sz="900" spc="-5" dirty="0">
                <a:latin typeface="Verdana"/>
                <a:cs typeface="Verdana"/>
              </a:rPr>
              <a:t>che domandarono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Gesù: «Dacci una </a:t>
            </a:r>
            <a:r>
              <a:rPr sz="900" dirty="0">
                <a:latin typeface="Verdana"/>
                <a:cs typeface="Verdana"/>
              </a:rPr>
              <a:t>prova che hai l’autorità di </a:t>
            </a:r>
            <a:r>
              <a:rPr sz="900" spc="-5" dirty="0">
                <a:latin typeface="Verdana"/>
                <a:cs typeface="Verdana"/>
              </a:rPr>
              <a:t>fare  </a:t>
            </a:r>
            <a:r>
              <a:rPr sz="900" dirty="0">
                <a:latin typeface="Verdana"/>
                <a:cs typeface="Verdana"/>
              </a:rPr>
              <a:t>queste  cose».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rispose: «Distruggete  </a:t>
            </a:r>
            <a:r>
              <a:rPr sz="900" spc="-5" dirty="0">
                <a:latin typeface="Verdana"/>
                <a:cs typeface="Verdana"/>
              </a:rPr>
              <a:t>questo </a:t>
            </a:r>
            <a:r>
              <a:rPr sz="900" dirty="0">
                <a:latin typeface="Verdana"/>
                <a:cs typeface="Verdana"/>
              </a:rPr>
              <a:t>Tempio! In  tre  giorni lo  </a:t>
            </a:r>
            <a:r>
              <a:rPr sz="900" spc="-5" dirty="0">
                <a:latin typeface="Verdana"/>
                <a:cs typeface="Verdana"/>
              </a:rPr>
              <a:t>farò  </a:t>
            </a:r>
            <a:r>
              <a:rPr sz="900" dirty="0">
                <a:latin typeface="Verdana"/>
                <a:cs typeface="Verdana"/>
              </a:rPr>
              <a:t>risorgere». Quelli</a:t>
            </a:r>
            <a:r>
              <a:rPr sz="900" spc="-7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replicarono:</a:t>
            </a:r>
            <a:endParaRPr sz="900">
              <a:latin typeface="Verdana"/>
              <a:cs typeface="Verdana"/>
            </a:endParaRPr>
          </a:p>
          <a:p>
            <a:pPr marL="48895" marR="5080" algn="just">
              <a:lnSpc>
                <a:spcPct val="101099"/>
              </a:lnSpc>
            </a:pPr>
            <a:r>
              <a:rPr sz="900" spc="-5" dirty="0">
                <a:latin typeface="Verdana"/>
                <a:cs typeface="Verdana"/>
              </a:rPr>
              <a:t>«Questo </a:t>
            </a:r>
            <a:r>
              <a:rPr sz="900" dirty="0">
                <a:latin typeface="Verdana"/>
                <a:cs typeface="Verdana"/>
              </a:rPr>
              <a:t>Tempio è stato </a:t>
            </a:r>
            <a:r>
              <a:rPr sz="900" spc="-5" dirty="0">
                <a:latin typeface="Verdana"/>
                <a:cs typeface="Verdana"/>
              </a:rPr>
              <a:t>costruito </a:t>
            </a:r>
            <a:r>
              <a:rPr sz="900" dirty="0">
                <a:latin typeface="Verdana"/>
                <a:cs typeface="Verdana"/>
              </a:rPr>
              <a:t>in </a:t>
            </a:r>
            <a:r>
              <a:rPr sz="900" spc="-5" dirty="0">
                <a:latin typeface="Verdana"/>
                <a:cs typeface="Verdana"/>
              </a:rPr>
              <a:t>quarantasei anni </a:t>
            </a:r>
            <a:r>
              <a:rPr sz="900" dirty="0">
                <a:latin typeface="Verdana"/>
                <a:cs typeface="Verdana"/>
              </a:rPr>
              <a:t>e tu </a:t>
            </a:r>
            <a:r>
              <a:rPr sz="900" spc="5" dirty="0">
                <a:latin typeface="Verdana"/>
                <a:cs typeface="Verdana"/>
              </a:rPr>
              <a:t>in </a:t>
            </a:r>
            <a:r>
              <a:rPr sz="900" dirty="0">
                <a:latin typeface="Verdana"/>
                <a:cs typeface="Verdana"/>
              </a:rPr>
              <a:t>tre giorni lo </a:t>
            </a:r>
            <a:r>
              <a:rPr sz="900" spc="-5" dirty="0">
                <a:latin typeface="Verdana"/>
                <a:cs typeface="Verdana"/>
              </a:rPr>
              <a:t>farai risorgere?». </a:t>
            </a:r>
            <a:r>
              <a:rPr sz="900" dirty="0">
                <a:latin typeface="Verdana"/>
                <a:cs typeface="Verdana"/>
              </a:rPr>
              <a:t>Ma quelli </a:t>
            </a:r>
            <a:r>
              <a:rPr sz="900" spc="-5" dirty="0">
                <a:latin typeface="Verdana"/>
                <a:cs typeface="Verdana"/>
              </a:rPr>
              <a:t>non  </a:t>
            </a:r>
            <a:r>
              <a:rPr sz="900" dirty="0">
                <a:latin typeface="Verdana"/>
                <a:cs typeface="Verdana"/>
              </a:rPr>
              <a:t>capirono che Gesù parlava del tempio </a:t>
            </a:r>
            <a:r>
              <a:rPr sz="900" spc="-5" dirty="0">
                <a:latin typeface="Verdana"/>
                <a:cs typeface="Verdana"/>
              </a:rPr>
              <a:t>del suo </a:t>
            </a:r>
            <a:r>
              <a:rPr sz="900" dirty="0">
                <a:latin typeface="Verdana"/>
                <a:cs typeface="Verdana"/>
              </a:rPr>
              <a:t>corpo. Poi gli si </a:t>
            </a:r>
            <a:r>
              <a:rPr sz="900" spc="-5" dirty="0">
                <a:latin typeface="Verdana"/>
                <a:cs typeface="Verdana"/>
              </a:rPr>
              <a:t>avvicinarono alcuni </a:t>
            </a:r>
            <a:r>
              <a:rPr sz="900" dirty="0">
                <a:latin typeface="Verdana"/>
                <a:cs typeface="Verdana"/>
              </a:rPr>
              <a:t>ciechi e storpi, ed egli </a:t>
            </a:r>
            <a:r>
              <a:rPr sz="900" spc="-10" dirty="0">
                <a:latin typeface="Verdana"/>
                <a:cs typeface="Verdana"/>
              </a:rPr>
              <a:t>li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guarì.</a:t>
            </a:r>
            <a:endParaRPr sz="900">
              <a:latin typeface="Verdana"/>
              <a:cs typeface="Verdana"/>
            </a:endParaRPr>
          </a:p>
          <a:p>
            <a:pPr marL="48895" marR="5080" algn="just">
              <a:lnSpc>
                <a:spcPct val="1014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Ma i sommi sacerdoti e i maestri della </a:t>
            </a:r>
            <a:r>
              <a:rPr sz="900" spc="-5" dirty="0">
                <a:latin typeface="Verdana"/>
                <a:cs typeface="Verdana"/>
              </a:rPr>
              <a:t>Legge, </a:t>
            </a:r>
            <a:r>
              <a:rPr sz="900" dirty="0">
                <a:latin typeface="Verdana"/>
                <a:cs typeface="Verdana"/>
              </a:rPr>
              <a:t>vedendo le </a:t>
            </a:r>
            <a:r>
              <a:rPr sz="900" spc="-5" dirty="0">
                <a:latin typeface="Verdana"/>
                <a:cs typeface="Verdana"/>
              </a:rPr>
              <a:t>cose straordinarie che aveva </a:t>
            </a:r>
            <a:r>
              <a:rPr sz="900" dirty="0">
                <a:latin typeface="Verdana"/>
                <a:cs typeface="Verdana"/>
              </a:rPr>
              <a:t>fatto e sentendo i  bambini </a:t>
            </a:r>
            <a:r>
              <a:rPr sz="900" spc="-5" dirty="0">
                <a:latin typeface="Verdana"/>
                <a:cs typeface="Verdana"/>
              </a:rPr>
              <a:t>che acclamavano nel </a:t>
            </a:r>
            <a:r>
              <a:rPr sz="900" dirty="0">
                <a:latin typeface="Verdana"/>
                <a:cs typeface="Verdana"/>
              </a:rPr>
              <a:t>Tempio: </a:t>
            </a:r>
            <a:r>
              <a:rPr sz="900" spc="-5" dirty="0">
                <a:latin typeface="Verdana"/>
                <a:cs typeface="Verdana"/>
              </a:rPr>
              <a:t>«Osanna </a:t>
            </a:r>
            <a:r>
              <a:rPr sz="900" dirty="0">
                <a:latin typeface="Verdana"/>
                <a:cs typeface="Verdana"/>
              </a:rPr>
              <a:t>al Figlio di Davide» , si </a:t>
            </a:r>
            <a:r>
              <a:rPr sz="900" spc="-5" dirty="0">
                <a:latin typeface="Verdana"/>
                <a:cs typeface="Verdana"/>
              </a:rPr>
              <a:t>sdegnarono </a:t>
            </a:r>
            <a:r>
              <a:rPr sz="900" dirty="0">
                <a:latin typeface="Verdana"/>
                <a:cs typeface="Verdana"/>
              </a:rPr>
              <a:t>e dissero a </a:t>
            </a:r>
            <a:r>
              <a:rPr sz="900" spc="-5" dirty="0">
                <a:latin typeface="Verdana"/>
                <a:cs typeface="Verdana"/>
              </a:rPr>
              <a:t>Gesù: </a:t>
            </a:r>
            <a:r>
              <a:rPr sz="900" dirty="0">
                <a:latin typeface="Verdana"/>
                <a:cs typeface="Verdana"/>
              </a:rPr>
              <a:t>«Ma non  senti che cosa dicono?».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rispose: «Sì, sento. Ma </a:t>
            </a:r>
            <a:r>
              <a:rPr sz="900" spc="-5" dirty="0">
                <a:latin typeface="Verdana"/>
                <a:cs typeface="Verdana"/>
              </a:rPr>
              <a:t>voi </a:t>
            </a:r>
            <a:r>
              <a:rPr sz="900" dirty="0">
                <a:latin typeface="Verdana"/>
                <a:cs typeface="Verdana"/>
              </a:rPr>
              <a:t>non avete mai letto nelle </a:t>
            </a:r>
            <a:r>
              <a:rPr sz="900" spc="-5" dirty="0">
                <a:latin typeface="Verdana"/>
                <a:cs typeface="Verdana"/>
              </a:rPr>
              <a:t>Scritture </a:t>
            </a:r>
            <a:r>
              <a:rPr sz="900" dirty="0">
                <a:latin typeface="Verdana"/>
                <a:cs typeface="Verdana"/>
              </a:rPr>
              <a:t>queste parole:  </a:t>
            </a:r>
            <a:r>
              <a:rPr sz="900" i="1" dirty="0">
                <a:latin typeface="Verdana"/>
                <a:cs typeface="Verdana"/>
              </a:rPr>
              <a:t>Dalla bocca dei </a:t>
            </a:r>
            <a:r>
              <a:rPr sz="900" i="1" spc="-5" dirty="0">
                <a:latin typeface="Verdana"/>
                <a:cs typeface="Verdana"/>
              </a:rPr>
              <a:t>fanciulli </a:t>
            </a:r>
            <a:r>
              <a:rPr sz="900" i="1" dirty="0">
                <a:latin typeface="Verdana"/>
                <a:cs typeface="Verdana"/>
              </a:rPr>
              <a:t>e dei </a:t>
            </a:r>
            <a:r>
              <a:rPr sz="900" i="1" spc="-5" dirty="0">
                <a:latin typeface="Verdana"/>
                <a:cs typeface="Verdana"/>
              </a:rPr>
              <a:t>bambini </a:t>
            </a:r>
            <a:r>
              <a:rPr sz="900" i="1" dirty="0">
                <a:latin typeface="Verdana"/>
                <a:cs typeface="Verdana"/>
              </a:rPr>
              <a:t>ti sei </a:t>
            </a:r>
            <a:r>
              <a:rPr sz="900" i="1" spc="-5" dirty="0">
                <a:latin typeface="Verdana"/>
                <a:cs typeface="Verdana"/>
              </a:rPr>
              <a:t>procurata una</a:t>
            </a:r>
            <a:r>
              <a:rPr sz="900" i="1" spc="15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lode</a:t>
            </a:r>
            <a:r>
              <a:rPr sz="900" dirty="0">
                <a:latin typeface="Verdana"/>
                <a:cs typeface="Verdana"/>
              </a:rPr>
              <a:t>?».</a:t>
            </a:r>
            <a:endParaRPr sz="900">
              <a:latin typeface="Verdana"/>
              <a:cs typeface="Verdana"/>
            </a:endParaRPr>
          </a:p>
          <a:p>
            <a:pPr marL="48895" marR="5080" algn="just">
              <a:lnSpc>
                <a:spcPct val="101099"/>
              </a:lnSpc>
              <a:spcBef>
                <a:spcPts val="600"/>
              </a:spcBef>
            </a:pPr>
            <a:r>
              <a:rPr sz="900" spc="-5" dirty="0">
                <a:latin typeface="Verdana"/>
                <a:cs typeface="Verdana"/>
              </a:rPr>
              <a:t>Durante </a:t>
            </a:r>
            <a:r>
              <a:rPr sz="900" dirty="0">
                <a:latin typeface="Verdana"/>
                <a:cs typeface="Verdana"/>
              </a:rPr>
              <a:t>il giorno Gesù </a:t>
            </a:r>
            <a:r>
              <a:rPr sz="900" spc="-5" dirty="0">
                <a:latin typeface="Verdana"/>
                <a:cs typeface="Verdana"/>
              </a:rPr>
              <a:t>continuava </a:t>
            </a:r>
            <a:r>
              <a:rPr sz="900" dirty="0">
                <a:latin typeface="Verdana"/>
                <a:cs typeface="Verdana"/>
              </a:rPr>
              <a:t>ad insegnare nel Tempio, già di buon mattino la gente </a:t>
            </a:r>
            <a:r>
              <a:rPr sz="900" spc="-5" dirty="0">
                <a:latin typeface="Verdana"/>
                <a:cs typeface="Verdana"/>
              </a:rPr>
              <a:t>andava </a:t>
            </a:r>
            <a:r>
              <a:rPr sz="900" dirty="0">
                <a:latin typeface="Verdana"/>
                <a:cs typeface="Verdana"/>
              </a:rPr>
              <a:t>nel Tempio  per ascoltarlo, di </a:t>
            </a:r>
            <a:r>
              <a:rPr sz="900" spc="-5" dirty="0">
                <a:latin typeface="Verdana"/>
                <a:cs typeface="Verdana"/>
              </a:rPr>
              <a:t>notte invece usciva </a:t>
            </a:r>
            <a:r>
              <a:rPr sz="900" dirty="0">
                <a:latin typeface="Verdana"/>
                <a:cs typeface="Verdana"/>
              </a:rPr>
              <a:t>dalla città di </a:t>
            </a:r>
            <a:r>
              <a:rPr sz="900" spc="-5" dirty="0">
                <a:latin typeface="Verdana"/>
                <a:cs typeface="Verdana"/>
              </a:rPr>
              <a:t>Gerusalemme </a:t>
            </a:r>
            <a:r>
              <a:rPr sz="900" dirty="0">
                <a:latin typeface="Verdana"/>
                <a:cs typeface="Verdana"/>
              </a:rPr>
              <a:t>e se ne stava all’aperto, sul monte degli Ulivi. I  sommi sacerdoti, i </a:t>
            </a:r>
            <a:r>
              <a:rPr sz="900" spc="-5" dirty="0">
                <a:latin typeface="Verdana"/>
                <a:cs typeface="Verdana"/>
              </a:rPr>
              <a:t>maestri </a:t>
            </a:r>
            <a:r>
              <a:rPr sz="900" dirty="0">
                <a:latin typeface="Verdana"/>
                <a:cs typeface="Verdana"/>
              </a:rPr>
              <a:t>della Legge e le </a:t>
            </a:r>
            <a:r>
              <a:rPr sz="900" spc="-5" dirty="0">
                <a:latin typeface="Verdana"/>
                <a:cs typeface="Verdana"/>
              </a:rPr>
              <a:t>altre </a:t>
            </a:r>
            <a:r>
              <a:rPr sz="900" dirty="0">
                <a:latin typeface="Verdana"/>
                <a:cs typeface="Verdana"/>
              </a:rPr>
              <a:t>autorità </a:t>
            </a:r>
            <a:r>
              <a:rPr sz="900" spc="-5" dirty="0">
                <a:latin typeface="Verdana"/>
                <a:cs typeface="Verdana"/>
              </a:rPr>
              <a:t>del </a:t>
            </a:r>
            <a:r>
              <a:rPr sz="900" dirty="0">
                <a:latin typeface="Verdana"/>
                <a:cs typeface="Verdana"/>
              </a:rPr>
              <a:t>popolo vennero a </a:t>
            </a:r>
            <a:r>
              <a:rPr sz="900" spc="-5" dirty="0">
                <a:latin typeface="Verdana"/>
                <a:cs typeface="Verdana"/>
              </a:rPr>
              <a:t>conoscenza </a:t>
            </a:r>
            <a:r>
              <a:rPr sz="900" dirty="0">
                <a:latin typeface="Verdana"/>
                <a:cs typeface="Verdana"/>
              </a:rPr>
              <a:t>di questi fatti e  </a:t>
            </a:r>
            <a:r>
              <a:rPr sz="900" spc="-5" dirty="0">
                <a:latin typeface="Verdana"/>
                <a:cs typeface="Verdana"/>
              </a:rPr>
              <a:t>cercavano </a:t>
            </a:r>
            <a:r>
              <a:rPr sz="900" dirty="0">
                <a:latin typeface="Verdana"/>
                <a:cs typeface="Verdana"/>
              </a:rPr>
              <a:t>il modo di </a:t>
            </a:r>
            <a:r>
              <a:rPr sz="900" spc="-5" dirty="0">
                <a:latin typeface="Verdana"/>
                <a:cs typeface="Verdana"/>
              </a:rPr>
              <a:t>farlo </a:t>
            </a:r>
            <a:r>
              <a:rPr sz="900" dirty="0">
                <a:latin typeface="Verdana"/>
                <a:cs typeface="Verdana"/>
              </a:rPr>
              <a:t>morire, ma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sapevano come </a:t>
            </a:r>
            <a:r>
              <a:rPr sz="900" spc="-5" dirty="0">
                <a:latin typeface="Verdana"/>
                <a:cs typeface="Verdana"/>
              </a:rPr>
              <a:t>fare, </a:t>
            </a:r>
            <a:r>
              <a:rPr sz="900" dirty="0">
                <a:latin typeface="Verdana"/>
                <a:cs typeface="Verdana"/>
              </a:rPr>
              <a:t>perché tutto il popolo era ammirato </a:t>
            </a:r>
            <a:r>
              <a:rPr sz="900" spc="-5" dirty="0">
                <a:latin typeface="Verdana"/>
                <a:cs typeface="Verdana"/>
              </a:rPr>
              <a:t>del </a:t>
            </a:r>
            <a:r>
              <a:rPr sz="900" dirty="0">
                <a:latin typeface="Verdana"/>
                <a:cs typeface="Verdana"/>
              </a:rPr>
              <a:t>suo  insegnamento.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2168" y="922019"/>
            <a:ext cx="2159507" cy="794004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18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79641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Il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Benedictus di</a:t>
            </a:r>
            <a:r>
              <a:rPr sz="1400" b="1" spc="-6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Zaccaria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680207" y="770637"/>
            <a:ext cx="4391025" cy="2337435"/>
          </a:xfrm>
          <a:prstGeom prst="rect">
            <a:avLst/>
          </a:prstGeom>
        </p:spPr>
        <p:txBody>
          <a:bodyPr vert="horz" wrap="square" lIns="0" tIns="9017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710"/>
              </a:spcBef>
            </a:pPr>
            <a:r>
              <a:rPr sz="900" dirty="0">
                <a:latin typeface="Verdana"/>
                <a:cs typeface="Verdana"/>
              </a:rPr>
              <a:t>Allora </a:t>
            </a:r>
            <a:r>
              <a:rPr sz="900" spc="-5" dirty="0">
                <a:latin typeface="Verdana"/>
                <a:cs typeface="Verdana"/>
              </a:rPr>
              <a:t>Zaccaria, </a:t>
            </a:r>
            <a:r>
              <a:rPr sz="900" dirty="0">
                <a:latin typeface="Verdana"/>
                <a:cs typeface="Verdana"/>
              </a:rPr>
              <a:t>suo </a:t>
            </a:r>
            <a:r>
              <a:rPr sz="900" spc="-5" dirty="0">
                <a:latin typeface="Verdana"/>
                <a:cs typeface="Verdana"/>
              </a:rPr>
              <a:t>padre, </a:t>
            </a:r>
            <a:r>
              <a:rPr sz="900" dirty="0">
                <a:latin typeface="Verdana"/>
                <a:cs typeface="Verdana"/>
              </a:rPr>
              <a:t>fu pieno di Spirito </a:t>
            </a:r>
            <a:r>
              <a:rPr sz="900" spc="-5" dirty="0">
                <a:latin typeface="Verdana"/>
                <a:cs typeface="Verdana"/>
              </a:rPr>
              <a:t>Santo, </a:t>
            </a:r>
            <a:r>
              <a:rPr sz="900" dirty="0">
                <a:latin typeface="Verdana"/>
                <a:cs typeface="Verdana"/>
              </a:rPr>
              <a:t>e profetò</a:t>
            </a:r>
            <a:r>
              <a:rPr sz="900" spc="-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dicendo: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400"/>
              </a:lnSpc>
              <a:spcBef>
                <a:spcPts val="595"/>
              </a:spcBef>
            </a:pPr>
            <a:r>
              <a:rPr sz="900" i="1" dirty="0">
                <a:latin typeface="Verdana"/>
                <a:cs typeface="Verdana"/>
              </a:rPr>
              <a:t>«Benedetto </a:t>
            </a:r>
            <a:r>
              <a:rPr sz="900" i="1" spc="-10" dirty="0">
                <a:latin typeface="Verdana"/>
                <a:cs typeface="Verdana"/>
              </a:rPr>
              <a:t>il </a:t>
            </a:r>
            <a:r>
              <a:rPr sz="900" i="1" spc="-5" dirty="0">
                <a:latin typeface="Verdana"/>
                <a:cs typeface="Verdana"/>
              </a:rPr>
              <a:t>Signore, </a:t>
            </a:r>
            <a:r>
              <a:rPr sz="900" i="1" dirty="0">
                <a:latin typeface="Verdana"/>
                <a:cs typeface="Verdana"/>
              </a:rPr>
              <a:t>il </a:t>
            </a:r>
            <a:r>
              <a:rPr sz="900" i="1" spc="-5" dirty="0">
                <a:latin typeface="Verdana"/>
                <a:cs typeface="Verdana"/>
              </a:rPr>
              <a:t>Dio </a:t>
            </a:r>
            <a:r>
              <a:rPr sz="900" i="1" dirty="0">
                <a:latin typeface="Verdana"/>
                <a:cs typeface="Verdana"/>
              </a:rPr>
              <a:t>di </a:t>
            </a:r>
            <a:r>
              <a:rPr sz="900" i="1" spc="-5" dirty="0">
                <a:latin typeface="Verdana"/>
                <a:cs typeface="Verdana"/>
              </a:rPr>
              <a:t>Israele: </a:t>
            </a:r>
            <a:r>
              <a:rPr sz="900" i="1" dirty="0">
                <a:latin typeface="Verdana"/>
                <a:cs typeface="Verdana"/>
              </a:rPr>
              <a:t>è </a:t>
            </a:r>
            <a:r>
              <a:rPr sz="900" i="1" spc="-5" dirty="0">
                <a:latin typeface="Verdana"/>
                <a:cs typeface="Verdana"/>
              </a:rPr>
              <a:t>venuto </a:t>
            </a:r>
            <a:r>
              <a:rPr sz="900" i="1" dirty="0">
                <a:latin typeface="Verdana"/>
                <a:cs typeface="Verdana"/>
              </a:rPr>
              <a:t>incontro al </a:t>
            </a:r>
            <a:r>
              <a:rPr sz="900" i="1" spc="-5" dirty="0">
                <a:latin typeface="Verdana"/>
                <a:cs typeface="Verdana"/>
              </a:rPr>
              <a:t>suo </a:t>
            </a:r>
            <a:r>
              <a:rPr sz="900" i="1" dirty="0">
                <a:latin typeface="Verdana"/>
                <a:cs typeface="Verdana"/>
              </a:rPr>
              <a:t>popolo, lo  ha liberato. </a:t>
            </a:r>
            <a:r>
              <a:rPr sz="900" i="1" spc="-5" dirty="0">
                <a:latin typeface="Verdana"/>
                <a:cs typeface="Verdana"/>
              </a:rPr>
              <a:t>Per noi </a:t>
            </a:r>
            <a:r>
              <a:rPr sz="900" i="1" dirty="0">
                <a:latin typeface="Verdana"/>
                <a:cs typeface="Verdana"/>
              </a:rPr>
              <a:t>ha </a:t>
            </a:r>
            <a:r>
              <a:rPr sz="900" i="1" spc="-5" dirty="0">
                <a:latin typeface="Verdana"/>
                <a:cs typeface="Verdana"/>
              </a:rPr>
              <a:t>fatto sorgere </a:t>
            </a:r>
            <a:r>
              <a:rPr sz="900" i="1" dirty="0">
                <a:latin typeface="Verdana"/>
                <a:cs typeface="Verdana"/>
              </a:rPr>
              <a:t>un Salvatore potente tra i </a:t>
            </a:r>
            <a:r>
              <a:rPr sz="900" i="1" spc="-5" dirty="0">
                <a:latin typeface="Verdana"/>
                <a:cs typeface="Verdana"/>
              </a:rPr>
              <a:t>discendenti  </a:t>
            </a:r>
            <a:r>
              <a:rPr sz="900" i="1" dirty="0">
                <a:latin typeface="Verdana"/>
                <a:cs typeface="Verdana"/>
              </a:rPr>
              <a:t>di </a:t>
            </a:r>
            <a:r>
              <a:rPr sz="900" i="1" spc="-5" dirty="0">
                <a:latin typeface="Verdana"/>
                <a:cs typeface="Verdana"/>
              </a:rPr>
              <a:t>Davide, </a:t>
            </a:r>
            <a:r>
              <a:rPr sz="900" i="1" dirty="0">
                <a:latin typeface="Verdana"/>
                <a:cs typeface="Verdana"/>
              </a:rPr>
              <a:t>suo servo. </a:t>
            </a:r>
            <a:r>
              <a:rPr sz="900" i="1" spc="-5" dirty="0">
                <a:latin typeface="Verdana"/>
                <a:cs typeface="Verdana"/>
              </a:rPr>
              <a:t>Da molto </a:t>
            </a:r>
            <a:r>
              <a:rPr sz="900" i="1" dirty="0">
                <a:latin typeface="Verdana"/>
                <a:cs typeface="Verdana"/>
              </a:rPr>
              <a:t>tempo </a:t>
            </a:r>
            <a:r>
              <a:rPr sz="900" i="1" spc="-10" dirty="0">
                <a:latin typeface="Verdana"/>
                <a:cs typeface="Verdana"/>
              </a:rPr>
              <a:t>lo </a:t>
            </a:r>
            <a:r>
              <a:rPr sz="900" i="1" spc="-5" dirty="0">
                <a:latin typeface="Verdana"/>
                <a:cs typeface="Verdana"/>
              </a:rPr>
              <a:t>aveva </a:t>
            </a:r>
            <a:r>
              <a:rPr sz="900" i="1" dirty="0">
                <a:latin typeface="Verdana"/>
                <a:cs typeface="Verdana"/>
              </a:rPr>
              <a:t>promesso per </a:t>
            </a:r>
            <a:r>
              <a:rPr sz="900" i="1" spc="-5" dirty="0">
                <a:latin typeface="Verdana"/>
                <a:cs typeface="Verdana"/>
              </a:rPr>
              <a:t>bocca dei  </a:t>
            </a:r>
            <a:r>
              <a:rPr sz="900" i="1" dirty="0">
                <a:latin typeface="Verdana"/>
                <a:cs typeface="Verdana"/>
              </a:rPr>
              <a:t>suoi santi profeti e tu, </a:t>
            </a:r>
            <a:r>
              <a:rPr sz="900" i="1" spc="-5" dirty="0">
                <a:latin typeface="Verdana"/>
                <a:cs typeface="Verdana"/>
              </a:rPr>
              <a:t>figlio </a:t>
            </a:r>
            <a:r>
              <a:rPr sz="900" i="1" dirty="0">
                <a:latin typeface="Verdana"/>
                <a:cs typeface="Verdana"/>
              </a:rPr>
              <a:t>mio, diventerai </a:t>
            </a:r>
            <a:r>
              <a:rPr sz="900" i="1" spc="-5" dirty="0">
                <a:latin typeface="Verdana"/>
                <a:cs typeface="Verdana"/>
              </a:rPr>
              <a:t>profeta </a:t>
            </a:r>
            <a:r>
              <a:rPr sz="900" i="1" dirty="0">
                <a:latin typeface="Verdana"/>
                <a:cs typeface="Verdana"/>
              </a:rPr>
              <a:t>del </a:t>
            </a:r>
            <a:r>
              <a:rPr sz="900" i="1" spc="-10" dirty="0">
                <a:latin typeface="Verdana"/>
                <a:cs typeface="Verdana"/>
              </a:rPr>
              <a:t>Dio </a:t>
            </a:r>
            <a:r>
              <a:rPr sz="900" i="1" dirty="0">
                <a:latin typeface="Verdana"/>
                <a:cs typeface="Verdana"/>
              </a:rPr>
              <a:t>Altissimo,  perché </a:t>
            </a:r>
            <a:r>
              <a:rPr sz="900" i="1" spc="-5" dirty="0">
                <a:latin typeface="Verdana"/>
                <a:cs typeface="Verdana"/>
              </a:rPr>
              <a:t>andrai dinanzi </a:t>
            </a:r>
            <a:r>
              <a:rPr sz="900" i="1" dirty="0">
                <a:latin typeface="Verdana"/>
                <a:cs typeface="Verdana"/>
              </a:rPr>
              <a:t>al Signore a </a:t>
            </a:r>
            <a:r>
              <a:rPr sz="900" i="1" spc="-5" dirty="0">
                <a:latin typeface="Verdana"/>
                <a:cs typeface="Verdana"/>
              </a:rPr>
              <a:t>preparargli </a:t>
            </a:r>
            <a:r>
              <a:rPr sz="900" i="1" dirty="0">
                <a:latin typeface="Verdana"/>
                <a:cs typeface="Verdana"/>
              </a:rPr>
              <a:t>le </a:t>
            </a:r>
            <a:r>
              <a:rPr sz="900" i="1" spc="-5" dirty="0">
                <a:latin typeface="Verdana"/>
                <a:cs typeface="Verdana"/>
              </a:rPr>
              <a:t>strade </a:t>
            </a:r>
            <a:r>
              <a:rPr sz="900" i="1" dirty="0">
                <a:latin typeface="Verdana"/>
                <a:cs typeface="Verdana"/>
              </a:rPr>
              <a:t>e per dare </a:t>
            </a:r>
            <a:r>
              <a:rPr sz="900" i="1" spc="-5" dirty="0">
                <a:latin typeface="Verdana"/>
                <a:cs typeface="Verdana"/>
              </a:rPr>
              <a:t>al suo  </a:t>
            </a:r>
            <a:r>
              <a:rPr sz="900" i="1" dirty="0">
                <a:latin typeface="Verdana"/>
                <a:cs typeface="Verdana"/>
              </a:rPr>
              <a:t>popolo la </a:t>
            </a:r>
            <a:r>
              <a:rPr sz="900" i="1" spc="-5" dirty="0">
                <a:latin typeface="Verdana"/>
                <a:cs typeface="Verdana"/>
              </a:rPr>
              <a:t>conoscenza </a:t>
            </a:r>
            <a:r>
              <a:rPr sz="900" i="1" dirty="0">
                <a:latin typeface="Verdana"/>
                <a:cs typeface="Verdana"/>
              </a:rPr>
              <a:t>della </a:t>
            </a:r>
            <a:r>
              <a:rPr sz="900" i="1" spc="-5" dirty="0">
                <a:latin typeface="Verdana"/>
                <a:cs typeface="Verdana"/>
              </a:rPr>
              <a:t>salvezza </a:t>
            </a:r>
            <a:r>
              <a:rPr sz="900" i="1" dirty="0">
                <a:latin typeface="Verdana"/>
                <a:cs typeface="Verdana"/>
              </a:rPr>
              <a:t>nella </a:t>
            </a:r>
            <a:r>
              <a:rPr sz="900" i="1" spc="-5" dirty="0">
                <a:latin typeface="Verdana"/>
                <a:cs typeface="Verdana"/>
              </a:rPr>
              <a:t>remissione </a:t>
            </a:r>
            <a:r>
              <a:rPr sz="900" i="1" dirty="0">
                <a:latin typeface="Verdana"/>
                <a:cs typeface="Verdana"/>
              </a:rPr>
              <a:t>dei suoi peccati. Il  nostro </a:t>
            </a:r>
            <a:r>
              <a:rPr sz="900" i="1" spc="-5" dirty="0">
                <a:latin typeface="Verdana"/>
                <a:cs typeface="Verdana"/>
              </a:rPr>
              <a:t>Dio </a:t>
            </a:r>
            <a:r>
              <a:rPr sz="900" i="1" dirty="0">
                <a:latin typeface="Verdana"/>
                <a:cs typeface="Verdana"/>
              </a:rPr>
              <a:t>è bontà e misericordia: ci verrà </a:t>
            </a:r>
            <a:r>
              <a:rPr sz="900" i="1" spc="-5" dirty="0">
                <a:latin typeface="Verdana"/>
                <a:cs typeface="Verdana"/>
              </a:rPr>
              <a:t>incontro </a:t>
            </a:r>
            <a:r>
              <a:rPr sz="900" i="1" dirty="0">
                <a:latin typeface="Verdana"/>
                <a:cs typeface="Verdana"/>
              </a:rPr>
              <a:t>dall’alto, come luce che  sorge. </a:t>
            </a:r>
            <a:r>
              <a:rPr sz="900" i="1" spc="-5" dirty="0">
                <a:latin typeface="Verdana"/>
                <a:cs typeface="Verdana"/>
              </a:rPr>
              <a:t>Splenderà nelle tenebre per </a:t>
            </a:r>
            <a:r>
              <a:rPr sz="900" i="1" dirty="0">
                <a:latin typeface="Verdana"/>
                <a:cs typeface="Verdana"/>
              </a:rPr>
              <a:t>chi </a:t>
            </a:r>
            <a:r>
              <a:rPr sz="900" i="1" spc="-5" dirty="0">
                <a:latin typeface="Verdana"/>
                <a:cs typeface="Verdana"/>
              </a:rPr>
              <a:t>vive </a:t>
            </a:r>
            <a:r>
              <a:rPr sz="900" i="1" dirty="0">
                <a:latin typeface="Verdana"/>
                <a:cs typeface="Verdana"/>
              </a:rPr>
              <a:t>all’ombra della morte e </a:t>
            </a:r>
            <a:r>
              <a:rPr sz="900" i="1" spc="-5" dirty="0">
                <a:latin typeface="Verdana"/>
                <a:cs typeface="Verdana"/>
              </a:rPr>
              <a:t>guiderà  </a:t>
            </a:r>
            <a:r>
              <a:rPr sz="900" i="1" dirty="0">
                <a:latin typeface="Verdana"/>
                <a:cs typeface="Verdana"/>
              </a:rPr>
              <a:t>i </a:t>
            </a:r>
            <a:r>
              <a:rPr sz="900" i="1" spc="-5" dirty="0">
                <a:latin typeface="Verdana"/>
                <a:cs typeface="Verdana"/>
              </a:rPr>
              <a:t>nostri passi </a:t>
            </a:r>
            <a:r>
              <a:rPr sz="900" i="1" dirty="0">
                <a:latin typeface="Verdana"/>
                <a:cs typeface="Verdana"/>
              </a:rPr>
              <a:t>sulla via della</a:t>
            </a:r>
            <a:r>
              <a:rPr sz="900" i="1" spc="-15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pace».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  <a:spcBef>
                <a:spcPts val="600"/>
              </a:spcBef>
            </a:pPr>
            <a:r>
              <a:rPr sz="900" spc="-5" dirty="0">
                <a:latin typeface="Verdana"/>
                <a:cs typeface="Verdana"/>
              </a:rPr>
              <a:t>Il </a:t>
            </a:r>
            <a:r>
              <a:rPr sz="900" dirty="0">
                <a:latin typeface="Verdana"/>
                <a:cs typeface="Verdana"/>
              </a:rPr>
              <a:t>bambino </a:t>
            </a:r>
            <a:r>
              <a:rPr sz="900" spc="-5" dirty="0">
                <a:latin typeface="Verdana"/>
                <a:cs typeface="Verdana"/>
              </a:rPr>
              <a:t>intanto cresceva </a:t>
            </a:r>
            <a:r>
              <a:rPr sz="900" dirty="0">
                <a:latin typeface="Verdana"/>
                <a:cs typeface="Verdana"/>
              </a:rPr>
              <a:t>fisicamente e il suo </a:t>
            </a:r>
            <a:r>
              <a:rPr sz="900" spc="-5" dirty="0">
                <a:latin typeface="Verdana"/>
                <a:cs typeface="Verdana"/>
              </a:rPr>
              <a:t>spirito </a:t>
            </a: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fortificava. Per  molto tempo visse </a:t>
            </a:r>
            <a:r>
              <a:rPr sz="900" dirty="0">
                <a:latin typeface="Verdana"/>
                <a:cs typeface="Verdana"/>
              </a:rPr>
              <a:t>in regioni </a:t>
            </a:r>
            <a:r>
              <a:rPr sz="900" spc="-5" dirty="0">
                <a:latin typeface="Verdana"/>
                <a:cs typeface="Verdana"/>
              </a:rPr>
              <a:t>deserte </a:t>
            </a:r>
            <a:r>
              <a:rPr sz="900" dirty="0">
                <a:latin typeface="Verdana"/>
                <a:cs typeface="Verdana"/>
              </a:rPr>
              <a:t>fino a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pubblicamente </a:t>
            </a:r>
            <a:r>
              <a:rPr sz="900" spc="-5" dirty="0">
                <a:latin typeface="Verdana"/>
                <a:cs typeface="Verdana"/>
              </a:rPr>
              <a:t>si  manifestò </a:t>
            </a:r>
            <a:r>
              <a:rPr sz="900" dirty="0">
                <a:latin typeface="Verdana"/>
                <a:cs typeface="Verdana"/>
              </a:rPr>
              <a:t>al popolo </a:t>
            </a:r>
            <a:r>
              <a:rPr sz="900" spc="-5" dirty="0">
                <a:latin typeface="Verdana"/>
                <a:cs typeface="Verdana"/>
              </a:rPr>
              <a:t>d’Israele. Giovanni </a:t>
            </a:r>
            <a:r>
              <a:rPr sz="900" dirty="0">
                <a:latin typeface="Verdana"/>
                <a:cs typeface="Verdana"/>
              </a:rPr>
              <a:t>era vestito di peli di cammello e  portava attorno ai </a:t>
            </a:r>
            <a:r>
              <a:rPr sz="900" spc="-5" dirty="0">
                <a:latin typeface="Verdana"/>
                <a:cs typeface="Verdana"/>
              </a:rPr>
              <a:t>fianchi una cintura </a:t>
            </a:r>
            <a:r>
              <a:rPr sz="900" dirty="0">
                <a:latin typeface="Verdana"/>
                <a:cs typeface="Verdana"/>
              </a:rPr>
              <a:t>di cuoio; si </a:t>
            </a:r>
            <a:r>
              <a:rPr sz="900" spc="-5" dirty="0">
                <a:latin typeface="Verdana"/>
                <a:cs typeface="Verdana"/>
              </a:rPr>
              <a:t>cibava </a:t>
            </a:r>
            <a:r>
              <a:rPr sz="900" dirty="0">
                <a:latin typeface="Verdana"/>
                <a:cs typeface="Verdana"/>
              </a:rPr>
              <a:t>di cavallette e  miele</a:t>
            </a:r>
            <a:r>
              <a:rPr sz="900" spc="-5" dirty="0">
                <a:latin typeface="Verdana"/>
                <a:cs typeface="Verdana"/>
              </a:rPr>
              <a:t> selvatico.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1019" y="944880"/>
            <a:ext cx="2029967" cy="2378963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8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0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83197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Colloquio con</a:t>
            </a:r>
            <a:r>
              <a:rPr sz="1400" b="1" spc="-8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Nicodemo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48120" cy="281622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2290445" marR="46355" algn="just">
              <a:lnSpc>
                <a:spcPct val="101499"/>
              </a:lnSpc>
              <a:spcBef>
                <a:spcPts val="80"/>
              </a:spcBef>
            </a:pPr>
            <a:r>
              <a:rPr sz="900" spc="-5" dirty="0">
                <a:latin typeface="Verdana"/>
                <a:cs typeface="Verdana"/>
              </a:rPr>
              <a:t>C'era </a:t>
            </a:r>
            <a:r>
              <a:rPr sz="900" dirty="0">
                <a:latin typeface="Verdana"/>
                <a:cs typeface="Verdana"/>
              </a:rPr>
              <a:t>tra i farisei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uomo chiamato </a:t>
            </a:r>
            <a:r>
              <a:rPr sz="900" spc="-5" dirty="0">
                <a:latin typeface="Verdana"/>
                <a:cs typeface="Verdana"/>
              </a:rPr>
              <a:t>Nicodemo, </a:t>
            </a:r>
            <a:r>
              <a:rPr sz="900" dirty="0">
                <a:latin typeface="Verdana"/>
                <a:cs typeface="Verdana"/>
              </a:rPr>
              <a:t>un capo </a:t>
            </a:r>
            <a:r>
              <a:rPr sz="900" spc="-5" dirty="0">
                <a:latin typeface="Verdana"/>
                <a:cs typeface="Verdana"/>
              </a:rPr>
              <a:t>dei </a:t>
            </a:r>
            <a:r>
              <a:rPr sz="900" dirty="0">
                <a:latin typeface="Verdana"/>
                <a:cs typeface="Verdana"/>
              </a:rPr>
              <a:t>Giudei. Egli  andò da Gesù, di notte, e gli disse: </a:t>
            </a:r>
            <a:r>
              <a:rPr sz="900" spc="-5" dirty="0">
                <a:latin typeface="Verdana"/>
                <a:cs typeface="Verdana"/>
              </a:rPr>
              <a:t>«Rabbì, </a:t>
            </a:r>
            <a:r>
              <a:rPr sz="900" dirty="0">
                <a:latin typeface="Verdana"/>
                <a:cs typeface="Verdana"/>
              </a:rPr>
              <a:t>sappiamo </a:t>
            </a:r>
            <a:r>
              <a:rPr sz="900" spc="-5" dirty="0">
                <a:latin typeface="Verdana"/>
                <a:cs typeface="Verdana"/>
              </a:rPr>
              <a:t>che sei </a:t>
            </a:r>
            <a:r>
              <a:rPr sz="900" spc="-10" dirty="0">
                <a:latin typeface="Verdana"/>
                <a:cs typeface="Verdana"/>
              </a:rPr>
              <a:t>un  </a:t>
            </a:r>
            <a:r>
              <a:rPr sz="900" dirty="0">
                <a:latin typeface="Verdana"/>
                <a:cs typeface="Verdana"/>
              </a:rPr>
              <a:t>maestro </a:t>
            </a:r>
            <a:r>
              <a:rPr sz="900" spc="-5" dirty="0">
                <a:latin typeface="Verdana"/>
                <a:cs typeface="Verdana"/>
              </a:rPr>
              <a:t>venuto </a:t>
            </a:r>
            <a:r>
              <a:rPr sz="900" dirty="0">
                <a:latin typeface="Verdana"/>
                <a:cs typeface="Verdana"/>
              </a:rPr>
              <a:t>da Dio; </a:t>
            </a:r>
            <a:r>
              <a:rPr sz="900" spc="-5" dirty="0">
                <a:latin typeface="Verdana"/>
                <a:cs typeface="Verdana"/>
              </a:rPr>
              <a:t>nessuno </a:t>
            </a:r>
            <a:r>
              <a:rPr sz="900" dirty="0">
                <a:latin typeface="Verdana"/>
                <a:cs typeface="Verdana"/>
              </a:rPr>
              <a:t>infatti può </a:t>
            </a:r>
            <a:r>
              <a:rPr sz="900" spc="-5" dirty="0">
                <a:latin typeface="Verdana"/>
                <a:cs typeface="Verdana"/>
              </a:rPr>
              <a:t>fare </a:t>
            </a:r>
            <a:r>
              <a:rPr sz="900" dirty="0">
                <a:latin typeface="Verdana"/>
                <a:cs typeface="Verdana"/>
              </a:rPr>
              <a:t>i segni che tu </a:t>
            </a:r>
            <a:r>
              <a:rPr sz="900" spc="-5" dirty="0">
                <a:latin typeface="Verdana"/>
                <a:cs typeface="Verdana"/>
              </a:rPr>
              <a:t>fai, </a:t>
            </a:r>
            <a:r>
              <a:rPr sz="900" dirty="0">
                <a:latin typeface="Verdana"/>
                <a:cs typeface="Verdana"/>
              </a:rPr>
              <a:t>se  Dio non è con</a:t>
            </a:r>
            <a:r>
              <a:rPr sz="900" spc="-3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lui».</a:t>
            </a:r>
            <a:endParaRPr sz="900">
              <a:latin typeface="Verdana"/>
              <a:cs typeface="Verdana"/>
            </a:endParaRPr>
          </a:p>
          <a:p>
            <a:pPr marL="2290445" marR="5080">
              <a:lnSpc>
                <a:spcPct val="1012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Gli rispose </a:t>
            </a:r>
            <a:r>
              <a:rPr sz="900" spc="-5" dirty="0">
                <a:latin typeface="Verdana"/>
                <a:cs typeface="Verdana"/>
              </a:rPr>
              <a:t>Gesù: </a:t>
            </a:r>
            <a:r>
              <a:rPr sz="900" dirty="0">
                <a:latin typeface="Verdana"/>
                <a:cs typeface="Verdana"/>
              </a:rPr>
              <a:t>«In verità, in verità ti dico, se </a:t>
            </a:r>
            <a:r>
              <a:rPr sz="900" spc="-5" dirty="0">
                <a:latin typeface="Verdana"/>
                <a:cs typeface="Verdana"/>
              </a:rPr>
              <a:t>uno non </a:t>
            </a:r>
            <a:r>
              <a:rPr sz="900" dirty="0">
                <a:latin typeface="Verdana"/>
                <a:cs typeface="Verdana"/>
              </a:rPr>
              <a:t>rinasce dall'alto,  non </a:t>
            </a:r>
            <a:r>
              <a:rPr sz="900" spc="-5" dirty="0">
                <a:latin typeface="Verdana"/>
                <a:cs typeface="Verdana"/>
              </a:rPr>
              <a:t>può </a:t>
            </a:r>
            <a:r>
              <a:rPr sz="900" dirty="0">
                <a:latin typeface="Verdana"/>
                <a:cs typeface="Verdana"/>
              </a:rPr>
              <a:t>vedere il regno di Dio». Gli disse </a:t>
            </a:r>
            <a:r>
              <a:rPr sz="900" spc="-5" dirty="0">
                <a:latin typeface="Verdana"/>
                <a:cs typeface="Verdana"/>
              </a:rPr>
              <a:t>Nicodemo: «Come </a:t>
            </a:r>
            <a:r>
              <a:rPr sz="900" dirty="0">
                <a:latin typeface="Verdana"/>
                <a:cs typeface="Verdana"/>
              </a:rPr>
              <a:t>può un  uomo </a:t>
            </a:r>
            <a:r>
              <a:rPr sz="900" spc="-5" dirty="0">
                <a:latin typeface="Verdana"/>
                <a:cs typeface="Verdana"/>
              </a:rPr>
              <a:t>nascere quando </a:t>
            </a:r>
            <a:r>
              <a:rPr sz="900" dirty="0">
                <a:latin typeface="Verdana"/>
                <a:cs typeface="Verdana"/>
              </a:rPr>
              <a:t>è vecchio? </a:t>
            </a:r>
            <a:r>
              <a:rPr sz="900" spc="-5" dirty="0">
                <a:latin typeface="Verdana"/>
                <a:cs typeface="Verdana"/>
              </a:rPr>
              <a:t>Può </a:t>
            </a:r>
            <a:r>
              <a:rPr sz="900" dirty="0">
                <a:latin typeface="Verdana"/>
                <a:cs typeface="Verdana"/>
              </a:rPr>
              <a:t>forse </a:t>
            </a:r>
            <a:r>
              <a:rPr sz="900" spc="-5" dirty="0">
                <a:latin typeface="Verdana"/>
                <a:cs typeface="Verdana"/>
              </a:rPr>
              <a:t>entrare una </a:t>
            </a:r>
            <a:r>
              <a:rPr sz="900" dirty="0">
                <a:latin typeface="Verdana"/>
                <a:cs typeface="Verdana"/>
              </a:rPr>
              <a:t>seconda volta  </a:t>
            </a:r>
            <a:r>
              <a:rPr sz="900" spc="-5" dirty="0">
                <a:latin typeface="Verdana"/>
                <a:cs typeface="Verdana"/>
              </a:rPr>
              <a:t>nel </a:t>
            </a:r>
            <a:r>
              <a:rPr sz="900" dirty="0">
                <a:latin typeface="Verdana"/>
                <a:cs typeface="Verdana"/>
              </a:rPr>
              <a:t>grembo di </a:t>
            </a:r>
            <a:r>
              <a:rPr sz="900" spc="-5" dirty="0">
                <a:latin typeface="Verdana"/>
                <a:cs typeface="Verdana"/>
              </a:rPr>
              <a:t>sua </a:t>
            </a:r>
            <a:r>
              <a:rPr sz="900" dirty="0">
                <a:latin typeface="Verdana"/>
                <a:cs typeface="Verdana"/>
              </a:rPr>
              <a:t>madre e </a:t>
            </a:r>
            <a:r>
              <a:rPr sz="900" spc="-5" dirty="0">
                <a:latin typeface="Verdana"/>
                <a:cs typeface="Verdana"/>
              </a:rPr>
              <a:t>rinascere?». </a:t>
            </a:r>
            <a:r>
              <a:rPr sz="900" dirty="0">
                <a:latin typeface="Verdana"/>
                <a:cs typeface="Verdana"/>
              </a:rPr>
              <a:t>Gli rispose </a:t>
            </a:r>
            <a:r>
              <a:rPr sz="900" spc="-5" dirty="0">
                <a:latin typeface="Verdana"/>
                <a:cs typeface="Verdana"/>
              </a:rPr>
              <a:t>Gesù: </a:t>
            </a:r>
            <a:r>
              <a:rPr sz="900" dirty="0">
                <a:latin typeface="Verdana"/>
                <a:cs typeface="Verdana"/>
              </a:rPr>
              <a:t>«In verità, in  verità ti dico, se </a:t>
            </a:r>
            <a:r>
              <a:rPr sz="900" spc="-5" dirty="0">
                <a:latin typeface="Verdana"/>
                <a:cs typeface="Verdana"/>
              </a:rPr>
              <a:t>uno </a:t>
            </a:r>
            <a:r>
              <a:rPr sz="900" dirty="0">
                <a:latin typeface="Verdana"/>
                <a:cs typeface="Verdana"/>
              </a:rPr>
              <a:t>non nasce da acqua e da Spirito, non </a:t>
            </a:r>
            <a:r>
              <a:rPr sz="900" spc="-5" dirty="0">
                <a:latin typeface="Verdana"/>
                <a:cs typeface="Verdana"/>
              </a:rPr>
              <a:t>può </a:t>
            </a:r>
            <a:r>
              <a:rPr sz="900" dirty="0">
                <a:latin typeface="Verdana"/>
                <a:cs typeface="Verdana"/>
              </a:rPr>
              <a:t>entrare  </a:t>
            </a:r>
            <a:r>
              <a:rPr sz="900" spc="-5" dirty="0">
                <a:latin typeface="Verdana"/>
                <a:cs typeface="Verdana"/>
              </a:rPr>
              <a:t>nel regno </a:t>
            </a:r>
            <a:r>
              <a:rPr sz="900" dirty="0">
                <a:latin typeface="Verdana"/>
                <a:cs typeface="Verdana"/>
              </a:rPr>
              <a:t>di Dio. Quel che è nato dalla </a:t>
            </a:r>
            <a:r>
              <a:rPr sz="900" spc="-5" dirty="0">
                <a:latin typeface="Verdana"/>
                <a:cs typeface="Verdana"/>
              </a:rPr>
              <a:t>carne </a:t>
            </a:r>
            <a:r>
              <a:rPr sz="900" dirty="0">
                <a:latin typeface="Verdana"/>
                <a:cs typeface="Verdana"/>
              </a:rPr>
              <a:t>è carne e </a:t>
            </a:r>
            <a:r>
              <a:rPr sz="900" spc="-5" dirty="0">
                <a:latin typeface="Verdana"/>
                <a:cs typeface="Verdana"/>
              </a:rPr>
              <a:t>quel che </a:t>
            </a:r>
            <a:r>
              <a:rPr sz="900" dirty="0">
                <a:latin typeface="Verdana"/>
                <a:cs typeface="Verdana"/>
              </a:rPr>
              <a:t>è </a:t>
            </a:r>
            <a:r>
              <a:rPr sz="900" spc="-5" dirty="0">
                <a:latin typeface="Verdana"/>
                <a:cs typeface="Verdana"/>
              </a:rPr>
              <a:t>nato  dallo Spirito </a:t>
            </a:r>
            <a:r>
              <a:rPr sz="900" dirty="0">
                <a:latin typeface="Verdana"/>
                <a:cs typeface="Verdana"/>
              </a:rPr>
              <a:t>è Spirito. Non ti meravigliare se t'ho detto: dovete  </a:t>
            </a:r>
            <a:r>
              <a:rPr sz="900" spc="-5" dirty="0">
                <a:latin typeface="Verdana"/>
                <a:cs typeface="Verdana"/>
              </a:rPr>
              <a:t>rinascere</a:t>
            </a:r>
            <a:r>
              <a:rPr sz="900" spc="5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dall'alto.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Il</a:t>
            </a:r>
            <a:r>
              <a:rPr sz="900" spc="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vento</a:t>
            </a:r>
            <a:r>
              <a:rPr sz="900" spc="5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soffia</a:t>
            </a:r>
            <a:r>
              <a:rPr sz="900" spc="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dove</a:t>
            </a:r>
            <a:r>
              <a:rPr sz="900" spc="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vuole</a:t>
            </a:r>
            <a:r>
              <a:rPr sz="900" spc="5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</a:t>
            </a:r>
            <a:r>
              <a:rPr sz="900" spc="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ne</a:t>
            </a:r>
            <a:r>
              <a:rPr sz="900" spc="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senti</a:t>
            </a:r>
            <a:r>
              <a:rPr sz="900" spc="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la</a:t>
            </a:r>
            <a:r>
              <a:rPr sz="900" spc="4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voce,</a:t>
            </a:r>
            <a:r>
              <a:rPr sz="900" spc="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ma</a:t>
            </a:r>
            <a:r>
              <a:rPr sz="900" spc="5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non</a:t>
            </a:r>
            <a:endParaRPr sz="9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900" dirty="0">
                <a:latin typeface="Verdana"/>
                <a:cs typeface="Verdana"/>
              </a:rPr>
              <a:t>sai di dove viene e dove </a:t>
            </a:r>
            <a:r>
              <a:rPr sz="900" spc="-5" dirty="0">
                <a:latin typeface="Verdana"/>
                <a:cs typeface="Verdana"/>
              </a:rPr>
              <a:t>va: </a:t>
            </a:r>
            <a:r>
              <a:rPr sz="900" dirty="0">
                <a:latin typeface="Verdana"/>
                <a:cs typeface="Verdana"/>
              </a:rPr>
              <a:t>così è di </a:t>
            </a:r>
            <a:r>
              <a:rPr sz="900" spc="-5" dirty="0">
                <a:latin typeface="Verdana"/>
                <a:cs typeface="Verdana"/>
              </a:rPr>
              <a:t>chiunque </a:t>
            </a:r>
            <a:r>
              <a:rPr sz="900" dirty="0">
                <a:latin typeface="Verdana"/>
                <a:cs typeface="Verdana"/>
              </a:rPr>
              <a:t>è </a:t>
            </a:r>
            <a:r>
              <a:rPr sz="900" spc="-5" dirty="0">
                <a:latin typeface="Verdana"/>
                <a:cs typeface="Verdana"/>
              </a:rPr>
              <a:t>nato dallo</a:t>
            </a:r>
            <a:r>
              <a:rPr sz="900" spc="-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Spirito».</a:t>
            </a:r>
            <a:endParaRPr sz="900">
              <a:latin typeface="Verdana"/>
              <a:cs typeface="Verdana"/>
            </a:endParaRPr>
          </a:p>
          <a:p>
            <a:pPr marL="12700" marR="44450" algn="just">
              <a:lnSpc>
                <a:spcPct val="1012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Replicò Nicodemo: </a:t>
            </a:r>
            <a:r>
              <a:rPr sz="900" spc="-5" dirty="0">
                <a:latin typeface="Verdana"/>
                <a:cs typeface="Verdana"/>
              </a:rPr>
              <a:t>«Come </a:t>
            </a:r>
            <a:r>
              <a:rPr sz="900" dirty="0">
                <a:latin typeface="Verdana"/>
                <a:cs typeface="Verdana"/>
              </a:rPr>
              <a:t>può </a:t>
            </a:r>
            <a:r>
              <a:rPr sz="900" spc="-5" dirty="0">
                <a:latin typeface="Verdana"/>
                <a:cs typeface="Verdana"/>
              </a:rPr>
              <a:t>accadere </a:t>
            </a:r>
            <a:r>
              <a:rPr sz="900" dirty="0">
                <a:latin typeface="Verdana"/>
                <a:cs typeface="Verdana"/>
              </a:rPr>
              <a:t>questo?». </a:t>
            </a:r>
            <a:r>
              <a:rPr sz="900" spc="5" dirty="0">
                <a:latin typeface="Verdana"/>
                <a:cs typeface="Verdana"/>
              </a:rPr>
              <a:t>Gli </a:t>
            </a:r>
            <a:r>
              <a:rPr sz="900" dirty="0">
                <a:latin typeface="Verdana"/>
                <a:cs typeface="Verdana"/>
              </a:rPr>
              <a:t>rispose </a:t>
            </a:r>
            <a:r>
              <a:rPr sz="900" spc="-5" dirty="0">
                <a:latin typeface="Verdana"/>
                <a:cs typeface="Verdana"/>
              </a:rPr>
              <a:t>Gesù: </a:t>
            </a:r>
            <a:r>
              <a:rPr sz="900" dirty="0">
                <a:latin typeface="Verdana"/>
                <a:cs typeface="Verdana"/>
              </a:rPr>
              <a:t>«Tu sei maestro in Israele e non sai </a:t>
            </a:r>
            <a:r>
              <a:rPr sz="900" spc="-5" dirty="0">
                <a:latin typeface="Verdana"/>
                <a:cs typeface="Verdana"/>
              </a:rPr>
              <a:t>queste  </a:t>
            </a:r>
            <a:r>
              <a:rPr sz="900" dirty="0">
                <a:latin typeface="Verdana"/>
                <a:cs typeface="Verdana"/>
              </a:rPr>
              <a:t>cose? </a:t>
            </a:r>
            <a:r>
              <a:rPr sz="900" spc="-5" dirty="0">
                <a:latin typeface="Verdana"/>
                <a:cs typeface="Verdana"/>
              </a:rPr>
              <a:t>In </a:t>
            </a:r>
            <a:r>
              <a:rPr sz="900" dirty="0">
                <a:latin typeface="Verdana"/>
                <a:cs typeface="Verdana"/>
              </a:rPr>
              <a:t>verità, in verità ti dico, noi </a:t>
            </a:r>
            <a:r>
              <a:rPr sz="900" spc="-5" dirty="0">
                <a:latin typeface="Verdana"/>
                <a:cs typeface="Verdana"/>
              </a:rPr>
              <a:t>parliamo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quel che </a:t>
            </a:r>
            <a:r>
              <a:rPr sz="900" dirty="0">
                <a:latin typeface="Verdana"/>
                <a:cs typeface="Verdana"/>
              </a:rPr>
              <a:t>sappiamo e </a:t>
            </a:r>
            <a:r>
              <a:rPr sz="900" spc="-5" dirty="0">
                <a:latin typeface="Verdana"/>
                <a:cs typeface="Verdana"/>
              </a:rPr>
              <a:t>testimoniamo quel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5" dirty="0">
                <a:latin typeface="Verdana"/>
                <a:cs typeface="Verdana"/>
              </a:rPr>
              <a:t>abbiamo </a:t>
            </a:r>
            <a:r>
              <a:rPr sz="900" dirty="0">
                <a:latin typeface="Verdana"/>
                <a:cs typeface="Verdana"/>
              </a:rPr>
              <a:t>veduto;  ma voi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accogliete la </a:t>
            </a:r>
            <a:r>
              <a:rPr sz="900" spc="-5" dirty="0">
                <a:latin typeface="Verdana"/>
                <a:cs typeface="Verdana"/>
              </a:rPr>
              <a:t>nostra </a:t>
            </a:r>
            <a:r>
              <a:rPr sz="900" dirty="0">
                <a:latin typeface="Verdana"/>
                <a:cs typeface="Verdana"/>
              </a:rPr>
              <a:t>testimonianza. </a:t>
            </a:r>
            <a:r>
              <a:rPr sz="900" spc="5" dirty="0">
                <a:latin typeface="Verdana"/>
                <a:cs typeface="Verdana"/>
              </a:rPr>
              <a:t>Se </a:t>
            </a:r>
            <a:r>
              <a:rPr sz="900" dirty="0">
                <a:latin typeface="Verdana"/>
                <a:cs typeface="Verdana"/>
              </a:rPr>
              <a:t>vi ho parlato di cose della </a:t>
            </a:r>
            <a:r>
              <a:rPr sz="900" spc="-5" dirty="0">
                <a:latin typeface="Verdana"/>
                <a:cs typeface="Verdana"/>
              </a:rPr>
              <a:t>terra </a:t>
            </a:r>
            <a:r>
              <a:rPr sz="900" dirty="0">
                <a:latin typeface="Verdana"/>
                <a:cs typeface="Verdana"/>
              </a:rPr>
              <a:t>e non credete, come  crederete se vi parlerò di cose del cielo? </a:t>
            </a:r>
            <a:r>
              <a:rPr sz="900" spc="-5" dirty="0">
                <a:latin typeface="Verdana"/>
                <a:cs typeface="Verdana"/>
              </a:rPr>
              <a:t>Eppure nessuno </a:t>
            </a:r>
            <a:r>
              <a:rPr sz="900" dirty="0">
                <a:latin typeface="Verdana"/>
                <a:cs typeface="Verdana"/>
              </a:rPr>
              <a:t>è mai salito al cielo, </a:t>
            </a:r>
            <a:r>
              <a:rPr sz="900" spc="-5" dirty="0">
                <a:latin typeface="Verdana"/>
                <a:cs typeface="Verdana"/>
              </a:rPr>
              <a:t>fuorché </a:t>
            </a:r>
            <a:r>
              <a:rPr sz="900" dirty="0">
                <a:latin typeface="Verdana"/>
                <a:cs typeface="Verdana"/>
              </a:rPr>
              <a:t>il Figlio </a:t>
            </a:r>
            <a:r>
              <a:rPr sz="900" spc="-5" dirty="0">
                <a:latin typeface="Verdana"/>
                <a:cs typeface="Verdana"/>
              </a:rPr>
              <a:t>dell'uomo che </a:t>
            </a:r>
            <a:r>
              <a:rPr sz="900" dirty="0">
                <a:latin typeface="Verdana"/>
                <a:cs typeface="Verdana"/>
              </a:rPr>
              <a:t>è  disceso </a:t>
            </a:r>
            <a:r>
              <a:rPr sz="900" spc="-5" dirty="0">
                <a:latin typeface="Verdana"/>
                <a:cs typeface="Verdana"/>
              </a:rPr>
              <a:t>dal </a:t>
            </a:r>
            <a:r>
              <a:rPr sz="900" dirty="0">
                <a:latin typeface="Verdana"/>
                <a:cs typeface="Verdana"/>
              </a:rPr>
              <a:t>cielo. E come Mosè </a:t>
            </a:r>
            <a:r>
              <a:rPr sz="900" spc="-5" dirty="0">
                <a:latin typeface="Verdana"/>
                <a:cs typeface="Verdana"/>
              </a:rPr>
              <a:t>innalzò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serpente </a:t>
            </a:r>
            <a:r>
              <a:rPr sz="900" dirty="0">
                <a:latin typeface="Verdana"/>
                <a:cs typeface="Verdana"/>
              </a:rPr>
              <a:t>nel deserto, </a:t>
            </a:r>
            <a:r>
              <a:rPr sz="900" spc="-5" dirty="0">
                <a:latin typeface="Verdana"/>
                <a:cs typeface="Verdana"/>
              </a:rPr>
              <a:t>così bisogna </a:t>
            </a:r>
            <a:r>
              <a:rPr sz="900" dirty="0">
                <a:latin typeface="Verdana"/>
                <a:cs typeface="Verdana"/>
              </a:rPr>
              <a:t>che sia </a:t>
            </a:r>
            <a:r>
              <a:rPr sz="900" spc="-5" dirty="0">
                <a:latin typeface="Verdana"/>
                <a:cs typeface="Verdana"/>
              </a:rPr>
              <a:t>innalzato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Figlio dell'uomo,  </a:t>
            </a:r>
            <a:r>
              <a:rPr sz="900" dirty="0">
                <a:latin typeface="Verdana"/>
                <a:cs typeface="Verdana"/>
              </a:rPr>
              <a:t>perché </a:t>
            </a:r>
            <a:r>
              <a:rPr sz="900" spc="-5" dirty="0">
                <a:latin typeface="Verdana"/>
                <a:cs typeface="Verdana"/>
              </a:rPr>
              <a:t>chiunque </a:t>
            </a:r>
            <a:r>
              <a:rPr sz="900" dirty="0">
                <a:latin typeface="Verdana"/>
                <a:cs typeface="Verdana"/>
              </a:rPr>
              <a:t>crede in lui abbia la </a:t>
            </a:r>
            <a:r>
              <a:rPr sz="900" spc="-5" dirty="0">
                <a:latin typeface="Verdana"/>
                <a:cs typeface="Verdana"/>
              </a:rPr>
              <a:t>vita</a:t>
            </a:r>
            <a:r>
              <a:rPr sz="900" spc="-5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eterna».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3691" y="973836"/>
            <a:ext cx="2159508" cy="1530095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8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544309" cy="42443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Lo scontro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finale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con i</a:t>
            </a:r>
            <a:r>
              <a:rPr sz="1400" b="1" spc="-4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sacerdoti</a:t>
            </a:r>
            <a:endParaRPr sz="1400">
              <a:latin typeface="Calibri"/>
              <a:cs typeface="Calibri"/>
            </a:endParaRPr>
          </a:p>
          <a:p>
            <a:pPr marL="2014855" marR="5080" algn="just">
              <a:lnSpc>
                <a:spcPct val="101299"/>
              </a:lnSpc>
              <a:spcBef>
                <a:spcPts val="690"/>
              </a:spcBef>
            </a:pPr>
            <a:r>
              <a:rPr sz="900" dirty="0">
                <a:latin typeface="Verdana"/>
                <a:cs typeface="Verdana"/>
              </a:rPr>
              <a:t>Sebbene </a:t>
            </a:r>
            <a:r>
              <a:rPr sz="900" spc="-5" dirty="0">
                <a:latin typeface="Verdana"/>
                <a:cs typeface="Verdana"/>
              </a:rPr>
              <a:t>Gesù avesse compiuto tanti segni miracolosi </a:t>
            </a:r>
            <a:r>
              <a:rPr sz="900" dirty="0">
                <a:latin typeface="Verdana"/>
                <a:cs typeface="Verdana"/>
              </a:rPr>
              <a:t>davanti al popolo,  </a:t>
            </a:r>
            <a:r>
              <a:rPr sz="900" spc="-5" dirty="0">
                <a:latin typeface="Verdana"/>
                <a:cs typeface="Verdana"/>
              </a:rPr>
              <a:t>eppure non </a:t>
            </a:r>
            <a:r>
              <a:rPr sz="900" dirty="0">
                <a:latin typeface="Verdana"/>
                <a:cs typeface="Verdana"/>
              </a:rPr>
              <a:t>tutti </a:t>
            </a:r>
            <a:r>
              <a:rPr sz="900" spc="-5" dirty="0">
                <a:latin typeface="Verdana"/>
                <a:cs typeface="Verdana"/>
              </a:rPr>
              <a:t>credevano </a:t>
            </a:r>
            <a:r>
              <a:rPr sz="900" dirty="0">
                <a:latin typeface="Verdana"/>
                <a:cs typeface="Verdana"/>
              </a:rPr>
              <a:t>in lui, perché i maestri della </a:t>
            </a:r>
            <a:r>
              <a:rPr sz="900" spc="-5" dirty="0">
                <a:latin typeface="Verdana"/>
                <a:cs typeface="Verdana"/>
              </a:rPr>
              <a:t>Legge dicevano che  nessun </a:t>
            </a:r>
            <a:r>
              <a:rPr sz="900" dirty="0">
                <a:latin typeface="Verdana"/>
                <a:cs typeface="Verdana"/>
              </a:rPr>
              <a:t>profeta può venire dalla Galilea e che prima di </a:t>
            </a:r>
            <a:r>
              <a:rPr sz="900" spc="-5" dirty="0">
                <a:latin typeface="Verdana"/>
                <a:cs typeface="Verdana"/>
              </a:rPr>
              <a:t>tutto doveva </a:t>
            </a:r>
            <a:r>
              <a:rPr sz="900" dirty="0">
                <a:latin typeface="Verdana"/>
                <a:cs typeface="Verdana"/>
              </a:rPr>
              <a:t>tornare il  profeta Elia. Gesù rispose: «È vero, prima deve </a:t>
            </a:r>
            <a:r>
              <a:rPr sz="900" spc="-5" dirty="0">
                <a:latin typeface="Verdana"/>
                <a:cs typeface="Verdana"/>
              </a:rPr>
              <a:t>venire Elia </a:t>
            </a:r>
            <a:r>
              <a:rPr sz="900" dirty="0">
                <a:latin typeface="Verdana"/>
                <a:cs typeface="Verdana"/>
              </a:rPr>
              <a:t>per ristabilire ogni  cosa. Vi </a:t>
            </a:r>
            <a:r>
              <a:rPr sz="900" spc="-5" dirty="0">
                <a:latin typeface="Verdana"/>
                <a:cs typeface="Verdana"/>
              </a:rPr>
              <a:t>assicuro </a:t>
            </a:r>
            <a:r>
              <a:rPr sz="900" dirty="0">
                <a:latin typeface="Verdana"/>
                <a:cs typeface="Verdana"/>
              </a:rPr>
              <a:t>però che Elia è già </a:t>
            </a:r>
            <a:r>
              <a:rPr sz="900" spc="-5" dirty="0">
                <a:latin typeface="Verdana"/>
                <a:cs typeface="Verdana"/>
              </a:rPr>
              <a:t>venuto, </a:t>
            </a:r>
            <a:r>
              <a:rPr sz="900" dirty="0">
                <a:latin typeface="Verdana"/>
                <a:cs typeface="Verdana"/>
              </a:rPr>
              <a:t>ma non l’avete </a:t>
            </a:r>
            <a:r>
              <a:rPr sz="900" spc="-5" dirty="0">
                <a:latin typeface="Verdana"/>
                <a:cs typeface="Verdana"/>
              </a:rPr>
              <a:t>riconosciuto, anzi,  </a:t>
            </a:r>
            <a:r>
              <a:rPr sz="900" dirty="0">
                <a:latin typeface="Verdana"/>
                <a:cs typeface="Verdana"/>
              </a:rPr>
              <a:t>l’avete </a:t>
            </a:r>
            <a:r>
              <a:rPr sz="900" spc="-5" dirty="0">
                <a:latin typeface="Verdana"/>
                <a:cs typeface="Verdana"/>
              </a:rPr>
              <a:t>trattato </a:t>
            </a:r>
            <a:r>
              <a:rPr sz="900" dirty="0">
                <a:latin typeface="Verdana"/>
                <a:cs typeface="Verdana"/>
              </a:rPr>
              <a:t>come </a:t>
            </a:r>
            <a:r>
              <a:rPr sz="900" spc="-5" dirty="0">
                <a:latin typeface="Verdana"/>
                <a:cs typeface="Verdana"/>
              </a:rPr>
              <a:t>avete </a:t>
            </a:r>
            <a:r>
              <a:rPr sz="900" dirty="0">
                <a:latin typeface="Verdana"/>
                <a:cs typeface="Verdana"/>
              </a:rPr>
              <a:t>voluto». </a:t>
            </a:r>
            <a:r>
              <a:rPr sz="900" spc="-5" dirty="0">
                <a:latin typeface="Verdana"/>
                <a:cs typeface="Verdana"/>
              </a:rPr>
              <a:t>Allora </a:t>
            </a:r>
            <a:r>
              <a:rPr sz="900" dirty="0">
                <a:latin typeface="Verdana"/>
                <a:cs typeface="Verdana"/>
              </a:rPr>
              <a:t>i </a:t>
            </a:r>
            <a:r>
              <a:rPr sz="900" spc="-5" dirty="0">
                <a:latin typeface="Verdana"/>
                <a:cs typeface="Verdana"/>
              </a:rPr>
              <a:t>discepoli </a:t>
            </a:r>
            <a:r>
              <a:rPr sz="900" dirty="0">
                <a:latin typeface="Verdana"/>
                <a:cs typeface="Verdana"/>
              </a:rPr>
              <a:t>compresero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egli  parlava di </a:t>
            </a:r>
            <a:r>
              <a:rPr sz="900" spc="-5" dirty="0">
                <a:latin typeface="Verdana"/>
                <a:cs typeface="Verdana"/>
              </a:rPr>
              <a:t>Giovanni </a:t>
            </a:r>
            <a:r>
              <a:rPr sz="900" dirty="0">
                <a:latin typeface="Verdana"/>
                <a:cs typeface="Verdana"/>
              </a:rPr>
              <a:t>il Battista.</a:t>
            </a:r>
            <a:endParaRPr sz="900">
              <a:latin typeface="Verdana"/>
              <a:cs typeface="Verdana"/>
            </a:endParaRPr>
          </a:p>
          <a:p>
            <a:pPr marL="48895" marR="5080" algn="just">
              <a:lnSpc>
                <a:spcPct val="1012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Gesù continuò: </a:t>
            </a:r>
            <a:r>
              <a:rPr sz="900" spc="-5" dirty="0">
                <a:latin typeface="Verdana"/>
                <a:cs typeface="Verdana"/>
              </a:rPr>
              <a:t>«Giovanni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Battista </a:t>
            </a:r>
            <a:r>
              <a:rPr sz="900" dirty="0">
                <a:latin typeface="Verdana"/>
                <a:cs typeface="Verdana"/>
              </a:rPr>
              <a:t>è </a:t>
            </a:r>
            <a:r>
              <a:rPr sz="900" spc="-5" dirty="0">
                <a:latin typeface="Verdana"/>
                <a:cs typeface="Verdana"/>
              </a:rPr>
              <a:t>venuto </a:t>
            </a:r>
            <a:r>
              <a:rPr sz="900" dirty="0">
                <a:latin typeface="Verdana"/>
                <a:cs typeface="Verdana"/>
              </a:rPr>
              <a:t>ad </a:t>
            </a:r>
            <a:r>
              <a:rPr sz="900" spc="-5" dirty="0">
                <a:latin typeface="Verdana"/>
                <a:cs typeface="Verdana"/>
              </a:rPr>
              <a:t>indicarvi </a:t>
            </a:r>
            <a:r>
              <a:rPr sz="900" dirty="0">
                <a:latin typeface="Verdana"/>
                <a:cs typeface="Verdana"/>
              </a:rPr>
              <a:t>la strada giusta e a </a:t>
            </a:r>
            <a:r>
              <a:rPr sz="900" spc="-5" dirty="0">
                <a:latin typeface="Verdana"/>
                <a:cs typeface="Verdana"/>
              </a:rPr>
              <a:t>testimoniare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favore </a:t>
            </a:r>
            <a:r>
              <a:rPr sz="900" dirty="0">
                <a:latin typeface="Verdana"/>
                <a:cs typeface="Verdana"/>
              </a:rPr>
              <a:t>della verità.  </a:t>
            </a:r>
            <a:r>
              <a:rPr sz="900" spc="-5" dirty="0">
                <a:latin typeface="Verdana"/>
                <a:cs typeface="Verdana"/>
              </a:rPr>
              <a:t>Era </a:t>
            </a:r>
            <a:r>
              <a:rPr sz="900" dirty="0">
                <a:latin typeface="Verdana"/>
                <a:cs typeface="Verdana"/>
              </a:rPr>
              <a:t>la lampada accesa per illuminarvi, ma </a:t>
            </a:r>
            <a:r>
              <a:rPr sz="900" spc="-5" dirty="0">
                <a:latin typeface="Verdana"/>
                <a:cs typeface="Verdana"/>
              </a:rPr>
              <a:t>voi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spc="-5" dirty="0">
                <a:latin typeface="Verdana"/>
                <a:cs typeface="Verdana"/>
              </a:rPr>
              <a:t>siete </a:t>
            </a:r>
            <a:r>
              <a:rPr sz="900" dirty="0">
                <a:latin typeface="Verdana"/>
                <a:cs typeface="Verdana"/>
              </a:rPr>
              <a:t>entusiasmati della </a:t>
            </a:r>
            <a:r>
              <a:rPr sz="900" spc="-5" dirty="0">
                <a:latin typeface="Verdana"/>
                <a:cs typeface="Verdana"/>
              </a:rPr>
              <a:t>sua luce </a:t>
            </a:r>
            <a:r>
              <a:rPr sz="900" dirty="0">
                <a:latin typeface="Verdana"/>
                <a:cs typeface="Verdana"/>
              </a:rPr>
              <a:t>solo per un po’ di </a:t>
            </a:r>
            <a:r>
              <a:rPr sz="900" spc="-5" dirty="0">
                <a:latin typeface="Verdana"/>
                <a:cs typeface="Verdana"/>
              </a:rPr>
              <a:t>tempo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alla  fine </a:t>
            </a:r>
            <a:r>
              <a:rPr sz="900" dirty="0">
                <a:latin typeface="Verdana"/>
                <a:cs typeface="Verdana"/>
              </a:rPr>
              <a:t>non gli avete </a:t>
            </a:r>
            <a:r>
              <a:rPr sz="900" spc="-5" dirty="0">
                <a:latin typeface="Verdana"/>
                <a:cs typeface="Verdana"/>
              </a:rPr>
              <a:t>creduto. </a:t>
            </a:r>
            <a:r>
              <a:rPr sz="900" dirty="0">
                <a:latin typeface="Verdana"/>
                <a:cs typeface="Verdana"/>
              </a:rPr>
              <a:t>I ladri e le </a:t>
            </a:r>
            <a:r>
              <a:rPr sz="900" spc="-5" dirty="0">
                <a:latin typeface="Verdana"/>
                <a:cs typeface="Verdana"/>
              </a:rPr>
              <a:t>prostitute, invece, </a:t>
            </a:r>
            <a:r>
              <a:rPr sz="900" dirty="0">
                <a:latin typeface="Verdana"/>
                <a:cs typeface="Verdana"/>
              </a:rPr>
              <a:t>gli </a:t>
            </a:r>
            <a:r>
              <a:rPr sz="900" spc="-5" dirty="0">
                <a:latin typeface="Verdana"/>
                <a:cs typeface="Verdana"/>
              </a:rPr>
              <a:t>hanno </a:t>
            </a:r>
            <a:r>
              <a:rPr sz="900" dirty="0">
                <a:latin typeface="Verdana"/>
                <a:cs typeface="Verdana"/>
              </a:rPr>
              <a:t>creduto, e costoro vi </a:t>
            </a:r>
            <a:r>
              <a:rPr sz="900" spc="-5" dirty="0">
                <a:latin typeface="Verdana"/>
                <a:cs typeface="Verdana"/>
              </a:rPr>
              <a:t>assicuro che </a:t>
            </a:r>
            <a:r>
              <a:rPr sz="900" dirty="0">
                <a:latin typeface="Verdana"/>
                <a:cs typeface="Verdana"/>
              </a:rPr>
              <a:t>vi  </a:t>
            </a:r>
            <a:r>
              <a:rPr sz="900" spc="-5" dirty="0">
                <a:latin typeface="Verdana"/>
                <a:cs typeface="Verdana"/>
              </a:rPr>
              <a:t>passeranno </a:t>
            </a:r>
            <a:r>
              <a:rPr sz="900" dirty="0">
                <a:latin typeface="Verdana"/>
                <a:cs typeface="Verdana"/>
              </a:rPr>
              <a:t>avanti ed </a:t>
            </a:r>
            <a:r>
              <a:rPr sz="900" spc="-5" dirty="0">
                <a:latin typeface="Verdana"/>
                <a:cs typeface="Verdana"/>
              </a:rPr>
              <a:t>entreranno nel regno </a:t>
            </a:r>
            <a:r>
              <a:rPr sz="900" dirty="0">
                <a:latin typeface="Verdana"/>
                <a:cs typeface="Verdana"/>
              </a:rPr>
              <a:t>di Dio. Voi, al contrario, pur </a:t>
            </a:r>
            <a:r>
              <a:rPr sz="900" spc="-5" dirty="0">
                <a:latin typeface="Verdana"/>
                <a:cs typeface="Verdana"/>
              </a:rPr>
              <a:t>avendo visto queste </a:t>
            </a:r>
            <a:r>
              <a:rPr sz="900" dirty="0">
                <a:latin typeface="Verdana"/>
                <a:cs typeface="Verdana"/>
              </a:rPr>
              <a:t>cose,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vi siete  </a:t>
            </a:r>
            <a:r>
              <a:rPr sz="900" spc="-5" dirty="0">
                <a:latin typeface="Verdana"/>
                <a:cs typeface="Verdana"/>
              </a:rPr>
              <a:t>nemmeno </a:t>
            </a:r>
            <a:r>
              <a:rPr sz="900" dirty="0">
                <a:latin typeface="Verdana"/>
                <a:cs typeface="Verdana"/>
              </a:rPr>
              <a:t>pentiti e </a:t>
            </a:r>
            <a:r>
              <a:rPr sz="900" spc="-5" dirty="0">
                <a:latin typeface="Verdana"/>
                <a:cs typeface="Verdana"/>
              </a:rPr>
              <a:t>avete </a:t>
            </a:r>
            <a:r>
              <a:rPr sz="900" dirty="0">
                <a:latin typeface="Verdana"/>
                <a:cs typeface="Verdana"/>
              </a:rPr>
              <a:t>continuato a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credergli». Così si compivano le parole delle </a:t>
            </a:r>
            <a:r>
              <a:rPr sz="900" spc="-5" dirty="0">
                <a:latin typeface="Verdana"/>
                <a:cs typeface="Verdana"/>
              </a:rPr>
              <a:t>Scritture </a:t>
            </a:r>
            <a:r>
              <a:rPr sz="900" dirty="0">
                <a:latin typeface="Verdana"/>
                <a:cs typeface="Verdana"/>
              </a:rPr>
              <a:t>dette dal  profeta </a:t>
            </a:r>
            <a:r>
              <a:rPr sz="900" spc="-5" dirty="0">
                <a:latin typeface="Verdana"/>
                <a:cs typeface="Verdana"/>
              </a:rPr>
              <a:t>Isaia: «</a:t>
            </a:r>
            <a:r>
              <a:rPr sz="900" i="1" spc="-5" dirty="0">
                <a:latin typeface="Verdana"/>
                <a:cs typeface="Verdana"/>
              </a:rPr>
              <a:t>Dio </a:t>
            </a:r>
            <a:r>
              <a:rPr sz="900" i="1" spc="-10" dirty="0">
                <a:latin typeface="Verdana"/>
                <a:cs typeface="Verdana"/>
              </a:rPr>
              <a:t>ha </a:t>
            </a:r>
            <a:r>
              <a:rPr sz="900" i="1" spc="-5" dirty="0">
                <a:latin typeface="Verdana"/>
                <a:cs typeface="Verdana"/>
              </a:rPr>
              <a:t>reso ciechi </a:t>
            </a:r>
            <a:r>
              <a:rPr sz="900" i="1" dirty="0">
                <a:latin typeface="Verdana"/>
                <a:cs typeface="Verdana"/>
              </a:rPr>
              <a:t>i loro occhi e ha </a:t>
            </a:r>
            <a:r>
              <a:rPr sz="900" i="1" spc="-5" dirty="0">
                <a:latin typeface="Verdana"/>
                <a:cs typeface="Verdana"/>
              </a:rPr>
              <a:t>reso duro </a:t>
            </a:r>
            <a:r>
              <a:rPr sz="900" i="1" dirty="0">
                <a:latin typeface="Verdana"/>
                <a:cs typeface="Verdana"/>
              </a:rPr>
              <a:t>il </a:t>
            </a:r>
            <a:r>
              <a:rPr sz="900" i="1" spc="-5" dirty="0">
                <a:latin typeface="Verdana"/>
                <a:cs typeface="Verdana"/>
              </a:rPr>
              <a:t>loro cuore </a:t>
            </a:r>
            <a:r>
              <a:rPr sz="900" i="1" dirty="0">
                <a:latin typeface="Verdana"/>
                <a:cs typeface="Verdana"/>
              </a:rPr>
              <a:t>e non cambiano vita per </a:t>
            </a:r>
            <a:r>
              <a:rPr sz="900" i="1" spc="-5" dirty="0">
                <a:latin typeface="Verdana"/>
                <a:cs typeface="Verdana"/>
              </a:rPr>
              <a:t>essere  </a:t>
            </a:r>
            <a:r>
              <a:rPr sz="900" i="1" dirty="0">
                <a:latin typeface="Verdana"/>
                <a:cs typeface="Verdana"/>
              </a:rPr>
              <a:t>guariti</a:t>
            </a:r>
            <a:r>
              <a:rPr sz="900" dirty="0">
                <a:latin typeface="Verdana"/>
                <a:cs typeface="Verdana"/>
              </a:rPr>
              <a:t>».</a:t>
            </a:r>
            <a:endParaRPr sz="900">
              <a:latin typeface="Verdana"/>
              <a:cs typeface="Verdana"/>
            </a:endParaRPr>
          </a:p>
          <a:p>
            <a:pPr marL="48895" marR="5080" algn="just">
              <a:lnSpc>
                <a:spcPct val="1014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Gesù </a:t>
            </a:r>
            <a:r>
              <a:rPr sz="900" spc="-5" dirty="0">
                <a:latin typeface="Verdana"/>
                <a:cs typeface="Verdana"/>
              </a:rPr>
              <a:t>continuò: «Io </a:t>
            </a:r>
            <a:r>
              <a:rPr sz="900" dirty="0">
                <a:latin typeface="Verdana"/>
                <a:cs typeface="Verdana"/>
              </a:rPr>
              <a:t>dico la verità </a:t>
            </a:r>
            <a:r>
              <a:rPr sz="900" spc="-5" dirty="0">
                <a:latin typeface="Verdana"/>
                <a:cs typeface="Verdana"/>
              </a:rPr>
              <a:t>perché </a:t>
            </a:r>
            <a:r>
              <a:rPr sz="900" dirty="0">
                <a:latin typeface="Verdana"/>
                <a:cs typeface="Verdana"/>
              </a:rPr>
              <a:t>non ricevo </a:t>
            </a:r>
            <a:r>
              <a:rPr sz="900" spc="-5" dirty="0">
                <a:latin typeface="Verdana"/>
                <a:cs typeface="Verdana"/>
              </a:rPr>
              <a:t>testimonianza </a:t>
            </a:r>
            <a:r>
              <a:rPr sz="900" dirty="0">
                <a:latin typeface="Verdana"/>
                <a:cs typeface="Verdana"/>
              </a:rPr>
              <a:t>da </a:t>
            </a:r>
            <a:r>
              <a:rPr sz="900" spc="-5" dirty="0">
                <a:latin typeface="Verdana"/>
                <a:cs typeface="Verdana"/>
              </a:rPr>
              <a:t>uomini. </a:t>
            </a:r>
            <a:r>
              <a:rPr sz="900" dirty="0">
                <a:latin typeface="Verdana"/>
                <a:cs typeface="Verdana"/>
              </a:rPr>
              <a:t>Infatti io non parlo di mia  iniziativa: il </a:t>
            </a:r>
            <a:r>
              <a:rPr sz="900" spc="-5" dirty="0">
                <a:latin typeface="Verdana"/>
                <a:cs typeface="Verdana"/>
              </a:rPr>
              <a:t>Padre </a:t>
            </a:r>
            <a:r>
              <a:rPr sz="900" dirty="0">
                <a:latin typeface="Verdana"/>
                <a:cs typeface="Verdana"/>
              </a:rPr>
              <a:t>che mi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spc="-5" dirty="0">
                <a:latin typeface="Verdana"/>
                <a:cs typeface="Verdana"/>
              </a:rPr>
              <a:t>mandato, </a:t>
            </a:r>
            <a:r>
              <a:rPr sz="900" dirty="0">
                <a:latin typeface="Verdana"/>
                <a:cs typeface="Verdana"/>
              </a:rPr>
              <a:t>egli stesso </a:t>
            </a:r>
            <a:r>
              <a:rPr sz="900" spc="-10" dirty="0">
                <a:latin typeface="Verdana"/>
                <a:cs typeface="Verdana"/>
              </a:rPr>
              <a:t>mi ha </a:t>
            </a:r>
            <a:r>
              <a:rPr sz="900" dirty="0">
                <a:latin typeface="Verdana"/>
                <a:cs typeface="Verdana"/>
              </a:rPr>
              <a:t>ordinato </a:t>
            </a:r>
            <a:r>
              <a:rPr sz="900" spc="-5" dirty="0">
                <a:latin typeface="Verdana"/>
                <a:cs typeface="Verdana"/>
              </a:rPr>
              <a:t>quello </a:t>
            </a:r>
            <a:r>
              <a:rPr sz="900" dirty="0">
                <a:latin typeface="Verdana"/>
                <a:cs typeface="Verdana"/>
              </a:rPr>
              <a:t>che devo dire ed </a:t>
            </a:r>
            <a:r>
              <a:rPr sz="900" spc="-5" dirty="0">
                <a:latin typeface="Verdana"/>
                <a:cs typeface="Verdana"/>
              </a:rPr>
              <a:t>annunciare, </a:t>
            </a:r>
            <a:r>
              <a:rPr sz="900" dirty="0">
                <a:latin typeface="Verdana"/>
                <a:cs typeface="Verdana"/>
              </a:rPr>
              <a:t>ed io so  che il suo </a:t>
            </a:r>
            <a:r>
              <a:rPr sz="900" spc="-5" dirty="0">
                <a:latin typeface="Verdana"/>
                <a:cs typeface="Verdana"/>
              </a:rPr>
              <a:t>comandamento </a:t>
            </a:r>
            <a:r>
              <a:rPr sz="900" dirty="0">
                <a:latin typeface="Verdana"/>
                <a:cs typeface="Verdana"/>
              </a:rPr>
              <a:t>porta alla vita eterna. </a:t>
            </a:r>
            <a:r>
              <a:rPr sz="900" spc="-5" dirty="0">
                <a:latin typeface="Verdana"/>
                <a:cs typeface="Verdana"/>
              </a:rPr>
              <a:t>Dunque, </a:t>
            </a:r>
            <a:r>
              <a:rPr sz="900" dirty="0">
                <a:latin typeface="Verdana"/>
                <a:cs typeface="Verdana"/>
              </a:rPr>
              <a:t>se dico la verità, </a:t>
            </a:r>
            <a:r>
              <a:rPr sz="900" spc="-5" dirty="0">
                <a:latin typeface="Verdana"/>
                <a:cs typeface="Verdana"/>
              </a:rPr>
              <a:t>perché </a:t>
            </a:r>
            <a:r>
              <a:rPr sz="900" dirty="0">
                <a:latin typeface="Verdana"/>
                <a:cs typeface="Verdana"/>
              </a:rPr>
              <a:t>non mi credete? Ma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dico  queste cose perché </a:t>
            </a:r>
            <a:r>
              <a:rPr sz="900" spc="-5" dirty="0">
                <a:latin typeface="Verdana"/>
                <a:cs typeface="Verdana"/>
              </a:rPr>
              <a:t>possiate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salvarvi.</a:t>
            </a:r>
            <a:endParaRPr sz="900">
              <a:latin typeface="Verdana"/>
              <a:cs typeface="Verdana"/>
            </a:endParaRPr>
          </a:p>
          <a:p>
            <a:pPr marL="48895" marR="5080" algn="just">
              <a:lnSpc>
                <a:spcPct val="101299"/>
              </a:lnSpc>
              <a:spcBef>
                <a:spcPts val="600"/>
              </a:spcBef>
            </a:pPr>
            <a:r>
              <a:rPr sz="900" spc="-5" dirty="0">
                <a:latin typeface="Verdana"/>
                <a:cs typeface="Verdana"/>
              </a:rPr>
              <a:t>Io </a:t>
            </a:r>
            <a:r>
              <a:rPr sz="900" dirty="0">
                <a:latin typeface="Verdana"/>
                <a:cs typeface="Verdana"/>
              </a:rPr>
              <a:t>sono venuto, mandato dal </a:t>
            </a:r>
            <a:r>
              <a:rPr sz="900" spc="-5" dirty="0">
                <a:latin typeface="Verdana"/>
                <a:cs typeface="Verdana"/>
              </a:rPr>
              <a:t>Padre </a:t>
            </a:r>
            <a:r>
              <a:rPr sz="900" dirty="0">
                <a:latin typeface="Verdana"/>
                <a:cs typeface="Verdana"/>
              </a:rPr>
              <a:t>mio, e </a:t>
            </a:r>
            <a:r>
              <a:rPr sz="900" spc="-5" dirty="0">
                <a:latin typeface="Verdana"/>
                <a:cs typeface="Verdana"/>
              </a:rPr>
              <a:t>voi </a:t>
            </a:r>
            <a:r>
              <a:rPr sz="900" dirty="0">
                <a:latin typeface="Verdana"/>
                <a:cs typeface="Verdana"/>
              </a:rPr>
              <a:t>non mi accogliete, ma se un altro venisse per conto proprio, gli  fareste </a:t>
            </a:r>
            <a:r>
              <a:rPr sz="900" spc="-5" dirty="0">
                <a:latin typeface="Verdana"/>
                <a:cs typeface="Verdana"/>
              </a:rPr>
              <a:t>sicuramente buona accoglienza! Il </a:t>
            </a:r>
            <a:r>
              <a:rPr sz="900" dirty="0">
                <a:latin typeface="Verdana"/>
                <a:cs typeface="Verdana"/>
              </a:rPr>
              <a:t>Padre manifesterà al </a:t>
            </a:r>
            <a:r>
              <a:rPr sz="900" spc="-5" dirty="0">
                <a:latin typeface="Verdana"/>
                <a:cs typeface="Verdana"/>
              </a:rPr>
              <a:t>Figlio opere </a:t>
            </a:r>
            <a:r>
              <a:rPr sz="900" dirty="0">
                <a:latin typeface="Verdana"/>
                <a:cs typeface="Verdana"/>
              </a:rPr>
              <a:t>ancora più grandi di </a:t>
            </a:r>
            <a:r>
              <a:rPr sz="900" spc="-5" dirty="0">
                <a:latin typeface="Verdana"/>
                <a:cs typeface="Verdana"/>
              </a:rPr>
              <a:t>queste </a:t>
            </a:r>
            <a:r>
              <a:rPr sz="900" dirty="0">
                <a:latin typeface="Verdana"/>
                <a:cs typeface="Verdana"/>
              </a:rPr>
              <a:t>che  </a:t>
            </a:r>
            <a:r>
              <a:rPr sz="900" spc="-5" dirty="0">
                <a:latin typeface="Verdana"/>
                <a:cs typeface="Verdana"/>
              </a:rPr>
              <a:t>avete visto, </a:t>
            </a:r>
            <a:r>
              <a:rPr sz="900" dirty="0">
                <a:latin typeface="Verdana"/>
                <a:cs typeface="Verdana"/>
              </a:rPr>
              <a:t>perché </a:t>
            </a:r>
            <a:r>
              <a:rPr sz="900" spc="-10" dirty="0">
                <a:latin typeface="Verdana"/>
                <a:cs typeface="Verdana"/>
              </a:rPr>
              <a:t>voi </a:t>
            </a:r>
            <a:r>
              <a:rPr sz="900" dirty="0">
                <a:latin typeface="Verdana"/>
                <a:cs typeface="Verdana"/>
              </a:rPr>
              <a:t>ne </a:t>
            </a:r>
            <a:r>
              <a:rPr sz="900" spc="-5" dirty="0">
                <a:latin typeface="Verdana"/>
                <a:cs typeface="Verdana"/>
              </a:rPr>
              <a:t>restiate meravigliati. </a:t>
            </a:r>
            <a:r>
              <a:rPr sz="900" dirty="0">
                <a:latin typeface="Verdana"/>
                <a:cs typeface="Verdana"/>
              </a:rPr>
              <a:t>Ma intanto </a:t>
            </a:r>
            <a:r>
              <a:rPr sz="900" spc="-5" dirty="0">
                <a:latin typeface="Verdana"/>
                <a:cs typeface="Verdana"/>
              </a:rPr>
              <a:t>cercate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uccidermi </a:t>
            </a:r>
            <a:r>
              <a:rPr sz="900" dirty="0">
                <a:latin typeface="Verdana"/>
                <a:cs typeface="Verdana"/>
              </a:rPr>
              <a:t>perché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ho </a:t>
            </a:r>
            <a:r>
              <a:rPr sz="900" spc="-5" dirty="0">
                <a:latin typeface="Verdana"/>
                <a:cs typeface="Verdana"/>
              </a:rPr>
              <a:t>detto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verità che  </a:t>
            </a:r>
            <a:r>
              <a:rPr sz="900" dirty="0">
                <a:latin typeface="Verdana"/>
                <a:cs typeface="Verdana"/>
              </a:rPr>
              <a:t>ho ascoltato da Dio e così la mia parola non trova posto in </a:t>
            </a:r>
            <a:r>
              <a:rPr sz="900" spc="-5" dirty="0">
                <a:latin typeface="Verdana"/>
                <a:cs typeface="Verdana"/>
              </a:rPr>
              <a:t>voi! Ecco: </a:t>
            </a:r>
            <a:r>
              <a:rPr sz="900" dirty="0">
                <a:latin typeface="Verdana"/>
                <a:cs typeface="Verdana"/>
              </a:rPr>
              <a:t>chi appartiene a Dio ascolta </a:t>
            </a:r>
            <a:r>
              <a:rPr sz="900" spc="-10" dirty="0">
                <a:latin typeface="Verdana"/>
                <a:cs typeface="Verdana"/>
              </a:rPr>
              <a:t>le </a:t>
            </a:r>
            <a:r>
              <a:rPr sz="900" dirty="0">
                <a:latin typeface="Verdana"/>
                <a:cs typeface="Verdana"/>
              </a:rPr>
              <a:t>parole </a:t>
            </a:r>
            <a:r>
              <a:rPr sz="900" spc="-10" dirty="0">
                <a:latin typeface="Verdana"/>
                <a:cs typeface="Verdana"/>
              </a:rPr>
              <a:t>di  </a:t>
            </a:r>
            <a:r>
              <a:rPr sz="900" dirty="0">
                <a:latin typeface="Verdana"/>
                <a:cs typeface="Verdana"/>
              </a:rPr>
              <a:t>Dio, per </a:t>
            </a:r>
            <a:r>
              <a:rPr sz="900" spc="-5" dirty="0">
                <a:latin typeface="Verdana"/>
                <a:cs typeface="Verdana"/>
              </a:rPr>
              <a:t>questo </a:t>
            </a:r>
            <a:r>
              <a:rPr sz="900" dirty="0">
                <a:latin typeface="Verdana"/>
                <a:cs typeface="Verdana"/>
              </a:rPr>
              <a:t>voi non le ascoltate, perché non appartenete a Dio. I profeti </a:t>
            </a:r>
            <a:r>
              <a:rPr sz="900" spc="-5" dirty="0">
                <a:latin typeface="Verdana"/>
                <a:cs typeface="Verdana"/>
              </a:rPr>
              <a:t>hanno </a:t>
            </a:r>
            <a:r>
              <a:rPr sz="900" dirty="0">
                <a:latin typeface="Verdana"/>
                <a:cs typeface="Verdana"/>
              </a:rPr>
              <a:t>scritto queste parole: «</a:t>
            </a:r>
            <a:r>
              <a:rPr sz="900" i="1" dirty="0">
                <a:latin typeface="Verdana"/>
                <a:cs typeface="Verdana"/>
              </a:rPr>
              <a:t>Tutti  </a:t>
            </a:r>
            <a:r>
              <a:rPr sz="900" i="1" spc="-5" dirty="0">
                <a:latin typeface="Verdana"/>
                <a:cs typeface="Verdana"/>
              </a:rPr>
              <a:t>saranno </a:t>
            </a:r>
            <a:r>
              <a:rPr sz="900" i="1" dirty="0">
                <a:latin typeface="Verdana"/>
                <a:cs typeface="Verdana"/>
              </a:rPr>
              <a:t>istruiti da</a:t>
            </a:r>
            <a:r>
              <a:rPr sz="900" i="1" spc="-10" dirty="0">
                <a:latin typeface="Verdana"/>
                <a:cs typeface="Verdana"/>
              </a:rPr>
              <a:t> </a:t>
            </a:r>
            <a:r>
              <a:rPr sz="900" i="1" spc="-5" dirty="0">
                <a:latin typeface="Verdana"/>
                <a:cs typeface="Verdana"/>
              </a:rPr>
              <a:t>Dio»</a:t>
            </a:r>
            <a:r>
              <a:rPr sz="900" spc="-5" dirty="0">
                <a:latin typeface="Verdana"/>
                <a:cs typeface="Verdana"/>
              </a:rPr>
              <a:t>.</a:t>
            </a:r>
            <a:endParaRPr sz="900">
              <a:latin typeface="Verdana"/>
              <a:cs typeface="Verdana"/>
            </a:endParaRPr>
          </a:p>
          <a:p>
            <a:pPr marL="48895" marR="5715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Ebbene, </a:t>
            </a:r>
            <a:r>
              <a:rPr sz="900" spc="-5" dirty="0">
                <a:latin typeface="Verdana"/>
                <a:cs typeface="Verdana"/>
              </a:rPr>
              <a:t>chiunque </a:t>
            </a:r>
            <a:r>
              <a:rPr sz="900" dirty="0">
                <a:latin typeface="Verdana"/>
                <a:cs typeface="Verdana"/>
              </a:rPr>
              <a:t>ascolta Dio Padre ed è istruito da </a:t>
            </a:r>
            <a:r>
              <a:rPr sz="900" spc="-5" dirty="0">
                <a:latin typeface="Verdana"/>
                <a:cs typeface="Verdana"/>
              </a:rPr>
              <a:t>lui </a:t>
            </a:r>
            <a:r>
              <a:rPr sz="900" dirty="0">
                <a:latin typeface="Verdana"/>
                <a:cs typeface="Verdana"/>
              </a:rPr>
              <a:t>si avvicina a me con fede, e io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lo respingerò. Ma la  sua parola non è radicata in voi,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credete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IO </a:t>
            </a:r>
            <a:r>
              <a:rPr sz="900" spc="-5" dirty="0">
                <a:latin typeface="Verdana"/>
                <a:cs typeface="Verdana"/>
              </a:rPr>
              <a:t>SONO </a:t>
            </a:r>
            <a:r>
              <a:rPr sz="900" dirty="0">
                <a:latin typeface="Verdana"/>
                <a:cs typeface="Verdana"/>
              </a:rPr>
              <a:t>e morirete </a:t>
            </a:r>
            <a:r>
              <a:rPr sz="900" spc="-5" dirty="0">
                <a:latin typeface="Verdana"/>
                <a:cs typeface="Verdana"/>
              </a:rPr>
              <a:t>nei vostri</a:t>
            </a:r>
            <a:r>
              <a:rPr sz="900" spc="-8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peccati.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0268" y="885444"/>
            <a:ext cx="1799843" cy="990599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8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64895" y="555741"/>
            <a:ext cx="6508115" cy="372427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911350" marR="6350" algn="just">
              <a:lnSpc>
                <a:spcPct val="101299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Voi mi </a:t>
            </a:r>
            <a:r>
              <a:rPr sz="900" spc="-5" dirty="0">
                <a:latin typeface="Verdana"/>
                <a:cs typeface="Verdana"/>
              </a:rPr>
              <a:t>accusate </a:t>
            </a:r>
            <a:r>
              <a:rPr sz="900" dirty="0">
                <a:latin typeface="Verdana"/>
                <a:cs typeface="Verdana"/>
              </a:rPr>
              <a:t>e mi dite: </a:t>
            </a:r>
            <a:r>
              <a:rPr sz="900" spc="-5" dirty="0">
                <a:latin typeface="Verdana"/>
                <a:cs typeface="Verdana"/>
              </a:rPr>
              <a:t>«Tu </a:t>
            </a:r>
            <a:r>
              <a:rPr sz="900" dirty="0">
                <a:latin typeface="Verdana"/>
                <a:cs typeface="Verdana"/>
              </a:rPr>
              <a:t>bestemmi, perché tu sei uomo e affermi di  essere Figlio di Dio». Voi così non accogliete la mia </a:t>
            </a:r>
            <a:r>
              <a:rPr sz="900" spc="-5" dirty="0">
                <a:latin typeface="Verdana"/>
                <a:cs typeface="Verdana"/>
              </a:rPr>
              <a:t>testimonianza! </a:t>
            </a:r>
            <a:r>
              <a:rPr sz="900" dirty="0">
                <a:latin typeface="Verdana"/>
                <a:cs typeface="Verdana"/>
              </a:rPr>
              <a:t>E se non  credete quando parlo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queste </a:t>
            </a:r>
            <a:r>
              <a:rPr sz="900" dirty="0">
                <a:latin typeface="Verdana"/>
                <a:cs typeface="Verdana"/>
              </a:rPr>
              <a:t>cose terrene, come mi crederete se vi </a:t>
            </a:r>
            <a:r>
              <a:rPr sz="900" spc="-5" dirty="0">
                <a:latin typeface="Verdana"/>
                <a:cs typeface="Verdana"/>
              </a:rPr>
              <a:t>parlo </a:t>
            </a:r>
            <a:r>
              <a:rPr sz="900" spc="-10" dirty="0">
                <a:latin typeface="Verdana"/>
                <a:cs typeface="Verdana"/>
              </a:rPr>
              <a:t>di  </a:t>
            </a:r>
            <a:r>
              <a:rPr sz="900" dirty="0">
                <a:latin typeface="Verdana"/>
                <a:cs typeface="Verdana"/>
              </a:rPr>
              <a:t>cose del cielo? Ma, se non compio le opere del Padre mio voi continuate a non  credere in me; e se invece le compio,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se non volete ancora </a:t>
            </a:r>
            <a:r>
              <a:rPr sz="900" spc="-5" dirty="0">
                <a:latin typeface="Verdana"/>
                <a:cs typeface="Verdana"/>
              </a:rPr>
              <a:t>credere </a:t>
            </a:r>
            <a:r>
              <a:rPr sz="900" dirty="0">
                <a:latin typeface="Verdana"/>
                <a:cs typeface="Verdana"/>
              </a:rPr>
              <a:t>in  me, credete </a:t>
            </a:r>
            <a:r>
              <a:rPr sz="900" spc="-5" dirty="0">
                <a:latin typeface="Verdana"/>
                <a:cs typeface="Verdana"/>
              </a:rPr>
              <a:t>almeno </a:t>
            </a:r>
            <a:r>
              <a:rPr sz="900" dirty="0">
                <a:latin typeface="Verdana"/>
                <a:cs typeface="Verdana"/>
              </a:rPr>
              <a:t>a queste </a:t>
            </a:r>
            <a:r>
              <a:rPr sz="900" spc="-5" dirty="0">
                <a:latin typeface="Verdana"/>
                <a:cs typeface="Verdana"/>
              </a:rPr>
              <a:t>opere che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Padre </a:t>
            </a:r>
            <a:r>
              <a:rPr sz="900" dirty="0">
                <a:latin typeface="Verdana"/>
                <a:cs typeface="Verdana"/>
              </a:rPr>
              <a:t>mi ha dato da </a:t>
            </a:r>
            <a:r>
              <a:rPr sz="900" spc="-5" dirty="0">
                <a:latin typeface="Verdana"/>
                <a:cs typeface="Verdana"/>
              </a:rPr>
              <a:t>compiere,  </a:t>
            </a:r>
            <a:r>
              <a:rPr sz="900" dirty="0">
                <a:latin typeface="Verdana"/>
                <a:cs typeface="Verdana"/>
              </a:rPr>
              <a:t>perché </a:t>
            </a:r>
            <a:r>
              <a:rPr sz="900" spc="-5" dirty="0">
                <a:latin typeface="Verdana"/>
                <a:cs typeface="Verdana"/>
              </a:rPr>
              <a:t>sappiate </a:t>
            </a:r>
            <a:r>
              <a:rPr sz="900" dirty="0">
                <a:latin typeface="Verdana"/>
                <a:cs typeface="Verdana"/>
              </a:rPr>
              <a:t>e crediate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Padre </a:t>
            </a:r>
            <a:r>
              <a:rPr sz="900" dirty="0">
                <a:latin typeface="Verdana"/>
                <a:cs typeface="Verdana"/>
              </a:rPr>
              <a:t>è in me e io sono nel</a:t>
            </a:r>
            <a:r>
              <a:rPr sz="900" spc="-1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Padre».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2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Gesù allora proclamò a gran voce: «Chi crede in me, in realtà crede nel </a:t>
            </a:r>
            <a:r>
              <a:rPr sz="900" spc="-5" dirty="0">
                <a:latin typeface="Verdana"/>
                <a:cs typeface="Verdana"/>
              </a:rPr>
              <a:t>Padre </a:t>
            </a:r>
            <a:r>
              <a:rPr sz="900" dirty="0">
                <a:latin typeface="Verdana"/>
                <a:cs typeface="Verdana"/>
              </a:rPr>
              <a:t>che mi ha mandato; chi vede me,  </a:t>
            </a:r>
            <a:r>
              <a:rPr sz="900" spc="-5" dirty="0">
                <a:latin typeface="Verdana"/>
                <a:cs typeface="Verdana"/>
              </a:rPr>
              <a:t>vede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Padre </a:t>
            </a:r>
            <a:r>
              <a:rPr sz="900" dirty="0">
                <a:latin typeface="Verdana"/>
                <a:cs typeface="Verdana"/>
              </a:rPr>
              <a:t>che mi ha </a:t>
            </a:r>
            <a:r>
              <a:rPr sz="900" spc="-5" dirty="0">
                <a:latin typeface="Verdana"/>
                <a:cs typeface="Verdana"/>
              </a:rPr>
              <a:t>mandato. Io </a:t>
            </a:r>
            <a:r>
              <a:rPr sz="900" dirty="0">
                <a:latin typeface="Verdana"/>
                <a:cs typeface="Verdana"/>
              </a:rPr>
              <a:t>sono venuto nel mondo come </a:t>
            </a:r>
            <a:r>
              <a:rPr sz="900" spc="-5" dirty="0">
                <a:latin typeface="Verdana"/>
                <a:cs typeface="Verdana"/>
              </a:rPr>
              <a:t>luce, </a:t>
            </a:r>
            <a:r>
              <a:rPr sz="900" dirty="0">
                <a:latin typeface="Verdana"/>
                <a:cs typeface="Verdana"/>
              </a:rPr>
              <a:t>perché chi </a:t>
            </a:r>
            <a:r>
              <a:rPr sz="900" spc="-5" dirty="0">
                <a:latin typeface="Verdana"/>
                <a:cs typeface="Verdana"/>
              </a:rPr>
              <a:t>crede </a:t>
            </a:r>
            <a:r>
              <a:rPr sz="900" dirty="0">
                <a:latin typeface="Verdana"/>
                <a:cs typeface="Verdana"/>
              </a:rPr>
              <a:t>in me non rimanga  nelle </a:t>
            </a:r>
            <a:r>
              <a:rPr sz="900" spc="-5" dirty="0">
                <a:latin typeface="Verdana"/>
                <a:cs typeface="Verdana"/>
              </a:rPr>
              <a:t>tenebre. Finché </a:t>
            </a:r>
            <a:r>
              <a:rPr sz="900" dirty="0">
                <a:latin typeface="Verdana"/>
                <a:cs typeface="Verdana"/>
              </a:rPr>
              <a:t>sono nel mondo, io sono la luce del mondo. </a:t>
            </a:r>
            <a:r>
              <a:rPr sz="900" spc="-5" dirty="0">
                <a:latin typeface="Verdana"/>
                <a:cs typeface="Verdana"/>
              </a:rPr>
              <a:t>Mentre </a:t>
            </a:r>
            <a:r>
              <a:rPr sz="900" dirty="0">
                <a:latin typeface="Verdana"/>
                <a:cs typeface="Verdana"/>
              </a:rPr>
              <a:t>avete la </a:t>
            </a:r>
            <a:r>
              <a:rPr sz="900" spc="-5" dirty="0">
                <a:latin typeface="Verdana"/>
                <a:cs typeface="Verdana"/>
              </a:rPr>
              <a:t>luce </a:t>
            </a:r>
            <a:r>
              <a:rPr sz="900" dirty="0">
                <a:latin typeface="Verdana"/>
                <a:cs typeface="Verdana"/>
              </a:rPr>
              <a:t>credete nella luce per  diventare </a:t>
            </a:r>
            <a:r>
              <a:rPr sz="900" spc="-5" dirty="0">
                <a:latin typeface="Verdana"/>
                <a:cs typeface="Verdana"/>
              </a:rPr>
              <a:t>figli </a:t>
            </a:r>
            <a:r>
              <a:rPr sz="900" dirty="0">
                <a:latin typeface="Verdana"/>
                <a:cs typeface="Verdana"/>
              </a:rPr>
              <a:t>della luce, </a:t>
            </a:r>
            <a:r>
              <a:rPr sz="900" spc="-5" dirty="0">
                <a:latin typeface="Verdana"/>
                <a:cs typeface="Verdana"/>
              </a:rPr>
              <a:t>camminate finché avete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luce, </a:t>
            </a:r>
            <a:r>
              <a:rPr sz="900" dirty="0">
                <a:latin typeface="Verdana"/>
                <a:cs typeface="Verdana"/>
              </a:rPr>
              <a:t>prima che vi </a:t>
            </a:r>
            <a:r>
              <a:rPr sz="900" spc="-5" dirty="0">
                <a:latin typeface="Verdana"/>
                <a:cs typeface="Verdana"/>
              </a:rPr>
              <a:t>sorprendano </a:t>
            </a:r>
            <a:r>
              <a:rPr sz="900" dirty="0">
                <a:latin typeface="Verdana"/>
                <a:cs typeface="Verdana"/>
              </a:rPr>
              <a:t>le tenebre, </a:t>
            </a:r>
            <a:r>
              <a:rPr sz="900" spc="-5" dirty="0">
                <a:latin typeface="Verdana"/>
                <a:cs typeface="Verdana"/>
              </a:rPr>
              <a:t>perché </a:t>
            </a:r>
            <a:r>
              <a:rPr sz="900" dirty="0">
                <a:latin typeface="Verdana"/>
                <a:cs typeface="Verdana"/>
              </a:rPr>
              <a:t>chi  cammina nelle </a:t>
            </a:r>
            <a:r>
              <a:rPr sz="900" spc="-5" dirty="0">
                <a:latin typeface="Verdana"/>
                <a:cs typeface="Verdana"/>
              </a:rPr>
              <a:t>tenebre </a:t>
            </a:r>
            <a:r>
              <a:rPr sz="900" dirty="0">
                <a:latin typeface="Verdana"/>
                <a:cs typeface="Verdana"/>
              </a:rPr>
              <a:t>non sa dove </a:t>
            </a:r>
            <a:r>
              <a:rPr sz="900" spc="-5" dirty="0">
                <a:latin typeface="Verdana"/>
                <a:cs typeface="Verdana"/>
              </a:rPr>
              <a:t>va. </a:t>
            </a:r>
            <a:r>
              <a:rPr sz="900" dirty="0">
                <a:latin typeface="Verdana"/>
                <a:cs typeface="Verdana"/>
              </a:rPr>
              <a:t>Ma attenti, </a:t>
            </a:r>
            <a:r>
              <a:rPr sz="900" spc="-5" dirty="0">
                <a:latin typeface="Verdana"/>
                <a:cs typeface="Verdana"/>
              </a:rPr>
              <a:t>ancora </a:t>
            </a:r>
            <a:r>
              <a:rPr sz="900" dirty="0">
                <a:latin typeface="Verdana"/>
                <a:cs typeface="Verdana"/>
              </a:rPr>
              <a:t>per poco tempo la </a:t>
            </a:r>
            <a:r>
              <a:rPr sz="900" spc="-5" dirty="0">
                <a:latin typeface="Verdana"/>
                <a:cs typeface="Verdana"/>
              </a:rPr>
              <a:t>luce </a:t>
            </a:r>
            <a:r>
              <a:rPr sz="900" dirty="0">
                <a:latin typeface="Verdana"/>
                <a:cs typeface="Verdana"/>
              </a:rPr>
              <a:t>è con voi: infatti, </a:t>
            </a:r>
            <a:r>
              <a:rPr sz="900" spc="-5" dirty="0">
                <a:latin typeface="Verdana"/>
                <a:cs typeface="Verdana"/>
              </a:rPr>
              <a:t>ormai </a:t>
            </a:r>
            <a:r>
              <a:rPr sz="900" dirty="0">
                <a:latin typeface="Verdana"/>
                <a:cs typeface="Verdana"/>
              </a:rPr>
              <a:t>sono  in </a:t>
            </a:r>
            <a:r>
              <a:rPr sz="900" spc="-5" dirty="0">
                <a:latin typeface="Verdana"/>
                <a:cs typeface="Verdana"/>
              </a:rPr>
              <a:t>mezzo </a:t>
            </a:r>
            <a:r>
              <a:rPr sz="900" dirty="0">
                <a:latin typeface="Verdana"/>
                <a:cs typeface="Verdana"/>
              </a:rPr>
              <a:t>a voi soltanto </a:t>
            </a:r>
            <a:r>
              <a:rPr sz="900" spc="-5" dirty="0">
                <a:latin typeface="Verdana"/>
                <a:cs typeface="Verdana"/>
              </a:rPr>
              <a:t>per </a:t>
            </a:r>
            <a:r>
              <a:rPr sz="900" dirty="0">
                <a:latin typeface="Verdana"/>
                <a:cs typeface="Verdana"/>
              </a:rPr>
              <a:t>poco. Ora io me ne vado, e </a:t>
            </a:r>
            <a:r>
              <a:rPr sz="900" spc="-5" dirty="0">
                <a:latin typeface="Verdana"/>
                <a:cs typeface="Verdana"/>
              </a:rPr>
              <a:t>voi </a:t>
            </a:r>
            <a:r>
              <a:rPr sz="900" dirty="0">
                <a:latin typeface="Verdana"/>
                <a:cs typeface="Verdana"/>
              </a:rPr>
              <a:t>mi cercherete inutilmente, ma dove </a:t>
            </a:r>
            <a:r>
              <a:rPr sz="900" spc="-5" dirty="0">
                <a:latin typeface="Verdana"/>
                <a:cs typeface="Verdana"/>
              </a:rPr>
              <a:t>vado </a:t>
            </a:r>
            <a:r>
              <a:rPr sz="900" spc="5" dirty="0">
                <a:latin typeface="Verdana"/>
                <a:cs typeface="Verdana"/>
              </a:rPr>
              <a:t>io, </a:t>
            </a:r>
            <a:r>
              <a:rPr sz="900" spc="-5" dirty="0">
                <a:latin typeface="Verdana"/>
                <a:cs typeface="Verdana"/>
              </a:rPr>
              <a:t>voi non  </a:t>
            </a:r>
            <a:r>
              <a:rPr sz="900" dirty="0">
                <a:latin typeface="Verdana"/>
                <a:cs typeface="Verdana"/>
              </a:rPr>
              <a:t>potete</a:t>
            </a:r>
            <a:r>
              <a:rPr sz="900" spc="-5" dirty="0">
                <a:latin typeface="Verdana"/>
                <a:cs typeface="Verdana"/>
              </a:rPr>
              <a:t> venire».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299"/>
              </a:lnSpc>
              <a:spcBef>
                <a:spcPts val="595"/>
              </a:spcBef>
            </a:pPr>
            <a:r>
              <a:rPr sz="900" spc="-5" dirty="0">
                <a:latin typeface="Verdana"/>
                <a:cs typeface="Verdana"/>
              </a:rPr>
              <a:t>Comunque </a:t>
            </a:r>
            <a:r>
              <a:rPr sz="900" dirty="0">
                <a:latin typeface="Verdana"/>
                <a:cs typeface="Verdana"/>
              </a:rPr>
              <a:t>sappiate </a:t>
            </a:r>
            <a:r>
              <a:rPr sz="900" spc="-5" dirty="0">
                <a:latin typeface="Verdana"/>
                <a:cs typeface="Verdana"/>
              </a:rPr>
              <a:t>che: «Chi </a:t>
            </a:r>
            <a:r>
              <a:rPr sz="900" dirty="0">
                <a:latin typeface="Verdana"/>
                <a:cs typeface="Verdana"/>
              </a:rPr>
              <a:t>ascolta le mie </a:t>
            </a:r>
            <a:r>
              <a:rPr sz="900" spc="-5" dirty="0">
                <a:latin typeface="Verdana"/>
                <a:cs typeface="Verdana"/>
              </a:rPr>
              <a:t>parole </a:t>
            </a:r>
            <a:r>
              <a:rPr sz="900" dirty="0">
                <a:latin typeface="Verdana"/>
                <a:cs typeface="Verdana"/>
              </a:rPr>
              <a:t>e non le mette in </a:t>
            </a:r>
            <a:r>
              <a:rPr sz="900" spc="-5" dirty="0">
                <a:latin typeface="Verdana"/>
                <a:cs typeface="Verdana"/>
              </a:rPr>
              <a:t>pratica, </a:t>
            </a:r>
            <a:r>
              <a:rPr sz="900" dirty="0">
                <a:latin typeface="Verdana"/>
                <a:cs typeface="Verdana"/>
              </a:rPr>
              <a:t>io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lo </a:t>
            </a:r>
            <a:r>
              <a:rPr sz="900" spc="-5" dirty="0">
                <a:latin typeface="Verdana"/>
                <a:cs typeface="Verdana"/>
              </a:rPr>
              <a:t>condanno. </a:t>
            </a:r>
            <a:r>
              <a:rPr sz="900" dirty="0">
                <a:latin typeface="Verdana"/>
                <a:cs typeface="Verdana"/>
              </a:rPr>
              <a:t>Infatti non  sono </a:t>
            </a:r>
            <a:r>
              <a:rPr sz="900" spc="-5" dirty="0">
                <a:latin typeface="Verdana"/>
                <a:cs typeface="Verdana"/>
              </a:rPr>
              <a:t>venuto </a:t>
            </a:r>
            <a:r>
              <a:rPr sz="900" dirty="0">
                <a:latin typeface="Verdana"/>
                <a:cs typeface="Verdana"/>
              </a:rPr>
              <a:t>per </a:t>
            </a:r>
            <a:r>
              <a:rPr sz="900" spc="-5" dirty="0">
                <a:latin typeface="Verdana"/>
                <a:cs typeface="Verdana"/>
              </a:rPr>
              <a:t>condannare </a:t>
            </a:r>
            <a:r>
              <a:rPr sz="900" dirty="0">
                <a:latin typeface="Verdana"/>
                <a:cs typeface="Verdana"/>
              </a:rPr>
              <a:t>il mondo, ma per salvarlo. Ma chi mi respinge e </a:t>
            </a:r>
            <a:r>
              <a:rPr sz="900" spc="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accoglie le mie parole, ha già  un giudice: a </a:t>
            </a:r>
            <a:r>
              <a:rPr sz="900" spc="-5" dirty="0">
                <a:latin typeface="Verdana"/>
                <a:cs typeface="Verdana"/>
              </a:rPr>
              <a:t>condannarlo, </a:t>
            </a:r>
            <a:r>
              <a:rPr sz="900" dirty="0">
                <a:latin typeface="Verdana"/>
                <a:cs typeface="Verdana"/>
              </a:rPr>
              <a:t>nell’ultimo </a:t>
            </a:r>
            <a:r>
              <a:rPr sz="900" spc="-5" dirty="0">
                <a:latin typeface="Verdana"/>
                <a:cs typeface="Verdana"/>
              </a:rPr>
              <a:t>giorno, </a:t>
            </a:r>
            <a:r>
              <a:rPr sz="900" dirty="0">
                <a:latin typeface="Verdana"/>
                <a:cs typeface="Verdana"/>
              </a:rPr>
              <a:t>sarà </a:t>
            </a:r>
            <a:r>
              <a:rPr sz="900" spc="-5" dirty="0">
                <a:latin typeface="Verdana"/>
                <a:cs typeface="Verdana"/>
              </a:rPr>
              <a:t>proprio </a:t>
            </a:r>
            <a:r>
              <a:rPr sz="900" dirty="0">
                <a:latin typeface="Verdana"/>
                <a:cs typeface="Verdana"/>
              </a:rPr>
              <a:t>la parola che </a:t>
            </a:r>
            <a:r>
              <a:rPr sz="900" spc="-10" dirty="0">
                <a:latin typeface="Verdana"/>
                <a:cs typeface="Verdana"/>
              </a:rPr>
              <a:t>io </a:t>
            </a:r>
            <a:r>
              <a:rPr sz="900" dirty="0">
                <a:latin typeface="Verdana"/>
                <a:cs typeface="Verdana"/>
              </a:rPr>
              <a:t>ho </a:t>
            </a:r>
            <a:r>
              <a:rPr sz="900" spc="-5" dirty="0">
                <a:latin typeface="Verdana"/>
                <a:cs typeface="Verdana"/>
              </a:rPr>
              <a:t>annunciato». Avrei </a:t>
            </a:r>
            <a:r>
              <a:rPr sz="900" dirty="0">
                <a:latin typeface="Verdana"/>
                <a:cs typeface="Verdana"/>
              </a:rPr>
              <a:t>ancora molte  cose da dire e da giudicare a vostro riguardo. In verità, in verità vi dico: «Un uomo è testimone di </a:t>
            </a:r>
            <a:r>
              <a:rPr sz="900" spc="-5" dirty="0">
                <a:latin typeface="Verdana"/>
                <a:cs typeface="Verdana"/>
              </a:rPr>
              <a:t>quello che </a:t>
            </a:r>
            <a:r>
              <a:rPr sz="900" dirty="0">
                <a:latin typeface="Verdana"/>
                <a:cs typeface="Verdana"/>
              </a:rPr>
              <a:t>ha  visto </a:t>
            </a:r>
            <a:r>
              <a:rPr sz="900" spc="-5" dirty="0">
                <a:latin typeface="Verdana"/>
                <a:cs typeface="Verdana"/>
              </a:rPr>
              <a:t>sulla </a:t>
            </a:r>
            <a:r>
              <a:rPr sz="900" dirty="0">
                <a:latin typeface="Verdana"/>
                <a:cs typeface="Verdana"/>
              </a:rPr>
              <a:t>terra, ma io dico al mondo solo </a:t>
            </a:r>
            <a:r>
              <a:rPr sz="900" spc="-5" dirty="0">
                <a:latin typeface="Verdana"/>
                <a:cs typeface="Verdana"/>
              </a:rPr>
              <a:t>quello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10" dirty="0">
                <a:latin typeface="Verdana"/>
                <a:cs typeface="Verdana"/>
              </a:rPr>
              <a:t>ho </a:t>
            </a:r>
            <a:r>
              <a:rPr sz="900" dirty="0">
                <a:latin typeface="Verdana"/>
                <a:cs typeface="Verdana"/>
              </a:rPr>
              <a:t>visto e ho udito stando presso il </a:t>
            </a:r>
            <a:r>
              <a:rPr sz="900" spc="-5" dirty="0">
                <a:latin typeface="Verdana"/>
                <a:cs typeface="Verdana"/>
              </a:rPr>
              <a:t>Padre </a:t>
            </a:r>
            <a:r>
              <a:rPr sz="900" dirty="0">
                <a:latin typeface="Verdana"/>
                <a:cs typeface="Verdana"/>
              </a:rPr>
              <a:t>mio, colui che  mi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spc="-5" dirty="0">
                <a:latin typeface="Verdana"/>
                <a:cs typeface="Verdana"/>
              </a:rPr>
              <a:t>mandato. </a:t>
            </a:r>
            <a:r>
              <a:rPr sz="900" dirty="0">
                <a:latin typeface="Verdana"/>
                <a:cs typeface="Verdana"/>
              </a:rPr>
              <a:t>Egli dice il vero».</a:t>
            </a:r>
            <a:endParaRPr sz="900">
              <a:latin typeface="Verdana"/>
              <a:cs typeface="Verdana"/>
            </a:endParaRPr>
          </a:p>
          <a:p>
            <a:pPr marL="12700" marR="5715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Gesù rimase a Gerusalemme </a:t>
            </a:r>
            <a:r>
              <a:rPr sz="900" spc="-5" dirty="0">
                <a:latin typeface="Verdana"/>
                <a:cs typeface="Verdana"/>
              </a:rPr>
              <a:t>durante </a:t>
            </a:r>
            <a:r>
              <a:rPr sz="900" dirty="0">
                <a:latin typeface="Verdana"/>
                <a:cs typeface="Verdana"/>
              </a:rPr>
              <a:t>le </a:t>
            </a:r>
            <a:r>
              <a:rPr sz="900" spc="-5" dirty="0">
                <a:latin typeface="Verdana"/>
                <a:cs typeface="Verdana"/>
              </a:rPr>
              <a:t>feste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Pasqua. </a:t>
            </a:r>
            <a:r>
              <a:rPr sz="900" dirty="0">
                <a:latin typeface="Verdana"/>
                <a:cs typeface="Verdana"/>
              </a:rPr>
              <a:t>Molti </a:t>
            </a:r>
            <a:r>
              <a:rPr sz="900" spc="-5" dirty="0">
                <a:latin typeface="Verdana"/>
                <a:cs typeface="Verdana"/>
              </a:rPr>
              <a:t>videro </a:t>
            </a:r>
            <a:r>
              <a:rPr sz="900" dirty="0">
                <a:latin typeface="Verdana"/>
                <a:cs typeface="Verdana"/>
              </a:rPr>
              <a:t>i </a:t>
            </a:r>
            <a:r>
              <a:rPr sz="900" spc="-5" dirty="0">
                <a:latin typeface="Verdana"/>
                <a:cs typeface="Verdana"/>
              </a:rPr>
              <a:t>segni che </a:t>
            </a:r>
            <a:r>
              <a:rPr sz="900" dirty="0">
                <a:latin typeface="Verdana"/>
                <a:cs typeface="Verdana"/>
              </a:rPr>
              <a:t>faceva e, </a:t>
            </a:r>
            <a:r>
              <a:rPr sz="900" spc="-5" dirty="0">
                <a:latin typeface="Verdana"/>
                <a:cs typeface="Verdana"/>
              </a:rPr>
              <a:t>comunque, dopo  </a:t>
            </a:r>
            <a:r>
              <a:rPr sz="900" dirty="0">
                <a:latin typeface="Verdana"/>
                <a:cs typeface="Verdana"/>
              </a:rPr>
              <a:t>queste </a:t>
            </a:r>
            <a:r>
              <a:rPr sz="900" spc="-5" dirty="0">
                <a:latin typeface="Verdana"/>
                <a:cs typeface="Verdana"/>
              </a:rPr>
              <a:t>parole molti </a:t>
            </a:r>
            <a:r>
              <a:rPr sz="900" dirty="0">
                <a:latin typeface="Verdana"/>
                <a:cs typeface="Verdana"/>
              </a:rPr>
              <a:t>credettero in lui, anche </a:t>
            </a:r>
            <a:r>
              <a:rPr sz="900" spc="-5" dirty="0">
                <a:latin typeface="Verdana"/>
                <a:cs typeface="Verdana"/>
              </a:rPr>
              <a:t>fra </a:t>
            </a:r>
            <a:r>
              <a:rPr sz="900" dirty="0">
                <a:latin typeface="Verdana"/>
                <a:cs typeface="Verdana"/>
              </a:rPr>
              <a:t>i capi. Ma non lo </a:t>
            </a:r>
            <a:r>
              <a:rPr sz="900" spc="-5" dirty="0">
                <a:latin typeface="Verdana"/>
                <a:cs typeface="Verdana"/>
              </a:rPr>
              <a:t>riconoscevano </a:t>
            </a:r>
            <a:r>
              <a:rPr sz="900" dirty="0">
                <a:latin typeface="Verdana"/>
                <a:cs typeface="Verdana"/>
              </a:rPr>
              <a:t>apertamente davanti ai </a:t>
            </a:r>
            <a:r>
              <a:rPr sz="900" spc="-5" dirty="0">
                <a:latin typeface="Verdana"/>
                <a:cs typeface="Verdana"/>
              </a:rPr>
              <a:t>farisei  </a:t>
            </a:r>
            <a:r>
              <a:rPr sz="900" dirty="0">
                <a:latin typeface="Verdana"/>
                <a:cs typeface="Verdana"/>
              </a:rPr>
              <a:t>per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essere espulsi </a:t>
            </a:r>
            <a:r>
              <a:rPr sz="900" spc="5" dirty="0">
                <a:latin typeface="Verdana"/>
                <a:cs typeface="Verdana"/>
              </a:rPr>
              <a:t>dalla </a:t>
            </a:r>
            <a:r>
              <a:rPr sz="900" dirty="0">
                <a:latin typeface="Verdana"/>
                <a:cs typeface="Verdana"/>
              </a:rPr>
              <a:t>loro comunità. </a:t>
            </a:r>
            <a:r>
              <a:rPr sz="900" spc="-5" dirty="0">
                <a:latin typeface="Verdana"/>
                <a:cs typeface="Verdana"/>
              </a:rPr>
              <a:t>Infatti </a:t>
            </a:r>
            <a:r>
              <a:rPr sz="900" dirty="0">
                <a:latin typeface="Verdana"/>
                <a:cs typeface="Verdana"/>
              </a:rPr>
              <a:t>i Giudei </a:t>
            </a:r>
            <a:r>
              <a:rPr sz="900" spc="-5" dirty="0">
                <a:latin typeface="Verdana"/>
                <a:cs typeface="Verdana"/>
              </a:rPr>
              <a:t>avevano </a:t>
            </a:r>
            <a:r>
              <a:rPr sz="900" dirty="0">
                <a:latin typeface="Verdana"/>
                <a:cs typeface="Verdana"/>
              </a:rPr>
              <a:t>già stabilito che se qualcuno avesse  </a:t>
            </a:r>
            <a:r>
              <a:rPr sz="900" spc="-5" dirty="0">
                <a:latin typeface="Verdana"/>
                <a:cs typeface="Verdana"/>
              </a:rPr>
              <a:t>riconosciuto Gesù </a:t>
            </a:r>
            <a:r>
              <a:rPr sz="900" dirty="0">
                <a:latin typeface="Verdana"/>
                <a:cs typeface="Verdana"/>
              </a:rPr>
              <a:t>come Messia, lo avrebbero </a:t>
            </a:r>
            <a:r>
              <a:rPr sz="900" spc="-5" dirty="0">
                <a:latin typeface="Verdana"/>
                <a:cs typeface="Verdana"/>
              </a:rPr>
              <a:t>espulso </a:t>
            </a:r>
            <a:r>
              <a:rPr sz="900" dirty="0">
                <a:latin typeface="Verdana"/>
                <a:cs typeface="Verdana"/>
              </a:rPr>
              <a:t>dalla </a:t>
            </a:r>
            <a:r>
              <a:rPr sz="900" spc="-5" dirty="0">
                <a:latin typeface="Verdana"/>
                <a:cs typeface="Verdana"/>
              </a:rPr>
              <a:t>Sinagoga: </a:t>
            </a:r>
            <a:r>
              <a:rPr sz="900" dirty="0">
                <a:latin typeface="Verdana"/>
                <a:cs typeface="Verdana"/>
              </a:rPr>
              <a:t>per loro era più </a:t>
            </a:r>
            <a:r>
              <a:rPr sz="900" spc="-5" dirty="0">
                <a:latin typeface="Verdana"/>
                <a:cs typeface="Verdana"/>
              </a:rPr>
              <a:t>importante </a:t>
            </a:r>
            <a:r>
              <a:rPr sz="900" dirty="0">
                <a:latin typeface="Verdana"/>
                <a:cs typeface="Verdana"/>
              </a:rPr>
              <a:t>essere  </a:t>
            </a:r>
            <a:r>
              <a:rPr sz="900" spc="-5" dirty="0">
                <a:latin typeface="Verdana"/>
                <a:cs typeface="Verdana"/>
              </a:rPr>
              <a:t>rispettati </a:t>
            </a:r>
            <a:r>
              <a:rPr sz="900" dirty="0">
                <a:latin typeface="Verdana"/>
                <a:cs typeface="Verdana"/>
              </a:rPr>
              <a:t>dagli uomini, </a:t>
            </a:r>
            <a:r>
              <a:rPr sz="900" spc="-5" dirty="0">
                <a:latin typeface="Verdana"/>
                <a:cs typeface="Verdana"/>
              </a:rPr>
              <a:t>piuttosto </a:t>
            </a:r>
            <a:r>
              <a:rPr sz="900" dirty="0">
                <a:latin typeface="Verdana"/>
                <a:cs typeface="Verdana"/>
              </a:rPr>
              <a:t>che essere </a:t>
            </a:r>
            <a:r>
              <a:rPr sz="900" spc="-5" dirty="0">
                <a:latin typeface="Verdana"/>
                <a:cs typeface="Verdana"/>
              </a:rPr>
              <a:t>apprezzati </a:t>
            </a:r>
            <a:r>
              <a:rPr sz="900" dirty="0">
                <a:latin typeface="Verdana"/>
                <a:cs typeface="Verdana"/>
              </a:rPr>
              <a:t>da</a:t>
            </a:r>
            <a:r>
              <a:rPr sz="900" spc="-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Dio.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53212" y="609600"/>
            <a:ext cx="1799843" cy="990600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8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544945" cy="40919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Gesù annuncia la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sua</a:t>
            </a:r>
            <a:r>
              <a:rPr sz="1400" b="1" spc="-2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glorificazione</a:t>
            </a:r>
            <a:endParaRPr sz="1400">
              <a:latin typeface="Calibri"/>
              <a:cs typeface="Calibri"/>
            </a:endParaRPr>
          </a:p>
          <a:p>
            <a:pPr marL="1818005" marR="5080" algn="just">
              <a:lnSpc>
                <a:spcPct val="101400"/>
              </a:lnSpc>
              <a:spcBef>
                <a:spcPts val="685"/>
              </a:spcBef>
            </a:pPr>
            <a:r>
              <a:rPr sz="900" spc="-5" dirty="0">
                <a:latin typeface="Verdana"/>
                <a:cs typeface="Verdana"/>
              </a:rPr>
              <a:t>Terminati </a:t>
            </a:r>
            <a:r>
              <a:rPr sz="900" dirty="0">
                <a:latin typeface="Verdana"/>
                <a:cs typeface="Verdana"/>
              </a:rPr>
              <a:t>questi </a:t>
            </a:r>
            <a:r>
              <a:rPr sz="900" spc="-5" dirty="0">
                <a:latin typeface="Verdana"/>
                <a:cs typeface="Verdana"/>
              </a:rPr>
              <a:t>discorsi, </a:t>
            </a:r>
            <a:r>
              <a:rPr sz="900" dirty="0">
                <a:latin typeface="Verdana"/>
                <a:cs typeface="Verdana"/>
              </a:rPr>
              <a:t>Gesù disse ai suoi discepoli: «Voi </a:t>
            </a:r>
            <a:r>
              <a:rPr sz="900" spc="-5" dirty="0">
                <a:latin typeface="Verdana"/>
                <a:cs typeface="Verdana"/>
              </a:rPr>
              <a:t>sapete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5" dirty="0">
                <a:latin typeface="Verdana"/>
                <a:cs typeface="Verdana"/>
              </a:rPr>
              <a:t>fra </a:t>
            </a:r>
            <a:r>
              <a:rPr sz="900" dirty="0">
                <a:latin typeface="Verdana"/>
                <a:cs typeface="Verdana"/>
              </a:rPr>
              <a:t>due  giorni è la festa di Pasqua e vi dico che deve avverarsi per me </a:t>
            </a:r>
            <a:r>
              <a:rPr sz="900" spc="-5" dirty="0">
                <a:latin typeface="Verdana"/>
                <a:cs typeface="Verdana"/>
              </a:rPr>
              <a:t>quel che </a:t>
            </a:r>
            <a:r>
              <a:rPr sz="900" dirty="0">
                <a:latin typeface="Verdana"/>
                <a:cs typeface="Verdana"/>
              </a:rPr>
              <a:t>sta  scritto nelle Scritture: </a:t>
            </a:r>
            <a:r>
              <a:rPr sz="900" i="1" dirty="0">
                <a:latin typeface="Verdana"/>
                <a:cs typeface="Verdana"/>
              </a:rPr>
              <a:t>E fu annoverato tra i malfattori</a:t>
            </a:r>
            <a:r>
              <a:rPr sz="900" dirty="0">
                <a:latin typeface="Verdana"/>
                <a:cs typeface="Verdana"/>
              </a:rPr>
              <a:t>. Infatti tutto quello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mi  riguarda volge al suo </a:t>
            </a:r>
            <a:r>
              <a:rPr sz="900" spc="-5" dirty="0">
                <a:latin typeface="Verdana"/>
                <a:cs typeface="Verdana"/>
              </a:rPr>
              <a:t>termine. </a:t>
            </a:r>
            <a:r>
              <a:rPr sz="900" dirty="0">
                <a:latin typeface="Verdana"/>
                <a:cs typeface="Verdana"/>
              </a:rPr>
              <a:t>Sta scritto </a:t>
            </a:r>
            <a:r>
              <a:rPr sz="900" spc="-5" dirty="0">
                <a:latin typeface="Verdana"/>
                <a:cs typeface="Verdana"/>
              </a:rPr>
              <a:t>del Figlio </a:t>
            </a:r>
            <a:r>
              <a:rPr sz="900" dirty="0">
                <a:latin typeface="Verdana"/>
                <a:cs typeface="Verdana"/>
              </a:rPr>
              <a:t>dell’uomo </a:t>
            </a:r>
            <a:r>
              <a:rPr sz="900" spc="-5" dirty="0">
                <a:latin typeface="Verdana"/>
                <a:cs typeface="Verdana"/>
              </a:rPr>
              <a:t>che deve soffrire  molto </a:t>
            </a:r>
            <a:r>
              <a:rPr sz="900" dirty="0">
                <a:latin typeface="Verdana"/>
                <a:cs typeface="Verdana"/>
              </a:rPr>
              <a:t>ed </a:t>
            </a:r>
            <a:r>
              <a:rPr sz="900" spc="-5" dirty="0">
                <a:latin typeface="Verdana"/>
                <a:cs typeface="Verdana"/>
              </a:rPr>
              <a:t>essere </a:t>
            </a:r>
            <a:r>
              <a:rPr sz="900" dirty="0">
                <a:latin typeface="Verdana"/>
                <a:cs typeface="Verdana"/>
              </a:rPr>
              <a:t>disprezzato. Inoltre </a:t>
            </a:r>
            <a:r>
              <a:rPr sz="900" spc="-5" dirty="0">
                <a:latin typeface="Verdana"/>
                <a:cs typeface="Verdana"/>
              </a:rPr>
              <a:t>egli sarà </a:t>
            </a:r>
            <a:r>
              <a:rPr sz="900" dirty="0">
                <a:latin typeface="Verdana"/>
                <a:cs typeface="Verdana"/>
              </a:rPr>
              <a:t>arrestato e poi lo </a:t>
            </a:r>
            <a:r>
              <a:rPr sz="900" spc="-5" dirty="0">
                <a:latin typeface="Verdana"/>
                <a:cs typeface="Verdana"/>
              </a:rPr>
              <a:t>inchioderanno </a:t>
            </a:r>
            <a:r>
              <a:rPr sz="900" spc="5" dirty="0">
                <a:latin typeface="Verdana"/>
                <a:cs typeface="Verdana"/>
              </a:rPr>
              <a:t>su 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croce. Infatti, come Mosè </a:t>
            </a:r>
            <a:r>
              <a:rPr sz="900" spc="-5" dirty="0">
                <a:latin typeface="Verdana"/>
                <a:cs typeface="Verdana"/>
              </a:rPr>
              <a:t>innalzò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serpente nel </a:t>
            </a:r>
            <a:r>
              <a:rPr sz="900" dirty="0">
                <a:latin typeface="Verdana"/>
                <a:cs typeface="Verdana"/>
              </a:rPr>
              <a:t>deserto, così </a:t>
            </a:r>
            <a:r>
              <a:rPr sz="900" spc="-5" dirty="0">
                <a:latin typeface="Verdana"/>
                <a:cs typeface="Verdana"/>
              </a:rPr>
              <a:t>dovrà </a:t>
            </a:r>
            <a:r>
              <a:rPr sz="900" dirty="0">
                <a:latin typeface="Verdana"/>
                <a:cs typeface="Verdana"/>
              </a:rPr>
              <a:t>essere  </a:t>
            </a:r>
            <a:r>
              <a:rPr sz="900" spc="-5" dirty="0">
                <a:latin typeface="Verdana"/>
                <a:cs typeface="Verdana"/>
              </a:rPr>
              <a:t>innalzato anche </a:t>
            </a:r>
            <a:r>
              <a:rPr sz="900" dirty="0">
                <a:latin typeface="Verdana"/>
                <a:cs typeface="Verdana"/>
              </a:rPr>
              <a:t>il Figlio dell’uomo, perché </a:t>
            </a:r>
            <a:r>
              <a:rPr sz="900" spc="-5" dirty="0">
                <a:latin typeface="Verdana"/>
                <a:cs typeface="Verdana"/>
              </a:rPr>
              <a:t>chiunque </a:t>
            </a:r>
            <a:r>
              <a:rPr sz="900" dirty="0">
                <a:latin typeface="Verdana"/>
                <a:cs typeface="Verdana"/>
              </a:rPr>
              <a:t>crede in lui </a:t>
            </a:r>
            <a:r>
              <a:rPr sz="900" spc="-5" dirty="0">
                <a:latin typeface="Verdana"/>
                <a:cs typeface="Verdana"/>
              </a:rPr>
              <a:t>abbia </a:t>
            </a:r>
            <a:r>
              <a:rPr sz="900" dirty="0">
                <a:latin typeface="Verdana"/>
                <a:cs typeface="Verdana"/>
              </a:rPr>
              <a:t>la vita  eterna. Ma attenzione, sono io </a:t>
            </a:r>
            <a:r>
              <a:rPr sz="900" spc="-5" dirty="0">
                <a:latin typeface="Verdana"/>
                <a:cs typeface="Verdana"/>
              </a:rPr>
              <a:t>che offro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vita </a:t>
            </a:r>
            <a:r>
              <a:rPr sz="900" dirty="0">
                <a:latin typeface="Verdana"/>
                <a:cs typeface="Verdana"/>
              </a:rPr>
              <a:t>di mia volontà, </a:t>
            </a:r>
            <a:r>
              <a:rPr sz="900" spc="-5" dirty="0">
                <a:latin typeface="Verdana"/>
                <a:cs typeface="Verdana"/>
              </a:rPr>
              <a:t>nessuno </a:t>
            </a:r>
            <a:r>
              <a:rPr sz="900" dirty="0">
                <a:latin typeface="Verdana"/>
                <a:cs typeface="Verdana"/>
              </a:rPr>
              <a:t>me la  toglierà, </a:t>
            </a:r>
            <a:r>
              <a:rPr sz="900" spc="-5" dirty="0">
                <a:latin typeface="Verdana"/>
                <a:cs typeface="Verdana"/>
              </a:rPr>
              <a:t>poiché </a:t>
            </a:r>
            <a:r>
              <a:rPr sz="900" dirty="0">
                <a:latin typeface="Verdana"/>
                <a:cs typeface="Verdana"/>
              </a:rPr>
              <a:t>dal Padre mio ho ricevuto il </a:t>
            </a:r>
            <a:r>
              <a:rPr sz="900" spc="-5" dirty="0">
                <a:latin typeface="Verdana"/>
                <a:cs typeface="Verdana"/>
              </a:rPr>
              <a:t>potere </a:t>
            </a:r>
            <a:r>
              <a:rPr sz="900" dirty="0">
                <a:latin typeface="Verdana"/>
                <a:cs typeface="Verdana"/>
              </a:rPr>
              <a:t>di offrirla e </a:t>
            </a:r>
            <a:r>
              <a:rPr sz="900" spc="-10" dirty="0">
                <a:latin typeface="Verdana"/>
                <a:cs typeface="Verdana"/>
              </a:rPr>
              <a:t>il </a:t>
            </a:r>
            <a:r>
              <a:rPr sz="900" dirty="0">
                <a:latin typeface="Verdana"/>
                <a:cs typeface="Verdana"/>
              </a:rPr>
              <a:t>potere di  riprenderla di</a:t>
            </a:r>
            <a:r>
              <a:rPr sz="900" spc="-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nuovo».</a:t>
            </a:r>
            <a:endParaRPr sz="900">
              <a:latin typeface="Verdana"/>
              <a:cs typeface="Verdana"/>
            </a:endParaRPr>
          </a:p>
          <a:p>
            <a:pPr marL="1818005" marR="5080" algn="just">
              <a:lnSpc>
                <a:spcPct val="1012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«Voi </a:t>
            </a:r>
            <a:r>
              <a:rPr sz="900" spc="-5" dirty="0">
                <a:latin typeface="Verdana"/>
                <a:cs typeface="Verdana"/>
              </a:rPr>
              <a:t>fra </a:t>
            </a:r>
            <a:r>
              <a:rPr sz="900" dirty="0">
                <a:latin typeface="Verdana"/>
                <a:cs typeface="Verdana"/>
              </a:rPr>
              <a:t>poco non mi </a:t>
            </a:r>
            <a:r>
              <a:rPr sz="900" spc="-5" dirty="0">
                <a:latin typeface="Verdana"/>
                <a:cs typeface="Verdana"/>
              </a:rPr>
              <a:t>vedrete più; poi, </a:t>
            </a:r>
            <a:r>
              <a:rPr sz="900" dirty="0">
                <a:latin typeface="Verdana"/>
                <a:cs typeface="Verdana"/>
              </a:rPr>
              <a:t>dopo un po’, mi </a:t>
            </a:r>
            <a:r>
              <a:rPr sz="900" spc="-5" dirty="0">
                <a:latin typeface="Verdana"/>
                <a:cs typeface="Verdana"/>
              </a:rPr>
              <a:t>rivedrete. </a:t>
            </a:r>
            <a:r>
              <a:rPr sz="900" spc="-10" dirty="0">
                <a:latin typeface="Verdana"/>
                <a:cs typeface="Verdana"/>
              </a:rPr>
              <a:t>Voi </a:t>
            </a:r>
            <a:r>
              <a:rPr sz="900" dirty="0">
                <a:latin typeface="Verdana"/>
                <a:cs typeface="Verdana"/>
              </a:rPr>
              <a:t>avete  amato me e </a:t>
            </a:r>
            <a:r>
              <a:rPr sz="900" spc="-5" dirty="0">
                <a:latin typeface="Verdana"/>
                <a:cs typeface="Verdana"/>
              </a:rPr>
              <a:t>avete creduto che provengo </a:t>
            </a:r>
            <a:r>
              <a:rPr sz="900" dirty="0">
                <a:latin typeface="Verdana"/>
                <a:cs typeface="Verdana"/>
              </a:rPr>
              <a:t>dal </a:t>
            </a:r>
            <a:r>
              <a:rPr sz="900" spc="-5" dirty="0">
                <a:latin typeface="Verdana"/>
                <a:cs typeface="Verdana"/>
              </a:rPr>
              <a:t>Padre. Ero </a:t>
            </a:r>
            <a:r>
              <a:rPr sz="900" dirty="0">
                <a:latin typeface="Verdana"/>
                <a:cs typeface="Verdana"/>
              </a:rPr>
              <a:t>col </a:t>
            </a:r>
            <a:r>
              <a:rPr sz="900" spc="-5" dirty="0">
                <a:latin typeface="Verdana"/>
                <a:cs typeface="Verdana"/>
              </a:rPr>
              <a:t>Padre </a:t>
            </a:r>
            <a:r>
              <a:rPr sz="900" dirty="0">
                <a:latin typeface="Verdana"/>
                <a:cs typeface="Verdana"/>
              </a:rPr>
              <a:t>e di là sono  </a:t>
            </a:r>
            <a:r>
              <a:rPr sz="900" spc="-5" dirty="0">
                <a:latin typeface="Verdana"/>
                <a:cs typeface="Verdana"/>
              </a:rPr>
              <a:t>venuto </a:t>
            </a:r>
            <a:r>
              <a:rPr sz="900" dirty="0">
                <a:latin typeface="Verdana"/>
                <a:cs typeface="Verdana"/>
              </a:rPr>
              <a:t>nel mondo, ma ora lascio il </a:t>
            </a:r>
            <a:r>
              <a:rPr sz="900" spc="-5" dirty="0">
                <a:latin typeface="Verdana"/>
                <a:cs typeface="Verdana"/>
              </a:rPr>
              <a:t>mondo, </a:t>
            </a:r>
            <a:r>
              <a:rPr sz="900" dirty="0">
                <a:latin typeface="Verdana"/>
                <a:cs typeface="Verdana"/>
              </a:rPr>
              <a:t>e torno </a:t>
            </a:r>
            <a:r>
              <a:rPr sz="900" spc="-10" dirty="0">
                <a:latin typeface="Verdana"/>
                <a:cs typeface="Verdana"/>
              </a:rPr>
              <a:t>al </a:t>
            </a:r>
            <a:r>
              <a:rPr sz="900" spc="-5" dirty="0">
                <a:latin typeface="Verdana"/>
                <a:cs typeface="Verdana"/>
              </a:rPr>
              <a:t>Padre, </a:t>
            </a:r>
            <a:r>
              <a:rPr sz="900" dirty="0">
                <a:latin typeface="Verdana"/>
                <a:cs typeface="Verdana"/>
              </a:rPr>
              <a:t>perché è </a:t>
            </a:r>
            <a:r>
              <a:rPr sz="900" spc="-5" dirty="0">
                <a:latin typeface="Verdana"/>
                <a:cs typeface="Verdana"/>
              </a:rPr>
              <a:t>giunta l’ora  </a:t>
            </a:r>
            <a:r>
              <a:rPr sz="900" dirty="0">
                <a:latin typeface="Verdana"/>
                <a:cs typeface="Verdana"/>
              </a:rPr>
              <a:t>che sia glorificato il Figlio dell’uomo. Se </a:t>
            </a:r>
            <a:r>
              <a:rPr sz="900" spc="-5" dirty="0">
                <a:latin typeface="Verdana"/>
                <a:cs typeface="Verdana"/>
              </a:rPr>
              <a:t>uno </a:t>
            </a:r>
            <a:r>
              <a:rPr sz="900" dirty="0">
                <a:latin typeface="Verdana"/>
                <a:cs typeface="Verdana"/>
              </a:rPr>
              <a:t>mi </a:t>
            </a:r>
            <a:r>
              <a:rPr sz="900" spc="5" dirty="0">
                <a:latin typeface="Verdana"/>
                <a:cs typeface="Verdana"/>
              </a:rPr>
              <a:t>vuol </a:t>
            </a:r>
            <a:r>
              <a:rPr sz="900" dirty="0">
                <a:latin typeface="Verdana"/>
                <a:cs typeface="Verdana"/>
              </a:rPr>
              <a:t>servire mi </a:t>
            </a:r>
            <a:r>
              <a:rPr sz="900" spc="-5" dirty="0">
                <a:latin typeface="Verdana"/>
                <a:cs typeface="Verdana"/>
              </a:rPr>
              <a:t>segua </a:t>
            </a:r>
            <a:r>
              <a:rPr sz="900" dirty="0">
                <a:latin typeface="Verdana"/>
                <a:cs typeface="Verdana"/>
              </a:rPr>
              <a:t>e, dove  sono </a:t>
            </a:r>
            <a:r>
              <a:rPr sz="900" spc="5" dirty="0">
                <a:latin typeface="Verdana"/>
                <a:cs typeface="Verdana"/>
              </a:rPr>
              <a:t>io, </a:t>
            </a:r>
            <a:r>
              <a:rPr sz="900" dirty="0">
                <a:latin typeface="Verdana"/>
                <a:cs typeface="Verdana"/>
              </a:rPr>
              <a:t>là ci </a:t>
            </a:r>
            <a:r>
              <a:rPr sz="900" spc="-5" dirty="0">
                <a:latin typeface="Verdana"/>
                <a:cs typeface="Verdana"/>
              </a:rPr>
              <a:t>saranno </a:t>
            </a:r>
            <a:r>
              <a:rPr sz="900" dirty="0">
                <a:latin typeface="Verdana"/>
                <a:cs typeface="Verdana"/>
              </a:rPr>
              <a:t>anche quelli che mi servono. E chi serve me </a:t>
            </a:r>
            <a:r>
              <a:rPr sz="900" spc="-5" dirty="0">
                <a:latin typeface="Verdana"/>
                <a:cs typeface="Verdana"/>
              </a:rPr>
              <a:t>sarà </a:t>
            </a:r>
            <a:r>
              <a:rPr sz="900" dirty="0">
                <a:latin typeface="Verdana"/>
                <a:cs typeface="Verdana"/>
              </a:rPr>
              <a:t>onorato  dal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Padre».</a:t>
            </a:r>
            <a:endParaRPr sz="900">
              <a:latin typeface="Verdana"/>
              <a:cs typeface="Verdana"/>
            </a:endParaRPr>
          </a:p>
          <a:p>
            <a:pPr marL="1818005" marR="6985" algn="r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Poi Gesù </a:t>
            </a:r>
            <a:r>
              <a:rPr sz="900" spc="-5" dirty="0">
                <a:latin typeface="Verdana"/>
                <a:cs typeface="Verdana"/>
              </a:rPr>
              <a:t>continuò: «Ora </a:t>
            </a:r>
            <a:r>
              <a:rPr sz="900" dirty="0">
                <a:latin typeface="Verdana"/>
                <a:cs typeface="Verdana"/>
              </a:rPr>
              <a:t>l’anima mia è turbata, e che devo dire? Padre, </a:t>
            </a:r>
            <a:r>
              <a:rPr sz="900" spc="-5" dirty="0">
                <a:latin typeface="Verdana"/>
                <a:cs typeface="Verdana"/>
              </a:rPr>
              <a:t>salvami  </a:t>
            </a:r>
            <a:r>
              <a:rPr sz="900" dirty="0">
                <a:latin typeface="Verdana"/>
                <a:cs typeface="Verdana"/>
              </a:rPr>
              <a:t>da</a:t>
            </a:r>
            <a:r>
              <a:rPr sz="900" spc="1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quest’ora?</a:t>
            </a:r>
            <a:r>
              <a:rPr sz="900" spc="14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Oppure</a:t>
            </a:r>
            <a:r>
              <a:rPr sz="900" spc="16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fammi</a:t>
            </a:r>
            <a:r>
              <a:rPr sz="900" spc="15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evitare</a:t>
            </a:r>
            <a:r>
              <a:rPr sz="900" spc="1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questa</a:t>
            </a:r>
            <a:r>
              <a:rPr sz="900" spc="15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prova?</a:t>
            </a:r>
            <a:r>
              <a:rPr sz="900" spc="1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Ma</a:t>
            </a:r>
            <a:r>
              <a:rPr sz="900" spc="15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è</a:t>
            </a:r>
            <a:r>
              <a:rPr sz="900" spc="15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proprio</a:t>
            </a:r>
            <a:r>
              <a:rPr sz="900" spc="15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per</a:t>
            </a:r>
            <a:r>
              <a:rPr sz="900" spc="14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quest’ora</a:t>
            </a:r>
            <a:endParaRPr sz="900">
              <a:latin typeface="Verdana"/>
              <a:cs typeface="Verdana"/>
            </a:endParaRPr>
          </a:p>
          <a:p>
            <a:pPr marL="48895" marR="5080" algn="r">
              <a:lnSpc>
                <a:spcPct val="101099"/>
              </a:lnSpc>
            </a:pPr>
            <a:r>
              <a:rPr sz="900" dirty="0">
                <a:latin typeface="Verdana"/>
                <a:cs typeface="Verdana"/>
              </a:rPr>
              <a:t>che sono </a:t>
            </a:r>
            <a:r>
              <a:rPr sz="900" spc="-5" dirty="0">
                <a:latin typeface="Verdana"/>
                <a:cs typeface="Verdana"/>
              </a:rPr>
              <a:t>venuto. </a:t>
            </a:r>
            <a:r>
              <a:rPr sz="900" dirty="0">
                <a:latin typeface="Verdana"/>
                <a:cs typeface="Verdana"/>
              </a:rPr>
              <a:t>Padre, glorifica il tuo </a:t>
            </a:r>
            <a:r>
              <a:rPr sz="900" spc="-5" dirty="0">
                <a:latin typeface="Verdana"/>
                <a:cs typeface="Verdana"/>
              </a:rPr>
              <a:t>nome!». Allora venne </a:t>
            </a:r>
            <a:r>
              <a:rPr sz="900" dirty="0">
                <a:latin typeface="Verdana"/>
                <a:cs typeface="Verdana"/>
              </a:rPr>
              <a:t>una voce dal cielo e disse: «L’ho </a:t>
            </a:r>
            <a:r>
              <a:rPr sz="900" spc="-5" dirty="0">
                <a:latin typeface="Verdana"/>
                <a:cs typeface="Verdana"/>
              </a:rPr>
              <a:t>glorificato </a:t>
            </a:r>
            <a:r>
              <a:rPr sz="900" dirty="0">
                <a:latin typeface="Verdana"/>
                <a:cs typeface="Verdana"/>
              </a:rPr>
              <a:t>e di  </a:t>
            </a:r>
            <a:r>
              <a:rPr sz="900" spc="-5" dirty="0">
                <a:latin typeface="Verdana"/>
                <a:cs typeface="Verdana"/>
              </a:rPr>
              <a:t>nuovo</a:t>
            </a:r>
            <a:r>
              <a:rPr sz="900" spc="10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lo</a:t>
            </a:r>
            <a:r>
              <a:rPr sz="900" spc="10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glorificherò».</a:t>
            </a:r>
            <a:r>
              <a:rPr sz="900" spc="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La</a:t>
            </a:r>
            <a:r>
              <a:rPr sz="900" spc="8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folla</a:t>
            </a:r>
            <a:r>
              <a:rPr sz="900" spc="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che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era</a:t>
            </a:r>
            <a:r>
              <a:rPr sz="900" spc="8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presente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</a:t>
            </a:r>
            <a:r>
              <a:rPr sz="900" spc="10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aveva</a:t>
            </a:r>
            <a:r>
              <a:rPr sz="900" spc="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udito,</a:t>
            </a:r>
            <a:r>
              <a:rPr sz="900" spc="9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diceva</a:t>
            </a:r>
            <a:r>
              <a:rPr sz="900" spc="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che</a:t>
            </a:r>
            <a:r>
              <a:rPr sz="900" spc="9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era</a:t>
            </a:r>
            <a:r>
              <a:rPr sz="900" spc="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stato</a:t>
            </a:r>
            <a:r>
              <a:rPr sz="900" spc="100" dirty="0">
                <a:latin typeface="Verdana"/>
                <a:cs typeface="Verdana"/>
              </a:rPr>
              <a:t> </a:t>
            </a:r>
            <a:r>
              <a:rPr sz="900" spc="-10" dirty="0">
                <a:latin typeface="Verdana"/>
                <a:cs typeface="Verdana"/>
              </a:rPr>
              <a:t>un</a:t>
            </a:r>
            <a:r>
              <a:rPr sz="900" spc="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tuono,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altri</a:t>
            </a:r>
            <a:r>
              <a:rPr sz="900" spc="10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dicevano:</a:t>
            </a:r>
            <a:endParaRPr sz="900">
              <a:latin typeface="Verdana"/>
              <a:cs typeface="Verdana"/>
            </a:endParaRPr>
          </a:p>
          <a:p>
            <a:pPr marL="48895" marR="5715" algn="r">
              <a:lnSpc>
                <a:spcPct val="101099"/>
              </a:lnSpc>
            </a:pPr>
            <a:r>
              <a:rPr sz="900" dirty="0">
                <a:latin typeface="Verdana"/>
                <a:cs typeface="Verdana"/>
              </a:rPr>
              <a:t>«No, è un </a:t>
            </a:r>
            <a:r>
              <a:rPr sz="900" spc="-5" dirty="0">
                <a:latin typeface="Verdana"/>
                <a:cs typeface="Verdana"/>
              </a:rPr>
              <a:t>angelo che </a:t>
            </a:r>
            <a:r>
              <a:rPr sz="900" dirty="0">
                <a:latin typeface="Verdana"/>
                <a:cs typeface="Verdana"/>
              </a:rPr>
              <a:t>gli ha parlato». Ma Gesù rispose: «Quella voce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era per me, ma per voi. Ora comincia  il</a:t>
            </a:r>
            <a:r>
              <a:rPr sz="900" spc="18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giudizio</a:t>
            </a:r>
            <a:r>
              <a:rPr sz="900" spc="1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per</a:t>
            </a:r>
            <a:r>
              <a:rPr sz="900" spc="18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questo</a:t>
            </a:r>
            <a:r>
              <a:rPr sz="900" spc="17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mondo:</a:t>
            </a:r>
            <a:r>
              <a:rPr sz="900" spc="1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ora</a:t>
            </a:r>
            <a:r>
              <a:rPr sz="900" spc="180" dirty="0">
                <a:latin typeface="Verdana"/>
                <a:cs typeface="Verdana"/>
              </a:rPr>
              <a:t> </a:t>
            </a:r>
            <a:r>
              <a:rPr sz="900" spc="-10" dirty="0">
                <a:latin typeface="Verdana"/>
                <a:cs typeface="Verdana"/>
              </a:rPr>
              <a:t>il</a:t>
            </a:r>
            <a:r>
              <a:rPr sz="900" spc="1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demonio,</a:t>
            </a:r>
            <a:r>
              <a:rPr sz="900" spc="170" dirty="0">
                <a:latin typeface="Verdana"/>
                <a:cs typeface="Verdana"/>
              </a:rPr>
              <a:t> </a:t>
            </a:r>
            <a:r>
              <a:rPr sz="900" spc="-10" dirty="0">
                <a:latin typeface="Verdana"/>
                <a:cs typeface="Verdana"/>
              </a:rPr>
              <a:t>il</a:t>
            </a:r>
            <a:r>
              <a:rPr sz="900" spc="18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principe</a:t>
            </a:r>
            <a:r>
              <a:rPr sz="900" spc="18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</a:t>
            </a:r>
            <a:r>
              <a:rPr sz="900" spc="1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questo</a:t>
            </a:r>
            <a:r>
              <a:rPr sz="900" spc="17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mondo,</a:t>
            </a:r>
            <a:r>
              <a:rPr sz="900" spc="1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sta</a:t>
            </a:r>
            <a:r>
              <a:rPr sz="900" spc="18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per</a:t>
            </a:r>
            <a:r>
              <a:rPr sz="900" spc="18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essere</a:t>
            </a:r>
            <a:r>
              <a:rPr sz="900" spc="18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buttato</a:t>
            </a:r>
            <a:r>
              <a:rPr sz="900" spc="17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giù,</a:t>
            </a:r>
            <a:r>
              <a:rPr sz="900" spc="1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sarà</a:t>
            </a:r>
            <a:endParaRPr sz="900">
              <a:latin typeface="Verdana"/>
              <a:cs typeface="Verdana"/>
            </a:endParaRPr>
          </a:p>
          <a:p>
            <a:pPr marL="48895" marR="5715" algn="just">
              <a:lnSpc>
                <a:spcPct val="101099"/>
              </a:lnSpc>
              <a:spcBef>
                <a:spcPts val="10"/>
              </a:spcBef>
            </a:pPr>
            <a:r>
              <a:rPr sz="900" dirty="0">
                <a:latin typeface="Verdana"/>
                <a:cs typeface="Verdana"/>
              </a:rPr>
              <a:t>sconfitto e destituito dalla signoria del mondo. Ed io, </a:t>
            </a:r>
            <a:r>
              <a:rPr sz="900" spc="-5" dirty="0">
                <a:latin typeface="Verdana"/>
                <a:cs typeface="Verdana"/>
              </a:rPr>
              <a:t>quando sarò </a:t>
            </a:r>
            <a:r>
              <a:rPr sz="900" dirty="0">
                <a:latin typeface="Verdana"/>
                <a:cs typeface="Verdana"/>
              </a:rPr>
              <a:t>elevato da terra, attirerò a me tutti </a:t>
            </a:r>
            <a:r>
              <a:rPr sz="900" spc="-5" dirty="0">
                <a:latin typeface="Verdana"/>
                <a:cs typeface="Verdana"/>
              </a:rPr>
              <a:t>gli  </a:t>
            </a:r>
            <a:r>
              <a:rPr sz="900" dirty="0">
                <a:latin typeface="Verdana"/>
                <a:cs typeface="Verdana"/>
              </a:rPr>
              <a:t>uomini». Gesù questo diceva per far capire di quale morte doveva morire, che cioè sarebbe </a:t>
            </a:r>
            <a:r>
              <a:rPr sz="900" spc="-5" dirty="0">
                <a:latin typeface="Verdana"/>
                <a:cs typeface="Verdana"/>
              </a:rPr>
              <a:t>morto </a:t>
            </a:r>
            <a:r>
              <a:rPr sz="900" dirty="0">
                <a:latin typeface="Verdana"/>
                <a:cs typeface="Verdana"/>
              </a:rPr>
              <a:t>su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croce.  </a:t>
            </a:r>
            <a:r>
              <a:rPr sz="900" spc="-5" dirty="0">
                <a:latin typeface="Verdana"/>
                <a:cs typeface="Verdana"/>
              </a:rPr>
              <a:t>Alcuni </a:t>
            </a:r>
            <a:r>
              <a:rPr sz="900" dirty="0">
                <a:latin typeface="Verdana"/>
                <a:cs typeface="Verdana"/>
              </a:rPr>
              <a:t>dei suoi </a:t>
            </a:r>
            <a:r>
              <a:rPr sz="900" spc="-5" dirty="0">
                <a:latin typeface="Verdana"/>
                <a:cs typeface="Verdana"/>
              </a:rPr>
              <a:t>discepoli commentarono </a:t>
            </a:r>
            <a:r>
              <a:rPr sz="900" dirty="0">
                <a:latin typeface="Verdana"/>
                <a:cs typeface="Verdana"/>
              </a:rPr>
              <a:t>tra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loro: </a:t>
            </a:r>
            <a:r>
              <a:rPr sz="900" dirty="0">
                <a:latin typeface="Verdana"/>
                <a:cs typeface="Verdana"/>
              </a:rPr>
              <a:t>–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cosa significa tutto </a:t>
            </a:r>
            <a:r>
              <a:rPr sz="900" spc="-5" dirty="0">
                <a:latin typeface="Verdana"/>
                <a:cs typeface="Verdana"/>
              </a:rPr>
              <a:t>questo </a:t>
            </a:r>
            <a:r>
              <a:rPr sz="900" dirty="0">
                <a:latin typeface="Verdana"/>
                <a:cs typeface="Verdana"/>
              </a:rPr>
              <a:t>che ci </a:t>
            </a:r>
            <a:r>
              <a:rPr sz="900" spc="-5" dirty="0">
                <a:latin typeface="Verdana"/>
                <a:cs typeface="Verdana"/>
              </a:rPr>
              <a:t>dice? </a:t>
            </a:r>
            <a:r>
              <a:rPr sz="900" dirty="0">
                <a:latin typeface="Verdana"/>
                <a:cs typeface="Verdana"/>
              </a:rPr>
              <a:t>Non riusciamo  a comprendere </a:t>
            </a:r>
            <a:r>
              <a:rPr sz="900" spc="-5" dirty="0">
                <a:latin typeface="Verdana"/>
                <a:cs typeface="Verdana"/>
              </a:rPr>
              <a:t>quello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5" dirty="0">
                <a:latin typeface="Verdana"/>
                <a:cs typeface="Verdana"/>
              </a:rPr>
              <a:t>vuol</a:t>
            </a:r>
            <a:r>
              <a:rPr sz="900" spc="-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dire.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2648" y="899160"/>
            <a:ext cx="1620011" cy="2570988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8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49923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Giuda tradisce</a:t>
            </a:r>
            <a:r>
              <a:rPr sz="1400" b="1" spc="-8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Gesù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823464" y="848349"/>
            <a:ext cx="4248785" cy="141414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algn="just">
              <a:lnSpc>
                <a:spcPct val="101299"/>
              </a:lnSpc>
              <a:spcBef>
                <a:spcPts val="85"/>
              </a:spcBef>
            </a:pPr>
            <a:r>
              <a:rPr sz="900" spc="-5" dirty="0">
                <a:latin typeface="Verdana"/>
                <a:cs typeface="Verdana"/>
              </a:rPr>
              <a:t>Intanto </a:t>
            </a:r>
            <a:r>
              <a:rPr sz="900" dirty="0">
                <a:latin typeface="Verdana"/>
                <a:cs typeface="Verdana"/>
              </a:rPr>
              <a:t>il diavolo </a:t>
            </a:r>
            <a:r>
              <a:rPr sz="900" spc="-5" dirty="0">
                <a:latin typeface="Verdana"/>
                <a:cs typeface="Verdana"/>
              </a:rPr>
              <a:t>entrò nel cuore </a:t>
            </a:r>
            <a:r>
              <a:rPr sz="900" dirty="0">
                <a:latin typeface="Verdana"/>
                <a:cs typeface="Verdana"/>
              </a:rPr>
              <a:t>di Giuda </a:t>
            </a:r>
            <a:r>
              <a:rPr sz="900" spc="-5" dirty="0">
                <a:latin typeface="Verdana"/>
                <a:cs typeface="Verdana"/>
              </a:rPr>
              <a:t>Iscariota, </a:t>
            </a:r>
            <a:r>
              <a:rPr sz="900" dirty="0">
                <a:latin typeface="Verdana"/>
                <a:cs typeface="Verdana"/>
              </a:rPr>
              <a:t>il figlio di Simone  Iscariota, per </a:t>
            </a:r>
            <a:r>
              <a:rPr sz="900" spc="-5" dirty="0">
                <a:latin typeface="Verdana"/>
                <a:cs typeface="Verdana"/>
              </a:rPr>
              <a:t>convincerlo </a:t>
            </a:r>
            <a:r>
              <a:rPr sz="900" dirty="0">
                <a:latin typeface="Verdana"/>
                <a:cs typeface="Verdana"/>
              </a:rPr>
              <a:t>a tradire </a:t>
            </a:r>
            <a:r>
              <a:rPr sz="900" spc="-5" dirty="0">
                <a:latin typeface="Verdana"/>
                <a:cs typeface="Verdana"/>
              </a:rPr>
              <a:t>Gesù. </a:t>
            </a:r>
            <a:r>
              <a:rPr sz="900" dirty="0">
                <a:latin typeface="Verdana"/>
                <a:cs typeface="Verdana"/>
              </a:rPr>
              <a:t>Giuda </a:t>
            </a:r>
            <a:r>
              <a:rPr sz="900" spc="-5" dirty="0">
                <a:latin typeface="Verdana"/>
                <a:cs typeface="Verdana"/>
              </a:rPr>
              <a:t>andò </a:t>
            </a:r>
            <a:r>
              <a:rPr sz="900" dirty="0">
                <a:latin typeface="Verdana"/>
                <a:cs typeface="Verdana"/>
              </a:rPr>
              <a:t>a parlare con i  sommi sacerdoti e i capi delle </a:t>
            </a:r>
            <a:r>
              <a:rPr sz="900" spc="-5" dirty="0">
                <a:latin typeface="Verdana"/>
                <a:cs typeface="Verdana"/>
              </a:rPr>
              <a:t>guardie </a:t>
            </a:r>
            <a:r>
              <a:rPr sz="900" dirty="0">
                <a:latin typeface="Verdana"/>
                <a:cs typeface="Verdana"/>
              </a:rPr>
              <a:t>del </a:t>
            </a:r>
            <a:r>
              <a:rPr sz="900" spc="-5" dirty="0">
                <a:latin typeface="Verdana"/>
                <a:cs typeface="Verdana"/>
              </a:rPr>
              <a:t>Tempio per </a:t>
            </a:r>
            <a:r>
              <a:rPr sz="900" dirty="0">
                <a:latin typeface="Verdana"/>
                <a:cs typeface="Verdana"/>
              </a:rPr>
              <a:t>mettersi </a:t>
            </a:r>
            <a:r>
              <a:rPr sz="900" spc="-5" dirty="0">
                <a:latin typeface="Verdana"/>
                <a:cs typeface="Verdana"/>
              </a:rPr>
              <a:t>d’accordo  </a:t>
            </a:r>
            <a:r>
              <a:rPr sz="900" dirty="0">
                <a:latin typeface="Verdana"/>
                <a:cs typeface="Verdana"/>
              </a:rPr>
              <a:t>sul modo di aiutarli ad </a:t>
            </a:r>
            <a:r>
              <a:rPr sz="900" spc="-5" dirty="0">
                <a:latin typeface="Verdana"/>
                <a:cs typeface="Verdana"/>
              </a:rPr>
              <a:t>arrestare Gesù. </a:t>
            </a:r>
            <a:r>
              <a:rPr sz="900" dirty="0">
                <a:latin typeface="Verdana"/>
                <a:cs typeface="Verdana"/>
              </a:rPr>
              <a:t>Egli disse loro: – Che cosa mi  date perché io vi </a:t>
            </a:r>
            <a:r>
              <a:rPr sz="900" spc="-5" dirty="0">
                <a:latin typeface="Verdana"/>
                <a:cs typeface="Verdana"/>
              </a:rPr>
              <a:t>consegni Gesù? </a:t>
            </a:r>
            <a:r>
              <a:rPr sz="900" dirty="0">
                <a:latin typeface="Verdana"/>
                <a:cs typeface="Verdana"/>
              </a:rPr>
              <a:t>Quelli all’udirlo si </a:t>
            </a:r>
            <a:r>
              <a:rPr sz="900" spc="-5" dirty="0">
                <a:latin typeface="Verdana"/>
                <a:cs typeface="Verdana"/>
              </a:rPr>
              <a:t>rallegrarono </a:t>
            </a:r>
            <a:r>
              <a:rPr sz="900" dirty="0">
                <a:latin typeface="Verdana"/>
                <a:cs typeface="Verdana"/>
              </a:rPr>
              <a:t>della </a:t>
            </a:r>
            <a:r>
              <a:rPr sz="900" spc="-5" dirty="0">
                <a:latin typeface="Verdana"/>
                <a:cs typeface="Verdana"/>
              </a:rPr>
              <a:t>sua  </a:t>
            </a:r>
            <a:r>
              <a:rPr sz="900" dirty="0">
                <a:latin typeface="Verdana"/>
                <a:cs typeface="Verdana"/>
              </a:rPr>
              <a:t>proposta perché da </a:t>
            </a:r>
            <a:r>
              <a:rPr sz="900" spc="-5" dirty="0">
                <a:latin typeface="Verdana"/>
                <a:cs typeface="Verdana"/>
              </a:rPr>
              <a:t>tempo stavano </a:t>
            </a:r>
            <a:r>
              <a:rPr sz="900" dirty="0">
                <a:latin typeface="Verdana"/>
                <a:cs typeface="Verdana"/>
              </a:rPr>
              <a:t>cercando il </a:t>
            </a:r>
            <a:r>
              <a:rPr sz="900" spc="-10" dirty="0">
                <a:latin typeface="Verdana"/>
                <a:cs typeface="Verdana"/>
              </a:rPr>
              <a:t>modo </a:t>
            </a:r>
            <a:r>
              <a:rPr sz="900" dirty="0">
                <a:latin typeface="Verdana"/>
                <a:cs typeface="Verdana"/>
              </a:rPr>
              <a:t>come </a:t>
            </a:r>
            <a:r>
              <a:rPr sz="900" spc="-5" dirty="0">
                <a:latin typeface="Verdana"/>
                <a:cs typeface="Verdana"/>
              </a:rPr>
              <a:t>toglierlo </a:t>
            </a:r>
            <a:r>
              <a:rPr sz="900" dirty="0">
                <a:latin typeface="Verdana"/>
                <a:cs typeface="Verdana"/>
              </a:rPr>
              <a:t>di  mezzo.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Però</a:t>
            </a:r>
            <a:r>
              <a:rPr sz="900" spc="5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temevano</a:t>
            </a:r>
            <a:r>
              <a:rPr sz="900" spc="5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il</a:t>
            </a:r>
            <a:r>
              <a:rPr sz="900" spc="4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popolo.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Promisero</a:t>
            </a:r>
            <a:r>
              <a:rPr sz="900" spc="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</a:t>
            </a:r>
            <a:r>
              <a:rPr sz="900" spc="5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dargli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in</a:t>
            </a:r>
            <a:r>
              <a:rPr sz="900" spc="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cambio</a:t>
            </a:r>
            <a:r>
              <a:rPr sz="900" spc="5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dei</a:t>
            </a:r>
            <a:r>
              <a:rPr sz="900" spc="6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soldi,</a:t>
            </a:r>
            <a:endParaRPr sz="900">
              <a:latin typeface="Verdana"/>
              <a:cs typeface="Verdana"/>
            </a:endParaRPr>
          </a:p>
          <a:p>
            <a:pPr marL="12700" algn="just">
              <a:lnSpc>
                <a:spcPct val="100000"/>
              </a:lnSpc>
              <a:spcBef>
                <a:spcPts val="10"/>
              </a:spcBef>
            </a:pPr>
            <a:r>
              <a:rPr sz="900" spc="-5" dirty="0">
                <a:latin typeface="Verdana"/>
                <a:cs typeface="Verdana"/>
              </a:rPr>
              <a:t>«fissarono</a:t>
            </a:r>
            <a:r>
              <a:rPr sz="900" spc="18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trenta</a:t>
            </a:r>
            <a:r>
              <a:rPr sz="900" spc="18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monete</a:t>
            </a:r>
            <a:r>
              <a:rPr sz="900" spc="18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</a:t>
            </a:r>
            <a:r>
              <a:rPr sz="900" spc="1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argento»,</a:t>
            </a:r>
            <a:r>
              <a:rPr sz="900" spc="1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</a:t>
            </a:r>
            <a:r>
              <a:rPr sz="900" spc="20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gliele</a:t>
            </a:r>
            <a:r>
              <a:rPr sz="900" spc="18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consegnarono.</a:t>
            </a:r>
            <a:r>
              <a:rPr sz="900" spc="1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Da</a:t>
            </a:r>
            <a:r>
              <a:rPr sz="900" spc="18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quel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  <a:spcBef>
                <a:spcPts val="15"/>
              </a:spcBef>
            </a:pPr>
            <a:r>
              <a:rPr sz="900" dirty="0">
                <a:latin typeface="Verdana"/>
                <a:cs typeface="Verdana"/>
              </a:rPr>
              <a:t>momento Giuda </a:t>
            </a:r>
            <a:r>
              <a:rPr sz="900" spc="-5" dirty="0">
                <a:latin typeface="Verdana"/>
                <a:cs typeface="Verdana"/>
              </a:rPr>
              <a:t>fece </a:t>
            </a:r>
            <a:r>
              <a:rPr sz="900" dirty="0">
                <a:latin typeface="Verdana"/>
                <a:cs typeface="Verdana"/>
              </a:rPr>
              <a:t>la sua promessa di cercare l’occasione propizia per  consegnarlo </a:t>
            </a:r>
            <a:r>
              <a:rPr sz="900" spc="-5" dirty="0">
                <a:latin typeface="Verdana"/>
                <a:cs typeface="Verdana"/>
              </a:rPr>
              <a:t>loro </a:t>
            </a:r>
            <a:r>
              <a:rPr sz="900" dirty="0">
                <a:latin typeface="Verdana"/>
                <a:cs typeface="Verdana"/>
              </a:rPr>
              <a:t>di nascosto </a:t>
            </a:r>
            <a:r>
              <a:rPr sz="900" spc="-5" dirty="0">
                <a:latin typeface="Verdana"/>
                <a:cs typeface="Verdana"/>
              </a:rPr>
              <a:t>dalla</a:t>
            </a:r>
            <a:r>
              <a:rPr sz="900" spc="-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folla.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64463" y="885444"/>
            <a:ext cx="2055876" cy="2535935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8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544945" cy="41681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La cena pasquale e la lavanda dei</a:t>
            </a:r>
            <a:r>
              <a:rPr sz="1400" b="1" spc="-6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piedi</a:t>
            </a:r>
            <a:endParaRPr sz="1400">
              <a:latin typeface="Calibri"/>
              <a:cs typeface="Calibri"/>
            </a:endParaRPr>
          </a:p>
          <a:p>
            <a:pPr marL="2386965" marR="7620" algn="just">
              <a:lnSpc>
                <a:spcPct val="101499"/>
              </a:lnSpc>
              <a:spcBef>
                <a:spcPts val="685"/>
              </a:spcBef>
            </a:pPr>
            <a:r>
              <a:rPr sz="900" spc="-5" dirty="0">
                <a:latin typeface="Verdana"/>
                <a:cs typeface="Verdana"/>
              </a:rPr>
              <a:t>Era </a:t>
            </a:r>
            <a:r>
              <a:rPr sz="900" dirty="0">
                <a:latin typeface="Verdana"/>
                <a:cs typeface="Verdana"/>
              </a:rPr>
              <a:t>ormai </a:t>
            </a:r>
            <a:r>
              <a:rPr sz="900" spc="-5" dirty="0">
                <a:latin typeface="Verdana"/>
                <a:cs typeface="Verdana"/>
              </a:rPr>
              <a:t>vicina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festa </a:t>
            </a:r>
            <a:r>
              <a:rPr sz="900" dirty="0">
                <a:latin typeface="Verdana"/>
                <a:cs typeface="Verdana"/>
              </a:rPr>
              <a:t>ebraica della </a:t>
            </a:r>
            <a:r>
              <a:rPr sz="900" spc="-5" dirty="0">
                <a:latin typeface="Verdana"/>
                <a:cs typeface="Verdana"/>
              </a:rPr>
              <a:t>Pasqua, </a:t>
            </a:r>
            <a:r>
              <a:rPr sz="900" dirty="0">
                <a:latin typeface="Verdana"/>
                <a:cs typeface="Verdana"/>
              </a:rPr>
              <a:t>il primo </a:t>
            </a:r>
            <a:r>
              <a:rPr sz="900" spc="-5" dirty="0">
                <a:latin typeface="Verdana"/>
                <a:cs typeface="Verdana"/>
              </a:rPr>
              <a:t>giorno degli  </a:t>
            </a:r>
            <a:r>
              <a:rPr sz="900" dirty="0">
                <a:latin typeface="Verdana"/>
                <a:cs typeface="Verdana"/>
              </a:rPr>
              <a:t>Azzimi, quando gli Ebrei immolavano l’agnello pasquale. I discepoli  </a:t>
            </a:r>
            <a:r>
              <a:rPr sz="900" spc="-5" dirty="0">
                <a:latin typeface="Verdana"/>
                <a:cs typeface="Verdana"/>
              </a:rPr>
              <a:t>domandarono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Gesù: </a:t>
            </a:r>
            <a:r>
              <a:rPr sz="900" dirty="0">
                <a:latin typeface="Verdana"/>
                <a:cs typeface="Verdana"/>
              </a:rPr>
              <a:t>«Dove </a:t>
            </a:r>
            <a:r>
              <a:rPr sz="900" spc="-5" dirty="0">
                <a:latin typeface="Verdana"/>
                <a:cs typeface="Verdana"/>
              </a:rPr>
              <a:t>vuoi che </a:t>
            </a:r>
            <a:r>
              <a:rPr sz="900" dirty="0">
                <a:latin typeface="Verdana"/>
                <a:cs typeface="Verdana"/>
              </a:rPr>
              <a:t>andiamo a prepararti la cena di  </a:t>
            </a:r>
            <a:r>
              <a:rPr sz="900" spc="-5" dirty="0">
                <a:latin typeface="Verdana"/>
                <a:cs typeface="Verdana"/>
              </a:rPr>
              <a:t>Pasqua?».</a:t>
            </a:r>
            <a:endParaRPr sz="900">
              <a:latin typeface="Verdana"/>
              <a:cs typeface="Verdana"/>
            </a:endParaRPr>
          </a:p>
          <a:p>
            <a:pPr marL="2386965" marR="6350" algn="just">
              <a:lnSpc>
                <a:spcPct val="1012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Gesù mandò </a:t>
            </a:r>
            <a:r>
              <a:rPr sz="900" spc="-5" dirty="0">
                <a:latin typeface="Verdana"/>
                <a:cs typeface="Verdana"/>
              </a:rPr>
              <a:t>avanti </a:t>
            </a:r>
            <a:r>
              <a:rPr sz="900" dirty="0">
                <a:latin typeface="Verdana"/>
                <a:cs typeface="Verdana"/>
              </a:rPr>
              <a:t>Pietro e </a:t>
            </a:r>
            <a:r>
              <a:rPr sz="900" spc="-5" dirty="0">
                <a:latin typeface="Verdana"/>
                <a:cs typeface="Verdana"/>
              </a:rPr>
              <a:t>Giovanni </a:t>
            </a:r>
            <a:r>
              <a:rPr sz="900" dirty="0">
                <a:latin typeface="Verdana"/>
                <a:cs typeface="Verdana"/>
              </a:rPr>
              <a:t>con questo </a:t>
            </a:r>
            <a:r>
              <a:rPr sz="900" spc="-5" dirty="0">
                <a:latin typeface="Verdana"/>
                <a:cs typeface="Verdana"/>
              </a:rPr>
              <a:t>incarico: «Andate </a:t>
            </a:r>
            <a:r>
              <a:rPr sz="900" dirty="0">
                <a:latin typeface="Verdana"/>
                <a:cs typeface="Verdana"/>
              </a:rPr>
              <a:t>a  preparare per </a:t>
            </a:r>
            <a:r>
              <a:rPr sz="900" spc="-5" dirty="0">
                <a:latin typeface="Verdana"/>
                <a:cs typeface="Verdana"/>
              </a:rPr>
              <a:t>tutti noi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Pasqua, </a:t>
            </a:r>
            <a:r>
              <a:rPr sz="900" dirty="0">
                <a:latin typeface="Verdana"/>
                <a:cs typeface="Verdana"/>
              </a:rPr>
              <a:t>perché possiamo </a:t>
            </a:r>
            <a:r>
              <a:rPr sz="900" spc="-5" dirty="0">
                <a:latin typeface="Verdana"/>
                <a:cs typeface="Verdana"/>
              </a:rPr>
              <a:t>mangiare. Quando  </a:t>
            </a:r>
            <a:r>
              <a:rPr sz="900" dirty="0">
                <a:latin typeface="Verdana"/>
                <a:cs typeface="Verdana"/>
              </a:rPr>
              <a:t>entrerete in città incontrerete un </a:t>
            </a:r>
            <a:r>
              <a:rPr sz="900" spc="-5" dirty="0">
                <a:latin typeface="Verdana"/>
                <a:cs typeface="Verdana"/>
              </a:rPr>
              <a:t>uomo </a:t>
            </a:r>
            <a:r>
              <a:rPr sz="900" dirty="0">
                <a:latin typeface="Verdana"/>
                <a:cs typeface="Verdana"/>
              </a:rPr>
              <a:t>che porta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brocca d’acqua.  Seguitelo </a:t>
            </a:r>
            <a:r>
              <a:rPr sz="900" spc="-5" dirty="0">
                <a:latin typeface="Verdana"/>
                <a:cs typeface="Verdana"/>
              </a:rPr>
              <a:t>fino </a:t>
            </a:r>
            <a:r>
              <a:rPr sz="900" dirty="0">
                <a:latin typeface="Verdana"/>
                <a:cs typeface="Verdana"/>
              </a:rPr>
              <a:t>alla casa </a:t>
            </a:r>
            <a:r>
              <a:rPr sz="900" spc="-5" dirty="0">
                <a:latin typeface="Verdana"/>
                <a:cs typeface="Verdana"/>
              </a:rPr>
              <a:t>dove </a:t>
            </a:r>
            <a:r>
              <a:rPr sz="900" dirty="0">
                <a:latin typeface="Verdana"/>
                <a:cs typeface="Verdana"/>
              </a:rPr>
              <a:t>entrerà». Poi </a:t>
            </a:r>
            <a:r>
              <a:rPr sz="900" spc="-5" dirty="0">
                <a:latin typeface="Verdana"/>
                <a:cs typeface="Verdana"/>
              </a:rPr>
              <a:t>direte al </a:t>
            </a:r>
            <a:r>
              <a:rPr sz="900" dirty="0">
                <a:latin typeface="Verdana"/>
                <a:cs typeface="Verdana"/>
              </a:rPr>
              <a:t>padrone di </a:t>
            </a:r>
            <a:r>
              <a:rPr sz="900" spc="-5" dirty="0">
                <a:latin typeface="Verdana"/>
                <a:cs typeface="Verdana"/>
              </a:rPr>
              <a:t>quella  </a:t>
            </a:r>
            <a:r>
              <a:rPr sz="900" dirty="0">
                <a:latin typeface="Verdana"/>
                <a:cs typeface="Verdana"/>
              </a:rPr>
              <a:t>casa: </a:t>
            </a:r>
            <a:r>
              <a:rPr sz="900" spc="-5" dirty="0">
                <a:latin typeface="Verdana"/>
                <a:cs typeface="Verdana"/>
              </a:rPr>
              <a:t>«Il Maestro </a:t>
            </a:r>
            <a:r>
              <a:rPr sz="900" dirty="0">
                <a:latin typeface="Verdana"/>
                <a:cs typeface="Verdana"/>
              </a:rPr>
              <a:t>ti manda a dire che il suo momento ormai è arrivato  e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desidera fare la </a:t>
            </a:r>
            <a:r>
              <a:rPr sz="900" spc="-5" dirty="0">
                <a:latin typeface="Verdana"/>
                <a:cs typeface="Verdana"/>
              </a:rPr>
              <a:t>cena pasquale </a:t>
            </a:r>
            <a:r>
              <a:rPr sz="900" dirty="0">
                <a:latin typeface="Verdana"/>
                <a:cs typeface="Verdana"/>
              </a:rPr>
              <a:t>con i </a:t>
            </a:r>
            <a:r>
              <a:rPr sz="900" spc="-5" dirty="0">
                <a:latin typeface="Verdana"/>
                <a:cs typeface="Verdana"/>
              </a:rPr>
              <a:t>suoi </a:t>
            </a:r>
            <a:r>
              <a:rPr sz="900" dirty="0">
                <a:latin typeface="Verdana"/>
                <a:cs typeface="Verdana"/>
              </a:rPr>
              <a:t>discepoli, e ti </a:t>
            </a:r>
            <a:r>
              <a:rPr sz="900" spc="-5" dirty="0">
                <a:latin typeface="Verdana"/>
                <a:cs typeface="Verdana"/>
              </a:rPr>
              <a:t>chiede </a:t>
            </a:r>
            <a:r>
              <a:rPr sz="900" dirty="0">
                <a:latin typeface="Verdana"/>
                <a:cs typeface="Verdana"/>
              </a:rPr>
              <a:t>la  </a:t>
            </a:r>
            <a:r>
              <a:rPr sz="900" spc="-5" dirty="0">
                <a:latin typeface="Verdana"/>
                <a:cs typeface="Verdana"/>
              </a:rPr>
              <a:t>stanza. </a:t>
            </a:r>
            <a:r>
              <a:rPr sz="900" dirty="0">
                <a:latin typeface="Verdana"/>
                <a:cs typeface="Verdana"/>
              </a:rPr>
              <a:t>Egli vi mostrerà al piano </a:t>
            </a:r>
            <a:r>
              <a:rPr sz="900" spc="-5" dirty="0">
                <a:latin typeface="Verdana"/>
                <a:cs typeface="Verdana"/>
              </a:rPr>
              <a:t>superiore una </a:t>
            </a:r>
            <a:r>
              <a:rPr sz="900" dirty="0">
                <a:latin typeface="Verdana"/>
                <a:cs typeface="Verdana"/>
              </a:rPr>
              <a:t>sala grande addobbata  con i tappeti, già pronta. Là preparate la cena». Pietro e</a:t>
            </a:r>
            <a:r>
              <a:rPr sz="900" spc="-13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Giovanni</a:t>
            </a:r>
            <a:endParaRPr sz="900">
              <a:latin typeface="Verdana"/>
              <a:cs typeface="Verdana"/>
            </a:endParaRPr>
          </a:p>
          <a:p>
            <a:pPr marL="48895" algn="just">
              <a:lnSpc>
                <a:spcPct val="100000"/>
              </a:lnSpc>
              <a:spcBef>
                <a:spcPts val="10"/>
              </a:spcBef>
            </a:pPr>
            <a:r>
              <a:rPr sz="900" spc="-5" dirty="0">
                <a:latin typeface="Verdana"/>
                <a:cs typeface="Verdana"/>
              </a:rPr>
              <a:t>andarono, </a:t>
            </a:r>
            <a:r>
              <a:rPr sz="900" dirty="0">
                <a:latin typeface="Verdana"/>
                <a:cs typeface="Verdana"/>
              </a:rPr>
              <a:t>trovarono tutto come </a:t>
            </a:r>
            <a:r>
              <a:rPr sz="900" spc="-5" dirty="0">
                <a:latin typeface="Verdana"/>
                <a:cs typeface="Verdana"/>
              </a:rPr>
              <a:t>aveva </a:t>
            </a:r>
            <a:r>
              <a:rPr sz="900" dirty="0">
                <a:latin typeface="Verdana"/>
                <a:cs typeface="Verdana"/>
              </a:rPr>
              <a:t>loro detto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e prepararono la </a:t>
            </a:r>
            <a:r>
              <a:rPr sz="900" spc="-5" dirty="0">
                <a:latin typeface="Verdana"/>
                <a:cs typeface="Verdana"/>
              </a:rPr>
              <a:t>cena</a:t>
            </a:r>
            <a:r>
              <a:rPr sz="900" spc="-5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pasquale.</a:t>
            </a:r>
            <a:endParaRPr sz="900">
              <a:latin typeface="Verdana"/>
              <a:cs typeface="Verdana"/>
            </a:endParaRPr>
          </a:p>
          <a:p>
            <a:pPr marL="48895" marR="5715" algn="just">
              <a:lnSpc>
                <a:spcPct val="101400"/>
              </a:lnSpc>
              <a:spcBef>
                <a:spcPts val="595"/>
              </a:spcBef>
            </a:pPr>
            <a:r>
              <a:rPr sz="900" spc="-5" dirty="0">
                <a:latin typeface="Verdana"/>
                <a:cs typeface="Verdana"/>
              </a:rPr>
              <a:t>Venuta </a:t>
            </a:r>
            <a:r>
              <a:rPr sz="900" dirty="0">
                <a:latin typeface="Verdana"/>
                <a:cs typeface="Verdana"/>
              </a:rPr>
              <a:t>la sera, Gesù giunse con i Dodici. </a:t>
            </a:r>
            <a:r>
              <a:rPr sz="900" spc="-5" dirty="0">
                <a:latin typeface="Verdana"/>
                <a:cs typeface="Verdana"/>
              </a:rPr>
              <a:t>Sapeva </a:t>
            </a:r>
            <a:r>
              <a:rPr sz="900" dirty="0">
                <a:latin typeface="Verdana"/>
                <a:cs typeface="Verdana"/>
              </a:rPr>
              <a:t>che era </a:t>
            </a:r>
            <a:r>
              <a:rPr sz="900" spc="-5" dirty="0">
                <a:latin typeface="Verdana"/>
                <a:cs typeface="Verdana"/>
              </a:rPr>
              <a:t>venuto per lui </a:t>
            </a:r>
            <a:r>
              <a:rPr sz="900" dirty="0">
                <a:latin typeface="Verdana"/>
                <a:cs typeface="Verdana"/>
              </a:rPr>
              <a:t>il momento di lasciare </a:t>
            </a:r>
            <a:r>
              <a:rPr sz="900" spc="-5" dirty="0">
                <a:latin typeface="Verdana"/>
                <a:cs typeface="Verdana"/>
              </a:rPr>
              <a:t>questo </a:t>
            </a:r>
            <a:r>
              <a:rPr sz="900" dirty="0">
                <a:latin typeface="Verdana"/>
                <a:cs typeface="Verdana"/>
              </a:rPr>
              <a:t>mondo e  tornare al </a:t>
            </a:r>
            <a:r>
              <a:rPr sz="900" spc="-5" dirty="0">
                <a:latin typeface="Verdana"/>
                <a:cs typeface="Verdana"/>
              </a:rPr>
              <a:t>Padre, </a:t>
            </a:r>
            <a:r>
              <a:rPr sz="900" dirty="0">
                <a:latin typeface="Verdana"/>
                <a:cs typeface="Verdana"/>
              </a:rPr>
              <a:t>sapeva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Padre </a:t>
            </a:r>
            <a:r>
              <a:rPr sz="900" dirty="0">
                <a:latin typeface="Verdana"/>
                <a:cs typeface="Verdana"/>
              </a:rPr>
              <a:t>gli aveva dato ogni potere, sapeva </a:t>
            </a:r>
            <a:r>
              <a:rPr sz="900" spc="-5" dirty="0">
                <a:latin typeface="Verdana"/>
                <a:cs typeface="Verdana"/>
              </a:rPr>
              <a:t>pure che </a:t>
            </a:r>
            <a:r>
              <a:rPr sz="900" dirty="0">
                <a:latin typeface="Verdana"/>
                <a:cs typeface="Verdana"/>
              </a:rPr>
              <a:t>era venuto da Dio e che a Dio  ritornava. </a:t>
            </a:r>
            <a:r>
              <a:rPr sz="900" spc="-5" dirty="0">
                <a:latin typeface="Verdana"/>
                <a:cs typeface="Verdana"/>
              </a:rPr>
              <a:t>Mentre </a:t>
            </a:r>
            <a:r>
              <a:rPr sz="900" dirty="0">
                <a:latin typeface="Verdana"/>
                <a:cs typeface="Verdana"/>
              </a:rPr>
              <a:t>cenavano, Gesù allora si alzò da tavola, si tolse la </a:t>
            </a:r>
            <a:r>
              <a:rPr sz="900" spc="-5" dirty="0">
                <a:latin typeface="Verdana"/>
                <a:cs typeface="Verdana"/>
              </a:rPr>
              <a:t>veste, </a:t>
            </a:r>
            <a:r>
              <a:rPr sz="900" dirty="0">
                <a:latin typeface="Verdana"/>
                <a:cs typeface="Verdana"/>
              </a:rPr>
              <a:t>si legò un asciugamano intorno ai  </a:t>
            </a:r>
            <a:r>
              <a:rPr sz="900" spc="-5" dirty="0">
                <a:latin typeface="Verdana"/>
                <a:cs typeface="Verdana"/>
              </a:rPr>
              <a:t>fianchi, </a:t>
            </a:r>
            <a:r>
              <a:rPr sz="900" dirty="0">
                <a:latin typeface="Verdana"/>
                <a:cs typeface="Verdana"/>
              </a:rPr>
              <a:t>poi versò dell’acqua in un catino, e cominciò a </a:t>
            </a:r>
            <a:r>
              <a:rPr sz="900" spc="-5" dirty="0">
                <a:latin typeface="Verdana"/>
                <a:cs typeface="Verdana"/>
              </a:rPr>
              <a:t>lavare </a:t>
            </a:r>
            <a:r>
              <a:rPr sz="900" dirty="0">
                <a:latin typeface="Verdana"/>
                <a:cs typeface="Verdana"/>
              </a:rPr>
              <a:t>i piedi ai suoi discepoli. Poi li </a:t>
            </a:r>
            <a:r>
              <a:rPr sz="900" spc="-5" dirty="0">
                <a:latin typeface="Verdana"/>
                <a:cs typeface="Verdana"/>
              </a:rPr>
              <a:t>asciugava </a:t>
            </a:r>
            <a:r>
              <a:rPr sz="900" dirty="0">
                <a:latin typeface="Verdana"/>
                <a:cs typeface="Verdana"/>
              </a:rPr>
              <a:t>con il  </a:t>
            </a:r>
            <a:r>
              <a:rPr sz="900" spc="-5" dirty="0">
                <a:latin typeface="Verdana"/>
                <a:cs typeface="Verdana"/>
              </a:rPr>
              <a:t>panno che </a:t>
            </a:r>
            <a:r>
              <a:rPr sz="900" dirty="0">
                <a:latin typeface="Verdana"/>
                <a:cs typeface="Verdana"/>
              </a:rPr>
              <a:t>aveva </a:t>
            </a:r>
            <a:r>
              <a:rPr sz="900" spc="-5" dirty="0">
                <a:latin typeface="Verdana"/>
                <a:cs typeface="Verdana"/>
              </a:rPr>
              <a:t>intorno </a:t>
            </a:r>
            <a:r>
              <a:rPr sz="900" dirty="0">
                <a:latin typeface="Verdana"/>
                <a:cs typeface="Verdana"/>
              </a:rPr>
              <a:t>ai</a:t>
            </a:r>
            <a:r>
              <a:rPr sz="900" spc="1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fianchi.</a:t>
            </a:r>
            <a:endParaRPr sz="900">
              <a:latin typeface="Verdana"/>
              <a:cs typeface="Verdana"/>
            </a:endParaRPr>
          </a:p>
          <a:p>
            <a:pPr marL="48895" marR="5080" algn="just">
              <a:lnSpc>
                <a:spcPct val="101299"/>
              </a:lnSpc>
              <a:spcBef>
                <a:spcPts val="600"/>
              </a:spcBef>
            </a:pP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dunque Gesù terminò di </a:t>
            </a:r>
            <a:r>
              <a:rPr sz="900" spc="-5" dirty="0">
                <a:latin typeface="Verdana"/>
                <a:cs typeface="Verdana"/>
              </a:rPr>
              <a:t>lavare </a:t>
            </a:r>
            <a:r>
              <a:rPr sz="900" dirty="0">
                <a:latin typeface="Verdana"/>
                <a:cs typeface="Verdana"/>
              </a:rPr>
              <a:t>i piedi ai discepoli, riprese la sua veste e si mise di </a:t>
            </a:r>
            <a:r>
              <a:rPr sz="900" spc="-5" dirty="0">
                <a:latin typeface="Verdana"/>
                <a:cs typeface="Verdana"/>
              </a:rPr>
              <a:t>nuovo </a:t>
            </a:r>
            <a:r>
              <a:rPr sz="900" dirty="0">
                <a:latin typeface="Verdana"/>
                <a:cs typeface="Verdana"/>
              </a:rPr>
              <a:t>a tavola. Poi  disse: «Capite </a:t>
            </a:r>
            <a:r>
              <a:rPr sz="900" spc="-5" dirty="0">
                <a:latin typeface="Verdana"/>
                <a:cs typeface="Verdana"/>
              </a:rPr>
              <a:t>quello </a:t>
            </a:r>
            <a:r>
              <a:rPr sz="900" dirty="0">
                <a:latin typeface="Verdana"/>
                <a:cs typeface="Verdana"/>
              </a:rPr>
              <a:t>che ho fatto per voi? </a:t>
            </a:r>
            <a:r>
              <a:rPr sz="900" spc="-5" dirty="0">
                <a:latin typeface="Verdana"/>
                <a:cs typeface="Verdana"/>
              </a:rPr>
              <a:t>Voi </a:t>
            </a:r>
            <a:r>
              <a:rPr sz="900" dirty="0">
                <a:latin typeface="Verdana"/>
                <a:cs typeface="Verdana"/>
              </a:rPr>
              <a:t>mi </a:t>
            </a:r>
            <a:r>
              <a:rPr sz="900" spc="-5" dirty="0">
                <a:latin typeface="Verdana"/>
                <a:cs typeface="Verdana"/>
              </a:rPr>
              <a:t>chiamate </a:t>
            </a:r>
            <a:r>
              <a:rPr sz="900" dirty="0">
                <a:latin typeface="Verdana"/>
                <a:cs typeface="Verdana"/>
              </a:rPr>
              <a:t>Maestro e </a:t>
            </a:r>
            <a:r>
              <a:rPr sz="900" spc="-5" dirty="0">
                <a:latin typeface="Verdana"/>
                <a:cs typeface="Verdana"/>
              </a:rPr>
              <a:t>Signore,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fate </a:t>
            </a:r>
            <a:r>
              <a:rPr sz="900" dirty="0">
                <a:latin typeface="Verdana"/>
                <a:cs typeface="Verdana"/>
              </a:rPr>
              <a:t>bene perché lo sono.  </a:t>
            </a:r>
            <a:r>
              <a:rPr sz="900" spc="-5" dirty="0">
                <a:latin typeface="Verdana"/>
                <a:cs typeface="Verdana"/>
              </a:rPr>
              <a:t>Dunque, </a:t>
            </a:r>
            <a:r>
              <a:rPr sz="900" dirty="0">
                <a:latin typeface="Verdana"/>
                <a:cs typeface="Verdana"/>
              </a:rPr>
              <a:t>se io, il </a:t>
            </a:r>
            <a:r>
              <a:rPr sz="900" spc="-5" dirty="0">
                <a:latin typeface="Verdana"/>
                <a:cs typeface="Verdana"/>
              </a:rPr>
              <a:t>Signore </a:t>
            </a:r>
            <a:r>
              <a:rPr sz="900" dirty="0">
                <a:latin typeface="Verdana"/>
                <a:cs typeface="Verdana"/>
              </a:rPr>
              <a:t>e il </a:t>
            </a:r>
            <a:r>
              <a:rPr sz="900" spc="-5" dirty="0">
                <a:latin typeface="Verdana"/>
                <a:cs typeface="Verdana"/>
              </a:rPr>
              <a:t>Maestro, </a:t>
            </a:r>
            <a:r>
              <a:rPr sz="900" dirty="0">
                <a:latin typeface="Verdana"/>
                <a:cs typeface="Verdana"/>
              </a:rPr>
              <a:t>ho lavato i vostri piedi, </a:t>
            </a:r>
            <a:r>
              <a:rPr sz="900" spc="-5" dirty="0">
                <a:latin typeface="Verdana"/>
                <a:cs typeface="Verdana"/>
              </a:rPr>
              <a:t>anche voi dovete lavarvi </a:t>
            </a:r>
            <a:r>
              <a:rPr sz="900" dirty="0">
                <a:latin typeface="Verdana"/>
                <a:cs typeface="Verdana"/>
              </a:rPr>
              <a:t>i piedi gli </a:t>
            </a:r>
            <a:r>
              <a:rPr sz="900" spc="-5" dirty="0">
                <a:latin typeface="Verdana"/>
                <a:cs typeface="Verdana"/>
              </a:rPr>
              <a:t>uni </a:t>
            </a:r>
            <a:r>
              <a:rPr sz="900" dirty="0">
                <a:latin typeface="Verdana"/>
                <a:cs typeface="Verdana"/>
              </a:rPr>
              <a:t>gli </a:t>
            </a:r>
            <a:r>
              <a:rPr sz="900" spc="-5" dirty="0">
                <a:latin typeface="Verdana"/>
                <a:cs typeface="Verdana"/>
              </a:rPr>
              <a:t>altri.  </a:t>
            </a:r>
            <a:r>
              <a:rPr sz="900" dirty="0">
                <a:latin typeface="Verdana"/>
                <a:cs typeface="Verdana"/>
              </a:rPr>
              <a:t>Così vi ho dato l’esempio, perché come ho </a:t>
            </a:r>
            <a:r>
              <a:rPr sz="900" spc="-5" dirty="0">
                <a:latin typeface="Verdana"/>
                <a:cs typeface="Verdana"/>
              </a:rPr>
              <a:t>fatto </a:t>
            </a:r>
            <a:r>
              <a:rPr sz="900" dirty="0">
                <a:latin typeface="Verdana"/>
                <a:cs typeface="Verdana"/>
              </a:rPr>
              <a:t>io, facciate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voi. </a:t>
            </a:r>
            <a:r>
              <a:rPr sz="900" spc="-5" dirty="0">
                <a:latin typeface="Verdana"/>
                <a:cs typeface="Verdana"/>
              </a:rPr>
              <a:t>Ora </a:t>
            </a:r>
            <a:r>
              <a:rPr sz="900" dirty="0">
                <a:latin typeface="Verdana"/>
                <a:cs typeface="Verdana"/>
              </a:rPr>
              <a:t>sapete queste cose, ma sarete beati 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le metterete in pratica». </a:t>
            </a:r>
            <a:r>
              <a:rPr sz="900" spc="-5" dirty="0">
                <a:latin typeface="Verdana"/>
                <a:cs typeface="Verdana"/>
              </a:rPr>
              <a:t>Io </a:t>
            </a:r>
            <a:r>
              <a:rPr sz="900" dirty="0">
                <a:latin typeface="Verdana"/>
                <a:cs typeface="Verdana"/>
              </a:rPr>
              <a:t>vi do un comandamento </a:t>
            </a:r>
            <a:r>
              <a:rPr sz="900" spc="-5" dirty="0">
                <a:latin typeface="Verdana"/>
                <a:cs typeface="Verdana"/>
              </a:rPr>
              <a:t>nuovo: «Amatevi </a:t>
            </a:r>
            <a:r>
              <a:rPr sz="900" dirty="0">
                <a:latin typeface="Verdana"/>
                <a:cs typeface="Verdana"/>
              </a:rPr>
              <a:t>gli </a:t>
            </a:r>
            <a:r>
              <a:rPr sz="900" spc="-5" dirty="0">
                <a:latin typeface="Verdana"/>
                <a:cs typeface="Verdana"/>
              </a:rPr>
              <a:t>uni </a:t>
            </a:r>
            <a:r>
              <a:rPr sz="900" dirty="0">
                <a:latin typeface="Verdana"/>
                <a:cs typeface="Verdana"/>
              </a:rPr>
              <a:t>gli altri. </a:t>
            </a:r>
            <a:r>
              <a:rPr sz="900" spc="-5" dirty="0">
                <a:latin typeface="Verdana"/>
                <a:cs typeface="Verdana"/>
              </a:rPr>
              <a:t>Amatevi come </a:t>
            </a:r>
            <a:r>
              <a:rPr sz="900" dirty="0">
                <a:latin typeface="Verdana"/>
                <a:cs typeface="Verdana"/>
              </a:rPr>
              <a:t>io  vi ho amato! </a:t>
            </a:r>
            <a:r>
              <a:rPr sz="900" spc="-5" dirty="0">
                <a:latin typeface="Verdana"/>
                <a:cs typeface="Verdana"/>
              </a:rPr>
              <a:t>Proprio </a:t>
            </a:r>
            <a:r>
              <a:rPr sz="900" dirty="0">
                <a:latin typeface="Verdana"/>
                <a:cs typeface="Verdana"/>
              </a:rPr>
              <a:t>da questo comandamento </a:t>
            </a:r>
            <a:r>
              <a:rPr sz="900" spc="-5" dirty="0">
                <a:latin typeface="Verdana"/>
                <a:cs typeface="Verdana"/>
              </a:rPr>
              <a:t>tutti sapranno </a:t>
            </a:r>
            <a:r>
              <a:rPr sz="900" dirty="0">
                <a:latin typeface="Verdana"/>
                <a:cs typeface="Verdana"/>
              </a:rPr>
              <a:t>che siete </a:t>
            </a:r>
            <a:r>
              <a:rPr sz="900" spc="-5" dirty="0">
                <a:latin typeface="Verdana"/>
                <a:cs typeface="Verdana"/>
              </a:rPr>
              <a:t>miei </a:t>
            </a:r>
            <a:r>
              <a:rPr sz="900" dirty="0">
                <a:latin typeface="Verdana"/>
                <a:cs typeface="Verdana"/>
              </a:rPr>
              <a:t>discepoli: se </a:t>
            </a:r>
            <a:r>
              <a:rPr sz="900" spc="-5" dirty="0">
                <a:latin typeface="Verdana"/>
                <a:cs typeface="Verdana"/>
              </a:rPr>
              <a:t>avrete amore </a:t>
            </a:r>
            <a:r>
              <a:rPr sz="900" dirty="0">
                <a:latin typeface="Verdana"/>
                <a:cs typeface="Verdana"/>
              </a:rPr>
              <a:t>gli </a:t>
            </a:r>
            <a:r>
              <a:rPr sz="900" spc="-10" dirty="0">
                <a:latin typeface="Verdana"/>
                <a:cs typeface="Verdana"/>
              </a:rPr>
              <a:t>uni  </a:t>
            </a:r>
            <a:r>
              <a:rPr sz="900" dirty="0">
                <a:latin typeface="Verdana"/>
                <a:cs typeface="Verdana"/>
              </a:rPr>
              <a:t>per gli altri. </a:t>
            </a:r>
            <a:r>
              <a:rPr sz="900" spc="-5" dirty="0">
                <a:latin typeface="Verdana"/>
                <a:cs typeface="Verdana"/>
              </a:rPr>
              <a:t>Nessuno </a:t>
            </a:r>
            <a:r>
              <a:rPr sz="900" dirty="0">
                <a:latin typeface="Verdana"/>
                <a:cs typeface="Verdana"/>
              </a:rPr>
              <a:t>ha un amore più grande di questo: che uno dia la vita per i propri </a:t>
            </a:r>
            <a:r>
              <a:rPr sz="900" spc="-5" dirty="0">
                <a:latin typeface="Verdana"/>
                <a:cs typeface="Verdana"/>
              </a:rPr>
              <a:t>amici, </a:t>
            </a:r>
            <a:r>
              <a:rPr sz="900" dirty="0">
                <a:latin typeface="Verdana"/>
                <a:cs typeface="Verdana"/>
              </a:rPr>
              <a:t>e voi infatti </a:t>
            </a:r>
            <a:r>
              <a:rPr sz="900" spc="-5" dirty="0">
                <a:latin typeface="Verdana"/>
                <a:cs typeface="Verdana"/>
              </a:rPr>
              <a:t>siete  </a:t>
            </a:r>
            <a:r>
              <a:rPr sz="900" dirty="0">
                <a:latin typeface="Verdana"/>
                <a:cs typeface="Verdana"/>
              </a:rPr>
              <a:t>miei amici, perché tutto ciò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ho udito dal </a:t>
            </a:r>
            <a:r>
              <a:rPr sz="900" spc="-5" dirty="0">
                <a:latin typeface="Verdana"/>
                <a:cs typeface="Verdana"/>
              </a:rPr>
              <a:t>Padre l’ho </a:t>
            </a:r>
            <a:r>
              <a:rPr sz="900" dirty="0">
                <a:latin typeface="Verdana"/>
                <a:cs typeface="Verdana"/>
              </a:rPr>
              <a:t>fatto conoscere a</a:t>
            </a:r>
            <a:r>
              <a:rPr sz="900" spc="-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voi».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0936" y="950975"/>
            <a:ext cx="2159507" cy="1616963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8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6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99326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L’istituzione</a:t>
            </a:r>
            <a:r>
              <a:rPr sz="1400" b="1" spc="1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dell’Eucaristia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06845" cy="246253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554605" marR="5080" algn="just">
              <a:lnSpc>
                <a:spcPct val="101299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Poi disse </a:t>
            </a:r>
            <a:r>
              <a:rPr sz="900" spc="-5" dirty="0">
                <a:latin typeface="Verdana"/>
                <a:cs typeface="Verdana"/>
              </a:rPr>
              <a:t>loro ancora: «Ho </a:t>
            </a:r>
            <a:r>
              <a:rPr sz="900" dirty="0">
                <a:latin typeface="Verdana"/>
                <a:cs typeface="Verdana"/>
              </a:rPr>
              <a:t>tanto </a:t>
            </a:r>
            <a:r>
              <a:rPr sz="900" spc="-5" dirty="0">
                <a:latin typeface="Verdana"/>
                <a:cs typeface="Verdana"/>
              </a:rPr>
              <a:t>desiderato </a:t>
            </a:r>
            <a:r>
              <a:rPr sz="900" dirty="0">
                <a:latin typeface="Verdana"/>
                <a:cs typeface="Verdana"/>
              </a:rPr>
              <a:t>fare questa cena  pasquale con voi </a:t>
            </a:r>
            <a:r>
              <a:rPr sz="900" spc="-5" dirty="0">
                <a:latin typeface="Verdana"/>
                <a:cs typeface="Verdana"/>
              </a:rPr>
              <a:t>prima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soffrire».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aggiunse: </a:t>
            </a:r>
            <a:r>
              <a:rPr sz="900" dirty="0">
                <a:latin typeface="Verdana"/>
                <a:cs typeface="Verdana"/>
              </a:rPr>
              <a:t>«Finora ho </a:t>
            </a:r>
            <a:r>
              <a:rPr sz="900" spc="-5" dirty="0">
                <a:latin typeface="Verdana"/>
                <a:cs typeface="Verdana"/>
              </a:rPr>
              <a:t>parlato  </a:t>
            </a:r>
            <a:r>
              <a:rPr sz="900" dirty="0">
                <a:latin typeface="Verdana"/>
                <a:cs typeface="Verdana"/>
              </a:rPr>
              <a:t>per </a:t>
            </a:r>
            <a:r>
              <a:rPr sz="900" spc="-5" dirty="0">
                <a:latin typeface="Verdana"/>
                <a:cs typeface="Verdana"/>
              </a:rPr>
              <a:t>mezzo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similitudini; </a:t>
            </a:r>
            <a:r>
              <a:rPr sz="900" dirty="0">
                <a:latin typeface="Verdana"/>
                <a:cs typeface="Verdana"/>
              </a:rPr>
              <a:t>ma verrà il </a:t>
            </a:r>
            <a:r>
              <a:rPr sz="900" spc="-5" dirty="0">
                <a:latin typeface="Verdana"/>
                <a:cs typeface="Verdana"/>
              </a:rPr>
              <a:t>momento che lascerò </a:t>
            </a:r>
            <a:r>
              <a:rPr sz="900" dirty="0">
                <a:latin typeface="Verdana"/>
                <a:cs typeface="Verdana"/>
              </a:rPr>
              <a:t>da </a:t>
            </a:r>
            <a:r>
              <a:rPr sz="900" spc="-5" dirty="0">
                <a:latin typeface="Verdana"/>
                <a:cs typeface="Verdana"/>
              </a:rPr>
              <a:t>parte  </a:t>
            </a:r>
            <a:r>
              <a:rPr sz="900" dirty="0">
                <a:latin typeface="Verdana"/>
                <a:cs typeface="Verdana"/>
              </a:rPr>
              <a:t>le similitudini, ma apertamente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spc="-5" dirty="0">
                <a:latin typeface="Verdana"/>
                <a:cs typeface="Verdana"/>
              </a:rPr>
              <a:t>parlerò </a:t>
            </a:r>
            <a:r>
              <a:rPr sz="900" dirty="0">
                <a:latin typeface="Verdana"/>
                <a:cs typeface="Verdana"/>
              </a:rPr>
              <a:t>del </a:t>
            </a:r>
            <a:r>
              <a:rPr sz="900" spc="-5" dirty="0">
                <a:latin typeface="Verdana"/>
                <a:cs typeface="Verdana"/>
              </a:rPr>
              <a:t>Padre. </a:t>
            </a:r>
            <a:r>
              <a:rPr sz="900" dirty="0">
                <a:latin typeface="Verdana"/>
                <a:cs typeface="Verdana"/>
              </a:rPr>
              <a:t>In </a:t>
            </a:r>
            <a:r>
              <a:rPr sz="900" spc="-5" dirty="0">
                <a:latin typeface="Verdana"/>
                <a:cs typeface="Verdana"/>
              </a:rPr>
              <a:t>quel </a:t>
            </a:r>
            <a:r>
              <a:rPr sz="900" dirty="0">
                <a:latin typeface="Verdana"/>
                <a:cs typeface="Verdana"/>
              </a:rPr>
              <a:t>giorno  chiederete </a:t>
            </a:r>
            <a:r>
              <a:rPr sz="900" spc="-5" dirty="0">
                <a:latin typeface="Verdana"/>
                <a:cs typeface="Verdana"/>
              </a:rPr>
              <a:t>nel mio nome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ci </a:t>
            </a:r>
            <a:r>
              <a:rPr sz="900" spc="-5" dirty="0">
                <a:latin typeface="Verdana"/>
                <a:cs typeface="Verdana"/>
              </a:rPr>
              <a:t>sarà </a:t>
            </a:r>
            <a:r>
              <a:rPr sz="900" dirty="0">
                <a:latin typeface="Verdana"/>
                <a:cs typeface="Verdana"/>
              </a:rPr>
              <a:t>bisogno </a:t>
            </a:r>
            <a:r>
              <a:rPr sz="900" spc="-10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io preghi </a:t>
            </a:r>
            <a:r>
              <a:rPr sz="900" spc="-10" dirty="0">
                <a:latin typeface="Verdana"/>
                <a:cs typeface="Verdana"/>
              </a:rPr>
              <a:t>il  </a:t>
            </a:r>
            <a:r>
              <a:rPr sz="900" dirty="0">
                <a:latin typeface="Verdana"/>
                <a:cs typeface="Verdana"/>
              </a:rPr>
              <a:t>Padre per voi: il </a:t>
            </a:r>
            <a:r>
              <a:rPr sz="900" spc="-5" dirty="0">
                <a:latin typeface="Verdana"/>
                <a:cs typeface="Verdana"/>
              </a:rPr>
              <a:t>Padre </a:t>
            </a:r>
            <a:r>
              <a:rPr sz="900" dirty="0">
                <a:latin typeface="Verdana"/>
                <a:cs typeface="Verdana"/>
              </a:rPr>
              <a:t>stesso vi ama, poiché </a:t>
            </a:r>
            <a:r>
              <a:rPr sz="900" spc="-5" dirty="0">
                <a:latin typeface="Verdana"/>
                <a:cs typeface="Verdana"/>
              </a:rPr>
              <a:t>voi </a:t>
            </a:r>
            <a:r>
              <a:rPr sz="900" dirty="0">
                <a:latin typeface="Verdana"/>
                <a:cs typeface="Verdana"/>
              </a:rPr>
              <a:t>mi </a:t>
            </a:r>
            <a:r>
              <a:rPr sz="900" spc="-5" dirty="0">
                <a:latin typeface="Verdana"/>
                <a:cs typeface="Verdana"/>
              </a:rPr>
              <a:t>avete </a:t>
            </a:r>
            <a:r>
              <a:rPr sz="900" dirty="0">
                <a:latin typeface="Verdana"/>
                <a:cs typeface="Verdana"/>
              </a:rPr>
              <a:t>amato, e  </a:t>
            </a:r>
            <a:r>
              <a:rPr sz="900" spc="-5" dirty="0">
                <a:latin typeface="Verdana"/>
                <a:cs typeface="Verdana"/>
              </a:rPr>
              <a:t>avete </a:t>
            </a:r>
            <a:r>
              <a:rPr sz="900" dirty="0">
                <a:latin typeface="Verdana"/>
                <a:cs typeface="Verdana"/>
              </a:rPr>
              <a:t>creduto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io sono </a:t>
            </a:r>
            <a:r>
              <a:rPr sz="900" spc="-5" dirty="0">
                <a:latin typeface="Verdana"/>
                <a:cs typeface="Verdana"/>
              </a:rPr>
              <a:t>venuto </a:t>
            </a:r>
            <a:r>
              <a:rPr sz="900" dirty="0">
                <a:latin typeface="Verdana"/>
                <a:cs typeface="Verdana"/>
              </a:rPr>
              <a:t>da</a:t>
            </a:r>
            <a:r>
              <a:rPr sz="900" spc="-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Dio».</a:t>
            </a:r>
            <a:endParaRPr sz="900">
              <a:latin typeface="Verdana"/>
              <a:cs typeface="Verdana"/>
            </a:endParaRPr>
          </a:p>
          <a:p>
            <a:pPr marL="2554605" marR="5080" algn="just">
              <a:lnSpc>
                <a:spcPct val="102200"/>
              </a:lnSpc>
              <a:spcBef>
                <a:spcPts val="590"/>
              </a:spcBef>
            </a:pPr>
            <a:r>
              <a:rPr sz="900" spc="-5" dirty="0">
                <a:latin typeface="Verdana"/>
                <a:cs typeface="Verdana"/>
              </a:rPr>
              <a:t>Mentre stavano mangiando, </a:t>
            </a:r>
            <a:r>
              <a:rPr sz="900" dirty="0">
                <a:latin typeface="Verdana"/>
                <a:cs typeface="Verdana"/>
              </a:rPr>
              <a:t>Gesù prese il </a:t>
            </a:r>
            <a:r>
              <a:rPr sz="900" spc="-5" dirty="0">
                <a:latin typeface="Verdana"/>
                <a:cs typeface="Verdana"/>
              </a:rPr>
              <a:t>pane, fece </a:t>
            </a:r>
            <a:r>
              <a:rPr sz="900" dirty="0">
                <a:latin typeface="Verdana"/>
                <a:cs typeface="Verdana"/>
              </a:rPr>
              <a:t>la preghiera  di</a:t>
            </a:r>
            <a:r>
              <a:rPr sz="900" spc="20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benedizione,</a:t>
            </a:r>
            <a:r>
              <a:rPr sz="900" spc="2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poi</a:t>
            </a:r>
            <a:r>
              <a:rPr sz="900" spc="21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spezzò</a:t>
            </a:r>
            <a:r>
              <a:rPr sz="900" spc="2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il</a:t>
            </a:r>
            <a:r>
              <a:rPr sz="900" spc="204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pane,</a:t>
            </a:r>
            <a:r>
              <a:rPr sz="900" spc="2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lo</a:t>
            </a:r>
            <a:r>
              <a:rPr sz="900" spc="2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diede</a:t>
            </a:r>
            <a:r>
              <a:rPr sz="900" spc="2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ai</a:t>
            </a:r>
            <a:r>
              <a:rPr sz="900" spc="204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discepoli</a:t>
            </a:r>
            <a:r>
              <a:rPr sz="900" spc="21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</a:t>
            </a:r>
            <a:r>
              <a:rPr sz="900" spc="2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disse:</a:t>
            </a:r>
            <a:endParaRPr sz="900">
              <a:latin typeface="Verdana"/>
              <a:cs typeface="Verdana"/>
            </a:endParaRPr>
          </a:p>
          <a:p>
            <a:pPr marL="2554605" marR="5080" algn="just">
              <a:lnSpc>
                <a:spcPct val="101099"/>
              </a:lnSpc>
            </a:pPr>
            <a:r>
              <a:rPr sz="900" spc="-5" dirty="0">
                <a:latin typeface="Verdana"/>
                <a:cs typeface="Verdana"/>
              </a:rPr>
              <a:t>«Questo </a:t>
            </a:r>
            <a:r>
              <a:rPr sz="900" dirty="0">
                <a:latin typeface="Verdana"/>
                <a:cs typeface="Verdana"/>
              </a:rPr>
              <a:t>è il </a:t>
            </a:r>
            <a:r>
              <a:rPr sz="900" spc="-5" dirty="0">
                <a:latin typeface="Verdana"/>
                <a:cs typeface="Verdana"/>
              </a:rPr>
              <a:t>mio </a:t>
            </a:r>
            <a:r>
              <a:rPr sz="900" dirty="0">
                <a:latin typeface="Verdana"/>
                <a:cs typeface="Verdana"/>
              </a:rPr>
              <a:t>corpo, </a:t>
            </a:r>
            <a:r>
              <a:rPr sz="900" spc="-5" dirty="0">
                <a:latin typeface="Verdana"/>
                <a:cs typeface="Verdana"/>
              </a:rPr>
              <a:t>che viene </a:t>
            </a:r>
            <a:r>
              <a:rPr sz="900" dirty="0">
                <a:latin typeface="Verdana"/>
                <a:cs typeface="Verdana"/>
              </a:rPr>
              <a:t>offerto per </a:t>
            </a:r>
            <a:r>
              <a:rPr sz="900" spc="-5" dirty="0">
                <a:latin typeface="Verdana"/>
                <a:cs typeface="Verdana"/>
              </a:rPr>
              <a:t>voi, </a:t>
            </a:r>
            <a:r>
              <a:rPr sz="900" dirty="0">
                <a:latin typeface="Verdana"/>
                <a:cs typeface="Verdana"/>
              </a:rPr>
              <a:t>prendete e  mangiate, fate </a:t>
            </a:r>
            <a:r>
              <a:rPr sz="900" spc="-5" dirty="0">
                <a:latin typeface="Verdana"/>
                <a:cs typeface="Verdana"/>
              </a:rPr>
              <a:t>questo </a:t>
            </a:r>
            <a:r>
              <a:rPr sz="900" dirty="0">
                <a:latin typeface="Verdana"/>
                <a:cs typeface="Verdana"/>
              </a:rPr>
              <a:t>in memoria di </a:t>
            </a:r>
            <a:r>
              <a:rPr sz="900" spc="-5" dirty="0">
                <a:latin typeface="Verdana"/>
                <a:cs typeface="Verdana"/>
              </a:rPr>
              <a:t>me». </a:t>
            </a:r>
            <a:r>
              <a:rPr sz="900" dirty="0">
                <a:latin typeface="Verdana"/>
                <a:cs typeface="Verdana"/>
              </a:rPr>
              <a:t>Allo </a:t>
            </a:r>
            <a:r>
              <a:rPr sz="900" spc="-5" dirty="0">
                <a:latin typeface="Verdana"/>
                <a:cs typeface="Verdana"/>
              </a:rPr>
              <a:t>stesso </a:t>
            </a:r>
            <a:r>
              <a:rPr sz="900" dirty="0">
                <a:latin typeface="Verdana"/>
                <a:cs typeface="Verdana"/>
              </a:rPr>
              <a:t>modo, alla  </a:t>
            </a:r>
            <a:r>
              <a:rPr sz="900" spc="-5" dirty="0">
                <a:latin typeface="Verdana"/>
                <a:cs typeface="Verdana"/>
              </a:rPr>
              <a:t>fine </a:t>
            </a:r>
            <a:r>
              <a:rPr sz="900" dirty="0">
                <a:latin typeface="Verdana"/>
                <a:cs typeface="Verdana"/>
              </a:rPr>
              <a:t>della cena, prese la </a:t>
            </a:r>
            <a:r>
              <a:rPr sz="900" spc="-5" dirty="0">
                <a:latin typeface="Verdana"/>
                <a:cs typeface="Verdana"/>
              </a:rPr>
              <a:t>coppa del vino </a:t>
            </a:r>
            <a:r>
              <a:rPr sz="900" dirty="0">
                <a:latin typeface="Verdana"/>
                <a:cs typeface="Verdana"/>
              </a:rPr>
              <a:t>e, dopo </a:t>
            </a:r>
            <a:r>
              <a:rPr sz="900" spc="-5" dirty="0">
                <a:latin typeface="Verdana"/>
                <a:cs typeface="Verdana"/>
              </a:rPr>
              <a:t>aver </a:t>
            </a:r>
            <a:r>
              <a:rPr sz="900" dirty="0">
                <a:latin typeface="Verdana"/>
                <a:cs typeface="Verdana"/>
              </a:rPr>
              <a:t>reso grazie, la  </a:t>
            </a:r>
            <a:r>
              <a:rPr sz="900" spc="-5" dirty="0">
                <a:latin typeface="Verdana"/>
                <a:cs typeface="Verdana"/>
              </a:rPr>
              <a:t>diede </a:t>
            </a:r>
            <a:r>
              <a:rPr sz="900" dirty="0">
                <a:latin typeface="Verdana"/>
                <a:cs typeface="Verdana"/>
              </a:rPr>
              <a:t>ai discepoli e disse: «Bevetene tutti, perché </a:t>
            </a:r>
            <a:r>
              <a:rPr sz="900" spc="-5" dirty="0">
                <a:latin typeface="Verdana"/>
                <a:cs typeface="Verdana"/>
              </a:rPr>
              <a:t>questo </a:t>
            </a:r>
            <a:r>
              <a:rPr sz="900" dirty="0">
                <a:latin typeface="Verdana"/>
                <a:cs typeface="Verdana"/>
              </a:rPr>
              <a:t>è il mio  </a:t>
            </a:r>
            <a:r>
              <a:rPr sz="900" spc="-5" dirty="0">
                <a:latin typeface="Verdana"/>
                <a:cs typeface="Verdana"/>
              </a:rPr>
              <a:t>sangue,</a:t>
            </a:r>
            <a:r>
              <a:rPr sz="900" spc="20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offerto</a:t>
            </a:r>
            <a:r>
              <a:rPr sz="900" spc="2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per</a:t>
            </a:r>
            <a:r>
              <a:rPr sz="900" spc="2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tutti</a:t>
            </a:r>
            <a:r>
              <a:rPr sz="900" spc="204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gli</a:t>
            </a:r>
            <a:r>
              <a:rPr sz="900" spc="21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uomini</a:t>
            </a:r>
            <a:r>
              <a:rPr sz="900" spc="2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per</a:t>
            </a:r>
            <a:r>
              <a:rPr sz="900" spc="2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il</a:t>
            </a:r>
            <a:r>
              <a:rPr sz="900" spc="21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perdono</a:t>
            </a:r>
            <a:r>
              <a:rPr sz="900" spc="19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dei</a:t>
            </a:r>
            <a:r>
              <a:rPr sz="900" spc="21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peccati,</a:t>
            </a:r>
            <a:r>
              <a:rPr sz="900" spc="2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</a:t>
            </a:r>
            <a:endParaRPr sz="900">
              <a:latin typeface="Verdana"/>
              <a:cs typeface="Verdana"/>
            </a:endParaRPr>
          </a:p>
          <a:p>
            <a:pPr marL="12700" algn="just">
              <a:lnSpc>
                <a:spcPct val="100000"/>
              </a:lnSpc>
              <a:spcBef>
                <a:spcPts val="10"/>
              </a:spcBef>
            </a:pPr>
            <a:r>
              <a:rPr sz="900" spc="-5" dirty="0">
                <a:latin typeface="Verdana"/>
                <a:cs typeface="Verdana"/>
              </a:rPr>
              <a:t>conferma</a:t>
            </a:r>
            <a:r>
              <a:rPr sz="900" spc="15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della</a:t>
            </a:r>
            <a:r>
              <a:rPr sz="900" spc="15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nuova</a:t>
            </a:r>
            <a:r>
              <a:rPr sz="900" spc="15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alleanza</a:t>
            </a:r>
            <a:r>
              <a:rPr sz="900" spc="15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che</a:t>
            </a:r>
            <a:r>
              <a:rPr sz="900" spc="1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Dio</a:t>
            </a:r>
            <a:r>
              <a:rPr sz="900" spc="16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stabilisce</a:t>
            </a:r>
            <a:r>
              <a:rPr sz="900" spc="16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per</a:t>
            </a:r>
            <a:r>
              <a:rPr sz="900" spc="15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mezzo</a:t>
            </a:r>
            <a:r>
              <a:rPr sz="900" spc="1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del</a:t>
            </a:r>
            <a:r>
              <a:rPr sz="900" spc="1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mio</a:t>
            </a:r>
            <a:r>
              <a:rPr sz="900" spc="15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sangue,</a:t>
            </a:r>
            <a:r>
              <a:rPr sz="900" spc="15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che</a:t>
            </a:r>
            <a:r>
              <a:rPr sz="900" spc="16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viene</a:t>
            </a:r>
            <a:r>
              <a:rPr sz="900" spc="17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versato</a:t>
            </a:r>
            <a:r>
              <a:rPr sz="900" spc="1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per</a:t>
            </a:r>
            <a:r>
              <a:rPr sz="900" spc="15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voi».</a:t>
            </a:r>
            <a:r>
              <a:rPr sz="900" spc="15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In</a:t>
            </a:r>
            <a:endParaRPr sz="900">
              <a:latin typeface="Verdana"/>
              <a:cs typeface="Verdana"/>
            </a:endParaRPr>
          </a:p>
          <a:p>
            <a:pPr marL="12700" marR="5715" algn="just">
              <a:lnSpc>
                <a:spcPct val="101099"/>
              </a:lnSpc>
              <a:spcBef>
                <a:spcPts val="10"/>
              </a:spcBef>
            </a:pPr>
            <a:r>
              <a:rPr sz="900" dirty="0">
                <a:latin typeface="Verdana"/>
                <a:cs typeface="Verdana"/>
              </a:rPr>
              <a:t>verità, in verità vi dico: </a:t>
            </a:r>
            <a:r>
              <a:rPr sz="900" spc="-5" dirty="0">
                <a:latin typeface="Verdana"/>
                <a:cs typeface="Verdana"/>
              </a:rPr>
              <a:t>«Chi </a:t>
            </a:r>
            <a:r>
              <a:rPr sz="900" dirty="0">
                <a:latin typeface="Verdana"/>
                <a:cs typeface="Verdana"/>
              </a:rPr>
              <a:t>mangia il mio corpo e beve il mio </a:t>
            </a:r>
            <a:r>
              <a:rPr sz="900" spc="-5" dirty="0">
                <a:latin typeface="Verdana"/>
                <a:cs typeface="Verdana"/>
              </a:rPr>
              <a:t>sangue dimora </a:t>
            </a:r>
            <a:r>
              <a:rPr sz="900" dirty="0">
                <a:latin typeface="Verdana"/>
                <a:cs typeface="Verdana"/>
              </a:rPr>
              <a:t>in me e io in lui, </a:t>
            </a:r>
            <a:r>
              <a:rPr sz="900" spc="-5" dirty="0">
                <a:latin typeface="Verdana"/>
                <a:cs typeface="Verdana"/>
              </a:rPr>
              <a:t>avrà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vita  </a:t>
            </a:r>
            <a:r>
              <a:rPr sz="900" dirty="0">
                <a:latin typeface="Verdana"/>
                <a:cs typeface="Verdana"/>
              </a:rPr>
              <a:t>eterna grazie a me e io lo risusciterò </a:t>
            </a:r>
            <a:r>
              <a:rPr sz="900" spc="-5" dirty="0">
                <a:latin typeface="Verdana"/>
                <a:cs typeface="Verdana"/>
              </a:rPr>
              <a:t>l’ultimo</a:t>
            </a:r>
            <a:r>
              <a:rPr sz="900" spc="-3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giorno».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68451" y="894587"/>
            <a:ext cx="2420112" cy="1897379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8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7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544945" cy="32721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Gesù svela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colui che lo</a:t>
            </a:r>
            <a:r>
              <a:rPr sz="1400" b="1" spc="-2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tradirà</a:t>
            </a:r>
            <a:endParaRPr sz="1400">
              <a:latin typeface="Calibri"/>
              <a:cs typeface="Calibri"/>
            </a:endParaRPr>
          </a:p>
          <a:p>
            <a:pPr marL="2066925" marR="8255" algn="just">
              <a:lnSpc>
                <a:spcPct val="101699"/>
              </a:lnSpc>
              <a:spcBef>
                <a:spcPts val="685"/>
              </a:spcBef>
            </a:pPr>
            <a:r>
              <a:rPr sz="900" spc="-5" dirty="0">
                <a:latin typeface="Verdana"/>
                <a:cs typeface="Verdana"/>
              </a:rPr>
              <a:t>«Io </a:t>
            </a:r>
            <a:r>
              <a:rPr sz="900" dirty="0">
                <a:latin typeface="Verdana"/>
                <a:cs typeface="Verdana"/>
              </a:rPr>
              <a:t>non parlo di tutti </a:t>
            </a:r>
            <a:r>
              <a:rPr sz="900" spc="-5" dirty="0">
                <a:latin typeface="Verdana"/>
                <a:cs typeface="Verdana"/>
              </a:rPr>
              <a:t>voi, </a:t>
            </a:r>
            <a:r>
              <a:rPr sz="900" dirty="0">
                <a:latin typeface="Verdana"/>
                <a:cs typeface="Verdana"/>
              </a:rPr>
              <a:t>perché io conosco gli </a:t>
            </a:r>
            <a:r>
              <a:rPr sz="900" spc="-5" dirty="0">
                <a:latin typeface="Verdana"/>
                <a:cs typeface="Verdana"/>
              </a:rPr>
              <a:t>uomini </a:t>
            </a:r>
            <a:r>
              <a:rPr sz="900" dirty="0">
                <a:latin typeface="Verdana"/>
                <a:cs typeface="Verdana"/>
              </a:rPr>
              <a:t>che ho scelto. Ma si  devono </a:t>
            </a:r>
            <a:r>
              <a:rPr sz="900" spc="-5" dirty="0">
                <a:latin typeface="Verdana"/>
                <a:cs typeface="Verdana"/>
              </a:rPr>
              <a:t>adempiere </a:t>
            </a:r>
            <a:r>
              <a:rPr sz="900" dirty="0">
                <a:latin typeface="Verdana"/>
                <a:cs typeface="Verdana"/>
              </a:rPr>
              <a:t>queste parole delle </a:t>
            </a:r>
            <a:r>
              <a:rPr sz="900" spc="-5" dirty="0">
                <a:latin typeface="Verdana"/>
                <a:cs typeface="Verdana"/>
              </a:rPr>
              <a:t>Scritture: Colui </a:t>
            </a:r>
            <a:r>
              <a:rPr sz="900" dirty="0">
                <a:latin typeface="Verdana"/>
                <a:cs typeface="Verdana"/>
              </a:rPr>
              <a:t>che mangia il </a:t>
            </a:r>
            <a:r>
              <a:rPr sz="900" spc="-5" dirty="0">
                <a:latin typeface="Verdana"/>
                <a:cs typeface="Verdana"/>
              </a:rPr>
              <a:t>pane  </a:t>
            </a:r>
            <a:r>
              <a:rPr sz="900" dirty="0">
                <a:latin typeface="Verdana"/>
                <a:cs typeface="Verdana"/>
              </a:rPr>
              <a:t>con me si è ribellato </a:t>
            </a:r>
            <a:r>
              <a:rPr sz="900" spc="-5" dirty="0">
                <a:latin typeface="Verdana"/>
                <a:cs typeface="Verdana"/>
              </a:rPr>
              <a:t>contro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me». </a:t>
            </a:r>
            <a:r>
              <a:rPr sz="900" dirty="0">
                <a:latin typeface="Verdana"/>
                <a:cs typeface="Verdana"/>
              </a:rPr>
              <a:t>Gesù parlò così, ed era molto</a:t>
            </a:r>
            <a:r>
              <a:rPr sz="900" spc="-4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turbato.</a:t>
            </a:r>
            <a:endParaRPr sz="900">
              <a:latin typeface="Verdana"/>
              <a:cs typeface="Verdana"/>
            </a:endParaRPr>
          </a:p>
          <a:p>
            <a:pPr marL="2066925" marR="6985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Poi disse: </a:t>
            </a:r>
            <a:r>
              <a:rPr sz="900" spc="-5" dirty="0">
                <a:latin typeface="Verdana"/>
                <a:cs typeface="Verdana"/>
              </a:rPr>
              <a:t>«Io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spc="-5" dirty="0">
                <a:latin typeface="Verdana"/>
                <a:cs typeface="Verdana"/>
              </a:rPr>
              <a:t>assicuro che uno </a:t>
            </a:r>
            <a:r>
              <a:rPr sz="900" dirty="0">
                <a:latin typeface="Verdana"/>
                <a:cs typeface="Verdana"/>
              </a:rPr>
              <a:t>di voi mi </a:t>
            </a:r>
            <a:r>
              <a:rPr sz="900" spc="-5" dirty="0">
                <a:latin typeface="Verdana"/>
                <a:cs typeface="Verdana"/>
              </a:rPr>
              <a:t>tradirà: uno che </a:t>
            </a:r>
            <a:r>
              <a:rPr sz="900" dirty="0">
                <a:latin typeface="Verdana"/>
                <a:cs typeface="Verdana"/>
              </a:rPr>
              <a:t>mangia </a:t>
            </a:r>
            <a:r>
              <a:rPr sz="900" spc="-5" dirty="0">
                <a:latin typeface="Verdana"/>
                <a:cs typeface="Verdana"/>
              </a:rPr>
              <a:t>qui </a:t>
            </a:r>
            <a:r>
              <a:rPr sz="900" dirty="0">
                <a:latin typeface="Verdana"/>
                <a:cs typeface="Verdana"/>
              </a:rPr>
              <a:t>a  tavola con me». I discepoli </a:t>
            </a:r>
            <a:r>
              <a:rPr sz="900" spc="-5" dirty="0">
                <a:latin typeface="Verdana"/>
                <a:cs typeface="Verdana"/>
              </a:rPr>
              <a:t>diventarono </a:t>
            </a:r>
            <a:r>
              <a:rPr sz="900" dirty="0">
                <a:latin typeface="Verdana"/>
                <a:cs typeface="Verdana"/>
              </a:rPr>
              <a:t>tristi, si </a:t>
            </a:r>
            <a:r>
              <a:rPr sz="900" spc="-5" dirty="0">
                <a:latin typeface="Verdana"/>
                <a:cs typeface="Verdana"/>
              </a:rPr>
              <a:t>guardarono gli uni </a:t>
            </a:r>
            <a:r>
              <a:rPr sz="900" dirty="0">
                <a:latin typeface="Verdana"/>
                <a:cs typeface="Verdana"/>
              </a:rPr>
              <a:t>gli altri,  incerti, e </a:t>
            </a:r>
            <a:r>
              <a:rPr sz="900" spc="-5" dirty="0">
                <a:latin typeface="Verdana"/>
                <a:cs typeface="Verdana"/>
              </a:rPr>
              <a:t>cominciarono </a:t>
            </a:r>
            <a:r>
              <a:rPr sz="900" dirty="0">
                <a:latin typeface="Verdana"/>
                <a:cs typeface="Verdana"/>
              </a:rPr>
              <a:t>a domandarsi a </a:t>
            </a:r>
            <a:r>
              <a:rPr sz="900" spc="-5" dirty="0">
                <a:latin typeface="Verdana"/>
                <a:cs typeface="Verdana"/>
              </a:rPr>
              <a:t>uno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uno </a:t>
            </a:r>
            <a:r>
              <a:rPr sz="900" dirty="0">
                <a:latin typeface="Verdana"/>
                <a:cs typeface="Verdana"/>
              </a:rPr>
              <a:t>chi di loro </a:t>
            </a:r>
            <a:r>
              <a:rPr sz="900" spc="-5" dirty="0">
                <a:latin typeface="Verdana"/>
                <a:cs typeface="Verdana"/>
              </a:rPr>
              <a:t>stava </a:t>
            </a:r>
            <a:r>
              <a:rPr sz="900" dirty="0">
                <a:latin typeface="Verdana"/>
                <a:cs typeface="Verdana"/>
              </a:rPr>
              <a:t>per </a:t>
            </a:r>
            <a:r>
              <a:rPr sz="900" spc="-5" dirty="0">
                <a:latin typeface="Verdana"/>
                <a:cs typeface="Verdana"/>
              </a:rPr>
              <a:t>fare  una </a:t>
            </a:r>
            <a:r>
              <a:rPr sz="900" dirty="0">
                <a:latin typeface="Verdana"/>
                <a:cs typeface="Verdana"/>
              </a:rPr>
              <a:t>cosa simile, perché </a:t>
            </a:r>
            <a:r>
              <a:rPr sz="900" spc="-5" dirty="0">
                <a:latin typeface="Verdana"/>
                <a:cs typeface="Verdana"/>
              </a:rPr>
              <a:t>non capivano </a:t>
            </a:r>
            <a:r>
              <a:rPr sz="900" dirty="0">
                <a:latin typeface="Verdana"/>
                <a:cs typeface="Verdana"/>
              </a:rPr>
              <a:t>di chi</a:t>
            </a:r>
            <a:r>
              <a:rPr sz="900" spc="-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parlasse.</a:t>
            </a:r>
            <a:endParaRPr sz="900">
              <a:latin typeface="Verdana"/>
              <a:cs typeface="Verdana"/>
            </a:endParaRPr>
          </a:p>
          <a:p>
            <a:pPr marL="48895" marR="5080" algn="just">
              <a:lnSpc>
                <a:spcPct val="101400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Ora uno dei discepoli, il discepolo prediletto di </a:t>
            </a:r>
            <a:r>
              <a:rPr sz="900" spc="-5" dirty="0">
                <a:latin typeface="Verdana"/>
                <a:cs typeface="Verdana"/>
              </a:rPr>
              <a:t>Gesù, </a:t>
            </a: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trovava </a:t>
            </a:r>
            <a:r>
              <a:rPr sz="900" dirty="0">
                <a:latin typeface="Verdana"/>
                <a:cs typeface="Verdana"/>
              </a:rPr>
              <a:t>a tavola al suo </a:t>
            </a:r>
            <a:r>
              <a:rPr sz="900" spc="-5" dirty="0">
                <a:latin typeface="Verdana"/>
                <a:cs typeface="Verdana"/>
              </a:rPr>
              <a:t>fianco. </a:t>
            </a:r>
            <a:r>
              <a:rPr sz="900" dirty="0">
                <a:latin typeface="Verdana"/>
                <a:cs typeface="Verdana"/>
              </a:rPr>
              <a:t>Simon Pietro gli </a:t>
            </a:r>
            <a:r>
              <a:rPr sz="900" spc="-5" dirty="0">
                <a:latin typeface="Verdana"/>
                <a:cs typeface="Verdana"/>
              </a:rPr>
              <a:t>fece </a:t>
            </a:r>
            <a:r>
              <a:rPr sz="900" spc="-10" dirty="0">
                <a:latin typeface="Verdana"/>
                <a:cs typeface="Verdana"/>
              </a:rPr>
              <a:t>un  </a:t>
            </a:r>
            <a:r>
              <a:rPr sz="900" spc="-5" dirty="0">
                <a:latin typeface="Verdana"/>
                <a:cs typeface="Verdana"/>
              </a:rPr>
              <a:t>cenno </a:t>
            </a:r>
            <a:r>
              <a:rPr sz="900" dirty="0">
                <a:latin typeface="Verdana"/>
                <a:cs typeface="Verdana"/>
              </a:rPr>
              <a:t>come per </a:t>
            </a:r>
            <a:r>
              <a:rPr sz="900" spc="-5" dirty="0">
                <a:latin typeface="Verdana"/>
                <a:cs typeface="Verdana"/>
              </a:rPr>
              <a:t>dire: </a:t>
            </a:r>
            <a:r>
              <a:rPr sz="900" dirty="0">
                <a:latin typeface="Verdana"/>
                <a:cs typeface="Verdana"/>
              </a:rPr>
              <a:t>– </a:t>
            </a:r>
            <a:r>
              <a:rPr sz="900" spc="-5" dirty="0">
                <a:latin typeface="Verdana"/>
                <a:cs typeface="Verdana"/>
              </a:rPr>
              <a:t>Chiedigli </a:t>
            </a:r>
            <a:r>
              <a:rPr sz="900" dirty="0">
                <a:latin typeface="Verdana"/>
                <a:cs typeface="Verdana"/>
              </a:rPr>
              <a:t>di chi sta </a:t>
            </a:r>
            <a:r>
              <a:rPr sz="900" spc="-5" dirty="0">
                <a:latin typeface="Verdana"/>
                <a:cs typeface="Verdana"/>
              </a:rPr>
              <a:t>parlando. </a:t>
            </a:r>
            <a:r>
              <a:rPr sz="900" spc="-10" dirty="0">
                <a:latin typeface="Verdana"/>
                <a:cs typeface="Verdana"/>
              </a:rPr>
              <a:t>Ed </a:t>
            </a:r>
            <a:r>
              <a:rPr sz="900" dirty="0">
                <a:latin typeface="Verdana"/>
                <a:cs typeface="Verdana"/>
              </a:rPr>
              <a:t>egli </a:t>
            </a:r>
            <a:r>
              <a:rPr sz="900" spc="-5" dirty="0">
                <a:latin typeface="Verdana"/>
                <a:cs typeface="Verdana"/>
              </a:rPr>
              <a:t>reclinandosi così sul </a:t>
            </a:r>
            <a:r>
              <a:rPr sz="900" dirty="0">
                <a:latin typeface="Verdana"/>
                <a:cs typeface="Verdana"/>
              </a:rPr>
              <a:t>suo petto, gli disse: </a:t>
            </a:r>
            <a:r>
              <a:rPr sz="900" spc="-5" dirty="0">
                <a:latin typeface="Verdana"/>
                <a:cs typeface="Verdana"/>
              </a:rPr>
              <a:t>«Signore,  </a:t>
            </a:r>
            <a:r>
              <a:rPr sz="900" dirty="0">
                <a:latin typeface="Verdana"/>
                <a:cs typeface="Verdana"/>
              </a:rPr>
              <a:t>chi è?». Rispose allora </a:t>
            </a:r>
            <a:r>
              <a:rPr sz="900" spc="-10" dirty="0">
                <a:latin typeface="Verdana"/>
                <a:cs typeface="Verdana"/>
              </a:rPr>
              <a:t>Gesù: </a:t>
            </a:r>
            <a:r>
              <a:rPr sz="900" dirty="0">
                <a:latin typeface="Verdana"/>
                <a:cs typeface="Verdana"/>
              </a:rPr>
              <a:t>«È colui per il </a:t>
            </a:r>
            <a:r>
              <a:rPr sz="900" spc="-5" dirty="0">
                <a:latin typeface="Verdana"/>
                <a:cs typeface="Verdana"/>
              </a:rPr>
              <a:t>quale </a:t>
            </a:r>
            <a:r>
              <a:rPr sz="900" dirty="0">
                <a:latin typeface="Verdana"/>
                <a:cs typeface="Verdana"/>
              </a:rPr>
              <a:t>intingerò un </a:t>
            </a:r>
            <a:r>
              <a:rPr sz="900" spc="-5" dirty="0">
                <a:latin typeface="Verdana"/>
                <a:cs typeface="Verdana"/>
              </a:rPr>
              <a:t>pezzo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pane </a:t>
            </a:r>
            <a:r>
              <a:rPr sz="900" dirty="0">
                <a:latin typeface="Verdana"/>
                <a:cs typeface="Verdana"/>
              </a:rPr>
              <a:t>e glielo darò. È </a:t>
            </a:r>
            <a:r>
              <a:rPr sz="900" spc="-5" dirty="0">
                <a:latin typeface="Verdana"/>
                <a:cs typeface="Verdana"/>
              </a:rPr>
              <a:t>costui </a:t>
            </a:r>
            <a:r>
              <a:rPr sz="900" dirty="0">
                <a:latin typeface="Verdana"/>
                <a:cs typeface="Verdana"/>
              </a:rPr>
              <a:t>quello </a:t>
            </a:r>
            <a:r>
              <a:rPr sz="900" spc="-5" dirty="0">
                <a:latin typeface="Verdana"/>
                <a:cs typeface="Verdana"/>
              </a:rPr>
              <a:t>che  </a:t>
            </a:r>
            <a:r>
              <a:rPr sz="900" dirty="0">
                <a:latin typeface="Verdana"/>
                <a:cs typeface="Verdana"/>
              </a:rPr>
              <a:t>mi tradirà». E intinto un boccone di pane </a:t>
            </a:r>
            <a:r>
              <a:rPr sz="900" spc="-5" dirty="0">
                <a:latin typeface="Verdana"/>
                <a:cs typeface="Verdana"/>
              </a:rPr>
              <a:t>nel </a:t>
            </a:r>
            <a:r>
              <a:rPr sz="900" dirty="0">
                <a:latin typeface="Verdana"/>
                <a:cs typeface="Verdana"/>
              </a:rPr>
              <a:t>piatto lo diede a Giuda, figlio di Simone Iscariota. Appena Giuda  ebbe </a:t>
            </a:r>
            <a:r>
              <a:rPr sz="900" spc="-5" dirty="0">
                <a:latin typeface="Verdana"/>
                <a:cs typeface="Verdana"/>
              </a:rPr>
              <a:t>preso quel pezzo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10" dirty="0">
                <a:latin typeface="Verdana"/>
                <a:cs typeface="Verdana"/>
              </a:rPr>
              <a:t>pane, </a:t>
            </a:r>
            <a:r>
              <a:rPr sz="900" dirty="0">
                <a:latin typeface="Verdana"/>
                <a:cs typeface="Verdana"/>
              </a:rPr>
              <a:t>Satana entrò in</a:t>
            </a:r>
            <a:r>
              <a:rPr sz="900" spc="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lui.</a:t>
            </a:r>
            <a:endParaRPr sz="900">
              <a:latin typeface="Verdana"/>
              <a:cs typeface="Verdana"/>
            </a:endParaRPr>
          </a:p>
          <a:p>
            <a:pPr marL="48895" marR="6350" algn="just">
              <a:lnSpc>
                <a:spcPct val="1014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Gesù </a:t>
            </a:r>
            <a:r>
              <a:rPr sz="900" spc="-5" dirty="0">
                <a:latin typeface="Verdana"/>
                <a:cs typeface="Verdana"/>
              </a:rPr>
              <a:t>continuò: «Il </a:t>
            </a:r>
            <a:r>
              <a:rPr sz="900" dirty="0">
                <a:latin typeface="Verdana"/>
                <a:cs typeface="Verdana"/>
              </a:rPr>
              <a:t>Figlio </a:t>
            </a:r>
            <a:r>
              <a:rPr sz="900" spc="-5" dirty="0">
                <a:latin typeface="Verdana"/>
                <a:cs typeface="Verdana"/>
              </a:rPr>
              <a:t>dell’uomo </a:t>
            </a:r>
            <a:r>
              <a:rPr sz="900" dirty="0">
                <a:latin typeface="Verdana"/>
                <a:cs typeface="Verdana"/>
              </a:rPr>
              <a:t>sta per morire, </a:t>
            </a:r>
            <a:r>
              <a:rPr sz="900" spc="-5" dirty="0">
                <a:latin typeface="Verdana"/>
                <a:cs typeface="Verdana"/>
              </a:rPr>
              <a:t>come </a:t>
            </a:r>
            <a:r>
              <a:rPr sz="900" dirty="0">
                <a:latin typeface="Verdana"/>
                <a:cs typeface="Verdana"/>
              </a:rPr>
              <a:t>è stato stabilito per </a:t>
            </a:r>
            <a:r>
              <a:rPr sz="900" spc="-5" dirty="0">
                <a:latin typeface="Verdana"/>
                <a:cs typeface="Verdana"/>
              </a:rPr>
              <a:t>lui </a:t>
            </a:r>
            <a:r>
              <a:rPr sz="900" dirty="0">
                <a:latin typeface="Verdana"/>
                <a:cs typeface="Verdana"/>
              </a:rPr>
              <a:t>e così come di lui </a:t>
            </a:r>
            <a:r>
              <a:rPr sz="900" spc="-5" dirty="0">
                <a:latin typeface="Verdana"/>
                <a:cs typeface="Verdana"/>
              </a:rPr>
              <a:t>sta scritto. </a:t>
            </a:r>
            <a:r>
              <a:rPr sz="900" dirty="0">
                <a:latin typeface="Verdana"/>
                <a:cs typeface="Verdana"/>
              </a:rPr>
              <a:t>Ma  </a:t>
            </a:r>
            <a:r>
              <a:rPr sz="900" spc="-5" dirty="0">
                <a:latin typeface="Verdana"/>
                <a:cs typeface="Verdana"/>
              </a:rPr>
              <a:t>guai </a:t>
            </a:r>
            <a:r>
              <a:rPr sz="900" dirty="0">
                <a:latin typeface="Verdana"/>
                <a:cs typeface="Verdana"/>
              </a:rPr>
              <a:t>a quell’uomo per </a:t>
            </a:r>
            <a:r>
              <a:rPr sz="900" spc="-5" dirty="0">
                <a:latin typeface="Verdana"/>
                <a:cs typeface="Verdana"/>
              </a:rPr>
              <a:t>mezzo </a:t>
            </a:r>
            <a:r>
              <a:rPr sz="900" dirty="0">
                <a:latin typeface="Verdana"/>
                <a:cs typeface="Verdana"/>
              </a:rPr>
              <a:t>del </a:t>
            </a:r>
            <a:r>
              <a:rPr sz="900" spc="-5" dirty="0">
                <a:latin typeface="Verdana"/>
                <a:cs typeface="Verdana"/>
              </a:rPr>
              <a:t>quale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Figlio </a:t>
            </a:r>
            <a:r>
              <a:rPr sz="900" dirty="0">
                <a:latin typeface="Verdana"/>
                <a:cs typeface="Verdana"/>
              </a:rPr>
              <a:t>dell’uomo è </a:t>
            </a:r>
            <a:r>
              <a:rPr sz="900" spc="-5" dirty="0">
                <a:latin typeface="Verdana"/>
                <a:cs typeface="Verdana"/>
              </a:rPr>
              <a:t>tradito. </a:t>
            </a:r>
            <a:r>
              <a:rPr sz="900" dirty="0">
                <a:latin typeface="Verdana"/>
                <a:cs typeface="Verdana"/>
              </a:rPr>
              <a:t>Per lui sarebbe </a:t>
            </a:r>
            <a:r>
              <a:rPr sz="900" spc="-5" dirty="0">
                <a:latin typeface="Verdana"/>
                <a:cs typeface="Verdana"/>
              </a:rPr>
              <a:t>stato </a:t>
            </a:r>
            <a:r>
              <a:rPr sz="900" dirty="0">
                <a:latin typeface="Verdana"/>
                <a:cs typeface="Verdana"/>
              </a:rPr>
              <a:t>meglio non </a:t>
            </a:r>
            <a:r>
              <a:rPr sz="900" spc="-5" dirty="0">
                <a:latin typeface="Verdana"/>
                <a:cs typeface="Verdana"/>
              </a:rPr>
              <a:t>essere </a:t>
            </a:r>
            <a:r>
              <a:rPr sz="900" dirty="0">
                <a:latin typeface="Verdana"/>
                <a:cs typeface="Verdana"/>
              </a:rPr>
              <a:t>mai  nato!». Allora Giuda, </a:t>
            </a:r>
            <a:r>
              <a:rPr sz="900" spc="-1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traditore, domandò: «Maestro, </a:t>
            </a:r>
            <a:r>
              <a:rPr sz="900" dirty="0">
                <a:latin typeface="Verdana"/>
                <a:cs typeface="Verdana"/>
              </a:rPr>
              <a:t>sono </a:t>
            </a:r>
            <a:r>
              <a:rPr sz="900" spc="-5" dirty="0">
                <a:latin typeface="Verdana"/>
                <a:cs typeface="Verdana"/>
              </a:rPr>
              <a:t>forse io?». </a:t>
            </a:r>
            <a:r>
              <a:rPr sz="900" dirty="0">
                <a:latin typeface="Verdana"/>
                <a:cs typeface="Verdana"/>
              </a:rPr>
              <a:t>E Gesù gli rispose: </a:t>
            </a:r>
            <a:r>
              <a:rPr sz="900" spc="-5" dirty="0">
                <a:latin typeface="Verdana"/>
                <a:cs typeface="Verdana"/>
              </a:rPr>
              <a:t>«Tu </a:t>
            </a:r>
            <a:r>
              <a:rPr sz="900" dirty="0">
                <a:latin typeface="Verdana"/>
                <a:cs typeface="Verdana"/>
              </a:rPr>
              <a:t>l’hai detto».  </a:t>
            </a:r>
            <a:r>
              <a:rPr sz="900" spc="-5" dirty="0">
                <a:latin typeface="Verdana"/>
                <a:cs typeface="Verdana"/>
              </a:rPr>
              <a:t>Nessuno </a:t>
            </a:r>
            <a:r>
              <a:rPr sz="900" dirty="0">
                <a:latin typeface="Verdana"/>
                <a:cs typeface="Verdana"/>
              </a:rPr>
              <a:t>di quelli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erano a tavola capì perché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gli aveva parlato a </a:t>
            </a:r>
            <a:r>
              <a:rPr sz="900" spc="-5" dirty="0">
                <a:latin typeface="Verdana"/>
                <a:cs typeface="Verdana"/>
              </a:rPr>
              <a:t>quel</a:t>
            </a:r>
            <a:r>
              <a:rPr sz="900" spc="-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modo.</a:t>
            </a:r>
            <a:endParaRPr sz="900">
              <a:latin typeface="Verdana"/>
              <a:cs typeface="Verdana"/>
            </a:endParaRPr>
          </a:p>
          <a:p>
            <a:pPr marL="48895" marR="7620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Giuda dunque prese il boccone di pane e poi </a:t>
            </a:r>
            <a:r>
              <a:rPr sz="900" spc="-5" dirty="0">
                <a:latin typeface="Verdana"/>
                <a:cs typeface="Verdana"/>
              </a:rPr>
              <a:t>uscì </a:t>
            </a:r>
            <a:r>
              <a:rPr sz="900" dirty="0">
                <a:latin typeface="Verdana"/>
                <a:cs typeface="Verdana"/>
              </a:rPr>
              <a:t>subito. </a:t>
            </a:r>
            <a:r>
              <a:rPr sz="900" spc="-5" dirty="0">
                <a:latin typeface="Verdana"/>
                <a:cs typeface="Verdana"/>
              </a:rPr>
              <a:t>Era </a:t>
            </a:r>
            <a:r>
              <a:rPr sz="900" dirty="0">
                <a:latin typeface="Verdana"/>
                <a:cs typeface="Verdana"/>
              </a:rPr>
              <a:t>notte. Quand’egli fu uscito,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disse: </a:t>
            </a:r>
            <a:r>
              <a:rPr sz="900" spc="-5" dirty="0">
                <a:latin typeface="Verdana"/>
                <a:cs typeface="Verdana"/>
              </a:rPr>
              <a:t>«Ora </a:t>
            </a:r>
            <a:r>
              <a:rPr sz="900" dirty="0">
                <a:latin typeface="Verdana"/>
                <a:cs typeface="Verdana"/>
              </a:rPr>
              <a:t>il  Figlio dell’uomo è stato </a:t>
            </a:r>
            <a:r>
              <a:rPr sz="900" spc="-5" dirty="0">
                <a:latin typeface="Verdana"/>
                <a:cs typeface="Verdana"/>
              </a:rPr>
              <a:t>glorificato </a:t>
            </a:r>
            <a:r>
              <a:rPr sz="900" dirty="0">
                <a:latin typeface="Verdana"/>
                <a:cs typeface="Verdana"/>
              </a:rPr>
              <a:t>da Dio, e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la gloria di </a:t>
            </a:r>
            <a:r>
              <a:rPr sz="900" spc="-5" dirty="0">
                <a:latin typeface="Verdana"/>
                <a:cs typeface="Verdana"/>
              </a:rPr>
              <a:t>Dio </a:t>
            </a: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manifesterà </a:t>
            </a:r>
            <a:r>
              <a:rPr sz="900" dirty="0">
                <a:latin typeface="Verdana"/>
                <a:cs typeface="Verdana"/>
              </a:rPr>
              <a:t>per </a:t>
            </a:r>
            <a:r>
              <a:rPr sz="900" spc="-5" dirty="0">
                <a:latin typeface="Verdana"/>
                <a:cs typeface="Verdana"/>
              </a:rPr>
              <a:t>mezzo </a:t>
            </a:r>
            <a:r>
              <a:rPr sz="900" dirty="0">
                <a:latin typeface="Verdana"/>
                <a:cs typeface="Verdana"/>
              </a:rPr>
              <a:t>del Figlio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a sua  volta agirà in </a:t>
            </a:r>
            <a:r>
              <a:rPr sz="900" spc="-5" dirty="0">
                <a:latin typeface="Verdana"/>
                <a:cs typeface="Verdana"/>
              </a:rPr>
              <a:t>modo </a:t>
            </a:r>
            <a:r>
              <a:rPr sz="900" dirty="0">
                <a:latin typeface="Verdana"/>
                <a:cs typeface="Verdana"/>
              </a:rPr>
              <a:t>da </a:t>
            </a:r>
            <a:r>
              <a:rPr sz="900" spc="-5" dirty="0">
                <a:latin typeface="Verdana"/>
                <a:cs typeface="Verdana"/>
              </a:rPr>
              <a:t>manifestare </a:t>
            </a:r>
            <a:r>
              <a:rPr sz="900" dirty="0">
                <a:latin typeface="Verdana"/>
                <a:cs typeface="Verdana"/>
              </a:rPr>
              <a:t>la gloria di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Dio».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2083" y="1007707"/>
            <a:ext cx="1799843" cy="961299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8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8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951989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Un nuovo</a:t>
            </a:r>
            <a:r>
              <a:rPr sz="1400" b="1" spc="-4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comandamento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209035" y="848349"/>
            <a:ext cx="3862704" cy="127571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algn="just">
              <a:lnSpc>
                <a:spcPct val="101400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Uscito Giuda, Gesù disse: </a:t>
            </a:r>
            <a:r>
              <a:rPr sz="900" spc="-5" dirty="0">
                <a:latin typeface="Verdana"/>
                <a:cs typeface="Verdana"/>
              </a:rPr>
              <a:t>«Ora </a:t>
            </a:r>
            <a:r>
              <a:rPr sz="900" dirty="0">
                <a:latin typeface="Verdana"/>
                <a:cs typeface="Verdana"/>
              </a:rPr>
              <a:t>il Figlio </a:t>
            </a:r>
            <a:r>
              <a:rPr sz="900" spc="-5" dirty="0">
                <a:latin typeface="Verdana"/>
                <a:cs typeface="Verdana"/>
              </a:rPr>
              <a:t>dell'uomo riceve </a:t>
            </a:r>
            <a:r>
              <a:rPr sz="900" dirty="0">
                <a:latin typeface="Verdana"/>
                <a:cs typeface="Verdana"/>
              </a:rPr>
              <a:t>gloria da  Dio, e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la gloria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Dio </a:t>
            </a: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manifesta </a:t>
            </a:r>
            <a:r>
              <a:rPr sz="900" dirty="0">
                <a:latin typeface="Verdana"/>
                <a:cs typeface="Verdana"/>
              </a:rPr>
              <a:t>per </a:t>
            </a:r>
            <a:r>
              <a:rPr sz="900" spc="-5" dirty="0">
                <a:latin typeface="Verdana"/>
                <a:cs typeface="Verdana"/>
              </a:rPr>
              <a:t>mezzo </a:t>
            </a:r>
            <a:r>
              <a:rPr sz="900" dirty="0">
                <a:latin typeface="Verdana"/>
                <a:cs typeface="Verdana"/>
              </a:rPr>
              <a:t>del </a:t>
            </a:r>
            <a:r>
              <a:rPr sz="900" spc="-5" dirty="0">
                <a:latin typeface="Verdana"/>
                <a:cs typeface="Verdana"/>
              </a:rPr>
              <a:t>Figlio. </a:t>
            </a:r>
            <a:r>
              <a:rPr sz="900" dirty="0">
                <a:latin typeface="Verdana"/>
                <a:cs typeface="Verdana"/>
              </a:rPr>
              <a:t>Se  il Figlio </a:t>
            </a:r>
            <a:r>
              <a:rPr sz="900" spc="-5" dirty="0">
                <a:latin typeface="Verdana"/>
                <a:cs typeface="Verdana"/>
              </a:rPr>
              <a:t>dell'uomo </a:t>
            </a:r>
            <a:r>
              <a:rPr sz="900" dirty="0">
                <a:latin typeface="Verdana"/>
                <a:cs typeface="Verdana"/>
              </a:rPr>
              <a:t>agisce in modo da </a:t>
            </a:r>
            <a:r>
              <a:rPr sz="900" spc="-5" dirty="0">
                <a:latin typeface="Verdana"/>
                <a:cs typeface="Verdana"/>
              </a:rPr>
              <a:t>manifestare </a:t>
            </a:r>
            <a:r>
              <a:rPr sz="900" dirty="0">
                <a:latin typeface="Verdana"/>
                <a:cs typeface="Verdana"/>
              </a:rPr>
              <a:t>la gloria di Dio,  presto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Dio darà la </a:t>
            </a:r>
            <a:r>
              <a:rPr sz="900" spc="-5" dirty="0">
                <a:latin typeface="Verdana"/>
                <a:cs typeface="Verdana"/>
              </a:rPr>
              <a:t>sua </a:t>
            </a:r>
            <a:r>
              <a:rPr sz="900" dirty="0">
                <a:latin typeface="Verdana"/>
                <a:cs typeface="Verdana"/>
              </a:rPr>
              <a:t>gloria al Figlio. </a:t>
            </a:r>
            <a:r>
              <a:rPr sz="900" spc="-5" dirty="0">
                <a:latin typeface="Verdana"/>
                <a:cs typeface="Verdana"/>
              </a:rPr>
              <a:t>Fratelli, </a:t>
            </a:r>
            <a:r>
              <a:rPr sz="900" dirty="0">
                <a:latin typeface="Verdana"/>
                <a:cs typeface="Verdana"/>
              </a:rPr>
              <a:t>per poco  </a:t>
            </a:r>
            <a:r>
              <a:rPr sz="900" spc="-5" dirty="0">
                <a:latin typeface="Verdana"/>
                <a:cs typeface="Verdana"/>
              </a:rPr>
              <a:t>tempo sono </a:t>
            </a:r>
            <a:r>
              <a:rPr sz="900" dirty="0">
                <a:latin typeface="Verdana"/>
                <a:cs typeface="Verdana"/>
              </a:rPr>
              <a:t>ancora con voi. Voi mi cercherete, ma </a:t>
            </a:r>
            <a:r>
              <a:rPr sz="900" spc="-5" dirty="0">
                <a:latin typeface="Verdana"/>
                <a:cs typeface="Verdana"/>
              </a:rPr>
              <a:t>ora </a:t>
            </a:r>
            <a:r>
              <a:rPr sz="900" dirty="0">
                <a:latin typeface="Verdana"/>
                <a:cs typeface="Verdana"/>
              </a:rPr>
              <a:t>dico </a:t>
            </a:r>
            <a:r>
              <a:rPr sz="900" spc="-5" dirty="0">
                <a:latin typeface="Verdana"/>
                <a:cs typeface="Verdana"/>
              </a:rPr>
              <a:t>anche 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voi </a:t>
            </a:r>
            <a:r>
              <a:rPr sz="900" dirty="0">
                <a:latin typeface="Verdana"/>
                <a:cs typeface="Verdana"/>
              </a:rPr>
              <a:t>quello che </a:t>
            </a:r>
            <a:r>
              <a:rPr sz="900" spc="-10" dirty="0">
                <a:latin typeface="Verdana"/>
                <a:cs typeface="Verdana"/>
              </a:rPr>
              <a:t>ho </a:t>
            </a:r>
            <a:r>
              <a:rPr sz="900" dirty="0">
                <a:latin typeface="Verdana"/>
                <a:cs typeface="Verdana"/>
              </a:rPr>
              <a:t>già detto ai capi </a:t>
            </a:r>
            <a:r>
              <a:rPr sz="900" spc="-5" dirty="0">
                <a:latin typeface="Verdana"/>
                <a:cs typeface="Verdana"/>
              </a:rPr>
              <a:t>ebrei: </a:t>
            </a:r>
            <a:r>
              <a:rPr sz="900" dirty="0">
                <a:latin typeface="Verdana"/>
                <a:cs typeface="Verdana"/>
              </a:rPr>
              <a:t>dove io vado, voi non  potete </a:t>
            </a:r>
            <a:r>
              <a:rPr sz="900" spc="-5" dirty="0">
                <a:latin typeface="Verdana"/>
                <a:cs typeface="Verdana"/>
              </a:rPr>
              <a:t>venire. Io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do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comandamento </a:t>
            </a:r>
            <a:r>
              <a:rPr sz="900" spc="-5" dirty="0">
                <a:latin typeface="Verdana"/>
                <a:cs typeface="Verdana"/>
              </a:rPr>
              <a:t>nuovo: </a:t>
            </a:r>
            <a:r>
              <a:rPr sz="900" dirty="0">
                <a:latin typeface="Verdana"/>
                <a:cs typeface="Verdana"/>
              </a:rPr>
              <a:t>amatevi gli </a:t>
            </a:r>
            <a:r>
              <a:rPr sz="900" spc="-5" dirty="0">
                <a:latin typeface="Verdana"/>
                <a:cs typeface="Verdana"/>
              </a:rPr>
              <a:t>uni  </a:t>
            </a:r>
            <a:r>
              <a:rPr sz="900" dirty="0">
                <a:latin typeface="Verdana"/>
                <a:cs typeface="Verdana"/>
              </a:rPr>
              <a:t>gli altri. Amatevi come io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ho amato! Da </a:t>
            </a:r>
            <a:r>
              <a:rPr sz="900" spc="-5" dirty="0">
                <a:latin typeface="Verdana"/>
                <a:cs typeface="Verdana"/>
              </a:rPr>
              <a:t>questo tutti sapranno  </a:t>
            </a:r>
            <a:r>
              <a:rPr sz="900" dirty="0">
                <a:latin typeface="Verdana"/>
                <a:cs typeface="Verdana"/>
              </a:rPr>
              <a:t>che siete </a:t>
            </a:r>
            <a:r>
              <a:rPr sz="900" spc="-5" dirty="0">
                <a:latin typeface="Verdana"/>
                <a:cs typeface="Verdana"/>
              </a:rPr>
              <a:t>miei </a:t>
            </a:r>
            <a:r>
              <a:rPr sz="900" dirty="0">
                <a:latin typeface="Verdana"/>
                <a:cs typeface="Verdana"/>
              </a:rPr>
              <a:t>discepoli: se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amate gli </a:t>
            </a:r>
            <a:r>
              <a:rPr sz="900" spc="-5" dirty="0">
                <a:latin typeface="Verdana"/>
                <a:cs typeface="Verdana"/>
              </a:rPr>
              <a:t>uni </a:t>
            </a:r>
            <a:r>
              <a:rPr sz="900" dirty="0">
                <a:latin typeface="Verdana"/>
                <a:cs typeface="Verdana"/>
              </a:rPr>
              <a:t>gli</a:t>
            </a:r>
            <a:r>
              <a:rPr sz="900" spc="-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altri».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94360" y="947927"/>
            <a:ext cx="2503931" cy="2282952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8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9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201803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Gesù abbandonato da</a:t>
            </a:r>
            <a:r>
              <a:rPr sz="1400" b="1" spc="-1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tutti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08115" cy="275399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327275" marR="5715" algn="just">
              <a:lnSpc>
                <a:spcPct val="101299"/>
              </a:lnSpc>
              <a:spcBef>
                <a:spcPts val="85"/>
              </a:spcBef>
            </a:pPr>
            <a:r>
              <a:rPr sz="900" spc="-5" dirty="0">
                <a:latin typeface="Verdana"/>
                <a:cs typeface="Verdana"/>
              </a:rPr>
              <a:t>«Questa </a:t>
            </a:r>
            <a:r>
              <a:rPr sz="900" dirty="0">
                <a:latin typeface="Verdana"/>
                <a:cs typeface="Verdana"/>
              </a:rPr>
              <a:t>notte </a:t>
            </a:r>
            <a:r>
              <a:rPr sz="900" spc="-5" dirty="0">
                <a:latin typeface="Verdana"/>
                <a:cs typeface="Verdana"/>
              </a:rPr>
              <a:t>tutti </a:t>
            </a:r>
            <a:r>
              <a:rPr sz="900" dirty="0">
                <a:latin typeface="Verdana"/>
                <a:cs typeface="Verdana"/>
              </a:rPr>
              <a:t>voi </a:t>
            </a:r>
            <a:r>
              <a:rPr sz="900" spc="-5" dirty="0">
                <a:latin typeface="Verdana"/>
                <a:cs typeface="Verdana"/>
              </a:rPr>
              <a:t>perderete </a:t>
            </a:r>
            <a:r>
              <a:rPr sz="900" dirty="0">
                <a:latin typeface="Verdana"/>
                <a:cs typeface="Verdana"/>
              </a:rPr>
              <a:t>ogni </a:t>
            </a:r>
            <a:r>
              <a:rPr sz="900" spc="-5" dirty="0">
                <a:latin typeface="Verdana"/>
                <a:cs typeface="Verdana"/>
              </a:rPr>
              <a:t>fiducia </a:t>
            </a:r>
            <a:r>
              <a:rPr sz="900" dirty="0">
                <a:latin typeface="Verdana"/>
                <a:cs typeface="Verdana"/>
              </a:rPr>
              <a:t>in me, </a:t>
            </a:r>
            <a:r>
              <a:rPr sz="900" spc="-5" dirty="0">
                <a:latin typeface="Verdana"/>
                <a:cs typeface="Verdana"/>
              </a:rPr>
              <a:t>perché </a:t>
            </a:r>
            <a:r>
              <a:rPr sz="900" dirty="0">
                <a:latin typeface="Verdana"/>
                <a:cs typeface="Verdana"/>
              </a:rPr>
              <a:t>sta </a:t>
            </a:r>
            <a:r>
              <a:rPr sz="900" spc="-5" dirty="0">
                <a:latin typeface="Verdana"/>
                <a:cs typeface="Verdana"/>
              </a:rPr>
              <a:t>scritto:  </a:t>
            </a:r>
            <a:r>
              <a:rPr sz="900" i="1" dirty="0">
                <a:latin typeface="Verdana"/>
                <a:cs typeface="Verdana"/>
              </a:rPr>
              <a:t>Ucciderò il </a:t>
            </a:r>
            <a:r>
              <a:rPr sz="900" i="1" spc="-5" dirty="0">
                <a:latin typeface="Verdana"/>
                <a:cs typeface="Verdana"/>
              </a:rPr>
              <a:t>pastore </a:t>
            </a:r>
            <a:r>
              <a:rPr sz="900" i="1" dirty="0">
                <a:latin typeface="Verdana"/>
                <a:cs typeface="Verdana"/>
              </a:rPr>
              <a:t>e le </a:t>
            </a:r>
            <a:r>
              <a:rPr sz="900" i="1" spc="-5" dirty="0">
                <a:latin typeface="Verdana"/>
                <a:cs typeface="Verdana"/>
              </a:rPr>
              <a:t>pecore </a:t>
            </a:r>
            <a:r>
              <a:rPr sz="900" i="1" dirty="0">
                <a:latin typeface="Verdana"/>
                <a:cs typeface="Verdana"/>
              </a:rPr>
              <a:t>del gregge </a:t>
            </a:r>
            <a:r>
              <a:rPr sz="900" i="1" spc="-5" dirty="0">
                <a:latin typeface="Verdana"/>
                <a:cs typeface="Verdana"/>
              </a:rPr>
              <a:t>saranno </a:t>
            </a:r>
            <a:r>
              <a:rPr sz="900" i="1" dirty="0">
                <a:latin typeface="Verdana"/>
                <a:cs typeface="Verdana"/>
              </a:rPr>
              <a:t>disperse, ma dopo la  mia </a:t>
            </a:r>
            <a:r>
              <a:rPr sz="900" i="1" spc="-5" dirty="0">
                <a:latin typeface="Verdana"/>
                <a:cs typeface="Verdana"/>
              </a:rPr>
              <a:t>risurrezione, vi </a:t>
            </a:r>
            <a:r>
              <a:rPr sz="900" i="1" dirty="0">
                <a:latin typeface="Verdana"/>
                <a:cs typeface="Verdana"/>
              </a:rPr>
              <a:t>precederò in Galilea</a:t>
            </a:r>
            <a:r>
              <a:rPr sz="900" dirty="0">
                <a:latin typeface="Verdana"/>
                <a:cs typeface="Verdana"/>
              </a:rPr>
              <a:t>». </a:t>
            </a:r>
            <a:r>
              <a:rPr sz="900" spc="-5" dirty="0">
                <a:latin typeface="Verdana"/>
                <a:cs typeface="Verdana"/>
              </a:rPr>
              <a:t>Il Signore </a:t>
            </a:r>
            <a:r>
              <a:rPr sz="900" dirty="0">
                <a:latin typeface="Verdana"/>
                <a:cs typeface="Verdana"/>
              </a:rPr>
              <a:t>disse: </a:t>
            </a:r>
            <a:r>
              <a:rPr sz="900" spc="-5" dirty="0">
                <a:latin typeface="Verdana"/>
                <a:cs typeface="Verdana"/>
              </a:rPr>
              <a:t>«Simone,  </a:t>
            </a:r>
            <a:r>
              <a:rPr sz="900" dirty="0">
                <a:latin typeface="Verdana"/>
                <a:cs typeface="Verdana"/>
              </a:rPr>
              <a:t>Simone, ascolta! </a:t>
            </a:r>
            <a:r>
              <a:rPr sz="900" spc="-5" dirty="0">
                <a:latin typeface="Verdana"/>
                <a:cs typeface="Verdana"/>
              </a:rPr>
              <a:t>Satana </a:t>
            </a:r>
            <a:r>
              <a:rPr sz="900" dirty="0">
                <a:latin typeface="Verdana"/>
                <a:cs typeface="Verdana"/>
              </a:rPr>
              <a:t>ha preteso, ottenendolo, di potervi </a:t>
            </a:r>
            <a:r>
              <a:rPr sz="900" spc="-5" dirty="0">
                <a:latin typeface="Verdana"/>
                <a:cs typeface="Verdana"/>
              </a:rPr>
              <a:t>passare </a:t>
            </a:r>
            <a:r>
              <a:rPr sz="900" dirty="0">
                <a:latin typeface="Verdana"/>
                <a:cs typeface="Verdana"/>
              </a:rPr>
              <a:t>al  vaglio, come si fa con il </a:t>
            </a:r>
            <a:r>
              <a:rPr sz="900" spc="-5" dirty="0">
                <a:latin typeface="Verdana"/>
                <a:cs typeface="Verdana"/>
              </a:rPr>
              <a:t>grano </a:t>
            </a:r>
            <a:r>
              <a:rPr sz="900" dirty="0">
                <a:latin typeface="Verdana"/>
                <a:cs typeface="Verdana"/>
              </a:rPr>
              <a:t>per pulirlo. Ma io ho pregato </a:t>
            </a:r>
            <a:r>
              <a:rPr sz="900" spc="-5" dirty="0">
                <a:latin typeface="Verdana"/>
                <a:cs typeface="Verdana"/>
              </a:rPr>
              <a:t>per </a:t>
            </a:r>
            <a:r>
              <a:rPr sz="900" dirty="0">
                <a:latin typeface="Verdana"/>
                <a:cs typeface="Verdana"/>
              </a:rPr>
              <a:t>te,  perché la </a:t>
            </a:r>
            <a:r>
              <a:rPr sz="900" spc="-5" dirty="0">
                <a:latin typeface="Verdana"/>
                <a:cs typeface="Verdana"/>
              </a:rPr>
              <a:t>tua fede </a:t>
            </a:r>
            <a:r>
              <a:rPr sz="900" dirty="0">
                <a:latin typeface="Verdana"/>
                <a:cs typeface="Verdana"/>
              </a:rPr>
              <a:t>non venga meno. E tu quando sarai </a:t>
            </a:r>
            <a:r>
              <a:rPr sz="900" spc="-5" dirty="0">
                <a:latin typeface="Verdana"/>
                <a:cs typeface="Verdana"/>
              </a:rPr>
              <a:t>ritornato </a:t>
            </a:r>
            <a:r>
              <a:rPr sz="900" dirty="0">
                <a:latin typeface="Verdana"/>
                <a:cs typeface="Verdana"/>
              </a:rPr>
              <a:t>a me,  </a:t>
            </a:r>
            <a:r>
              <a:rPr sz="900" spc="-5" dirty="0">
                <a:latin typeface="Verdana"/>
                <a:cs typeface="Verdana"/>
              </a:rPr>
              <a:t>ravveduto, </a:t>
            </a:r>
            <a:r>
              <a:rPr sz="900" dirty="0">
                <a:latin typeface="Verdana"/>
                <a:cs typeface="Verdana"/>
              </a:rPr>
              <a:t>da’ </a:t>
            </a:r>
            <a:r>
              <a:rPr sz="900" spc="-5" dirty="0">
                <a:latin typeface="Verdana"/>
                <a:cs typeface="Verdana"/>
              </a:rPr>
              <a:t>forza </a:t>
            </a:r>
            <a:r>
              <a:rPr sz="900" dirty="0">
                <a:latin typeface="Verdana"/>
                <a:cs typeface="Verdana"/>
              </a:rPr>
              <a:t>ai tuoi</a:t>
            </a:r>
            <a:r>
              <a:rPr sz="900" spc="-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fratelli».</a:t>
            </a:r>
            <a:endParaRPr sz="900">
              <a:latin typeface="Verdana"/>
              <a:cs typeface="Verdana"/>
            </a:endParaRPr>
          </a:p>
          <a:p>
            <a:pPr marL="2327275" algn="just">
              <a:lnSpc>
                <a:spcPct val="100000"/>
              </a:lnSpc>
              <a:spcBef>
                <a:spcPts val="610"/>
              </a:spcBef>
            </a:pPr>
            <a:r>
              <a:rPr sz="900" dirty="0">
                <a:latin typeface="Verdana"/>
                <a:cs typeface="Verdana"/>
              </a:rPr>
              <a:t>Allora </a:t>
            </a:r>
            <a:r>
              <a:rPr sz="900" spc="-5" dirty="0">
                <a:latin typeface="Verdana"/>
                <a:cs typeface="Verdana"/>
              </a:rPr>
              <a:t>Simon </a:t>
            </a:r>
            <a:r>
              <a:rPr sz="900" dirty="0">
                <a:latin typeface="Verdana"/>
                <a:cs typeface="Verdana"/>
              </a:rPr>
              <a:t>Pietro </a:t>
            </a:r>
            <a:r>
              <a:rPr sz="900" spc="-5" dirty="0">
                <a:latin typeface="Verdana"/>
                <a:cs typeface="Verdana"/>
              </a:rPr>
              <a:t>disse </a:t>
            </a:r>
            <a:r>
              <a:rPr sz="900" dirty="0">
                <a:latin typeface="Verdana"/>
                <a:cs typeface="Verdana"/>
              </a:rPr>
              <a:t>a Gesù: – Dove </a:t>
            </a:r>
            <a:r>
              <a:rPr sz="900" spc="-5" dirty="0">
                <a:latin typeface="Verdana"/>
                <a:cs typeface="Verdana"/>
              </a:rPr>
              <a:t>vai, Signore? Gesù</a:t>
            </a:r>
            <a:r>
              <a:rPr sz="900" spc="14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rispose:</a:t>
            </a:r>
            <a:endParaRPr sz="900">
              <a:latin typeface="Verdana"/>
              <a:cs typeface="Verdana"/>
            </a:endParaRPr>
          </a:p>
          <a:p>
            <a:pPr marL="2327275" marR="5715" algn="just">
              <a:lnSpc>
                <a:spcPct val="101099"/>
              </a:lnSpc>
              <a:spcBef>
                <a:spcPts val="15"/>
              </a:spcBef>
            </a:pPr>
            <a:r>
              <a:rPr sz="900" dirty="0">
                <a:latin typeface="Verdana"/>
                <a:cs typeface="Verdana"/>
              </a:rPr>
              <a:t>«Dove vado io, tu non puoi </a:t>
            </a:r>
            <a:r>
              <a:rPr sz="900" spc="-5" dirty="0">
                <a:latin typeface="Verdana"/>
                <a:cs typeface="Verdana"/>
              </a:rPr>
              <a:t>venire, </a:t>
            </a:r>
            <a:r>
              <a:rPr sz="900" dirty="0">
                <a:latin typeface="Verdana"/>
                <a:cs typeface="Verdana"/>
              </a:rPr>
              <a:t>per ora; ma mi </a:t>
            </a:r>
            <a:r>
              <a:rPr sz="900" spc="-5" dirty="0">
                <a:latin typeface="Verdana"/>
                <a:cs typeface="Verdana"/>
              </a:rPr>
              <a:t>seguirai dopo».  </a:t>
            </a:r>
            <a:r>
              <a:rPr sz="900" dirty="0">
                <a:latin typeface="Verdana"/>
                <a:cs typeface="Verdana"/>
              </a:rPr>
              <a:t>Pietro </a:t>
            </a:r>
            <a:r>
              <a:rPr sz="900" spc="-5" dirty="0">
                <a:latin typeface="Verdana"/>
                <a:cs typeface="Verdana"/>
              </a:rPr>
              <a:t>replicò: </a:t>
            </a:r>
            <a:r>
              <a:rPr sz="900" dirty="0">
                <a:latin typeface="Verdana"/>
                <a:cs typeface="Verdana"/>
              </a:rPr>
              <a:t>«Signore, perché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posso seguirti </a:t>
            </a:r>
            <a:r>
              <a:rPr sz="900" spc="-5" dirty="0">
                <a:latin typeface="Verdana"/>
                <a:cs typeface="Verdana"/>
              </a:rPr>
              <a:t>ora? Sono pronto </a:t>
            </a:r>
            <a:r>
              <a:rPr sz="900" dirty="0">
                <a:latin typeface="Verdana"/>
                <a:cs typeface="Verdana"/>
              </a:rPr>
              <a:t>ad  </a:t>
            </a:r>
            <a:r>
              <a:rPr sz="900" spc="-5" dirty="0">
                <a:latin typeface="Verdana"/>
                <a:cs typeface="Verdana"/>
              </a:rPr>
              <a:t>andare </a:t>
            </a:r>
            <a:r>
              <a:rPr sz="900" dirty="0">
                <a:latin typeface="Verdana"/>
                <a:cs typeface="Verdana"/>
              </a:rPr>
              <a:t>in prigione e a </a:t>
            </a:r>
            <a:r>
              <a:rPr sz="900" spc="-5" dirty="0">
                <a:latin typeface="Verdana"/>
                <a:cs typeface="Verdana"/>
              </a:rPr>
              <a:t>morire </a:t>
            </a:r>
            <a:r>
              <a:rPr sz="900" dirty="0">
                <a:latin typeface="Verdana"/>
                <a:cs typeface="Verdana"/>
              </a:rPr>
              <a:t>per</a:t>
            </a:r>
            <a:r>
              <a:rPr sz="900" spc="-2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te!».</a:t>
            </a:r>
            <a:endParaRPr sz="900">
              <a:latin typeface="Verdana"/>
              <a:cs typeface="Verdana"/>
            </a:endParaRPr>
          </a:p>
          <a:p>
            <a:pPr marL="2327275" marR="6985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Gesù rispose: </a:t>
            </a:r>
            <a:r>
              <a:rPr sz="900" spc="-5" dirty="0">
                <a:latin typeface="Verdana"/>
                <a:cs typeface="Verdana"/>
              </a:rPr>
              <a:t>«Tu </a:t>
            </a:r>
            <a:r>
              <a:rPr sz="900" dirty="0">
                <a:latin typeface="Verdana"/>
                <a:cs typeface="Verdana"/>
              </a:rPr>
              <a:t>sei </a:t>
            </a:r>
            <a:r>
              <a:rPr sz="900" spc="-5" dirty="0">
                <a:latin typeface="Verdana"/>
                <a:cs typeface="Verdana"/>
              </a:rPr>
              <a:t>pronto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morire per </a:t>
            </a:r>
            <a:r>
              <a:rPr sz="900" dirty="0">
                <a:latin typeface="Verdana"/>
                <a:cs typeface="Verdana"/>
              </a:rPr>
              <a:t>me?». </a:t>
            </a:r>
            <a:r>
              <a:rPr sz="900" spc="-5" dirty="0">
                <a:latin typeface="Verdana"/>
                <a:cs typeface="Verdana"/>
              </a:rPr>
              <a:t>In </a:t>
            </a:r>
            <a:r>
              <a:rPr sz="900" dirty="0">
                <a:latin typeface="Verdana"/>
                <a:cs typeface="Verdana"/>
              </a:rPr>
              <a:t>verità, in </a:t>
            </a:r>
            <a:r>
              <a:rPr sz="900" spc="-5" dirty="0">
                <a:latin typeface="Verdana"/>
                <a:cs typeface="Verdana"/>
              </a:rPr>
              <a:t>verità </a:t>
            </a:r>
            <a:r>
              <a:rPr sz="900" dirty="0">
                <a:latin typeface="Verdana"/>
                <a:cs typeface="Verdana"/>
              </a:rPr>
              <a:t>ti  dico: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«Proprio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tu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oggi,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in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questa</a:t>
            </a:r>
            <a:r>
              <a:rPr sz="900" spc="9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stessa</a:t>
            </a:r>
            <a:r>
              <a:rPr sz="900" spc="10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notte,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prima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che</a:t>
            </a:r>
            <a:r>
              <a:rPr sz="900" spc="9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il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gallo</a:t>
            </a:r>
            <a:r>
              <a:rPr sz="900" spc="10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abbia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</a:pPr>
            <a:r>
              <a:rPr sz="900" dirty="0">
                <a:latin typeface="Verdana"/>
                <a:cs typeface="Verdana"/>
              </a:rPr>
              <a:t>cantato due volte, tu già </a:t>
            </a:r>
            <a:r>
              <a:rPr sz="900" spc="-5" dirty="0">
                <a:latin typeface="Verdana"/>
                <a:cs typeface="Verdana"/>
              </a:rPr>
              <a:t>per </a:t>
            </a:r>
            <a:r>
              <a:rPr sz="900" dirty="0">
                <a:latin typeface="Verdana"/>
                <a:cs typeface="Verdana"/>
              </a:rPr>
              <a:t>tre volte avrai detto che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mi conosci». Ma Pietro con grande insistenza  </a:t>
            </a:r>
            <a:r>
              <a:rPr sz="900" spc="-5" dirty="0">
                <a:latin typeface="Verdana"/>
                <a:cs typeface="Verdana"/>
              </a:rPr>
              <a:t>continuava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dire: «Se anche </a:t>
            </a:r>
            <a:r>
              <a:rPr sz="900" dirty="0">
                <a:latin typeface="Verdana"/>
                <a:cs typeface="Verdana"/>
              </a:rPr>
              <a:t>dovessi morire con te, non ti</a:t>
            </a:r>
            <a:r>
              <a:rPr sz="900" spc="1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rinnegherò».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  <a:spcBef>
                <a:spcPts val="610"/>
              </a:spcBef>
            </a:pP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gli altri </a:t>
            </a:r>
            <a:r>
              <a:rPr sz="900" spc="-5" dirty="0">
                <a:latin typeface="Verdana"/>
                <a:cs typeface="Verdana"/>
              </a:rPr>
              <a:t>discepoli dicevano </a:t>
            </a:r>
            <a:r>
              <a:rPr sz="900" dirty="0">
                <a:latin typeface="Verdana"/>
                <a:cs typeface="Verdana"/>
              </a:rPr>
              <a:t>la stessa cosa, </a:t>
            </a:r>
            <a:r>
              <a:rPr sz="900" spc="-5" dirty="0">
                <a:latin typeface="Verdana"/>
                <a:cs typeface="Verdana"/>
              </a:rPr>
              <a:t>anzi </a:t>
            </a:r>
            <a:r>
              <a:rPr sz="900" dirty="0">
                <a:latin typeface="Verdana"/>
                <a:cs typeface="Verdana"/>
              </a:rPr>
              <a:t>aggiunsero: «Si, adesso parli con </a:t>
            </a:r>
            <a:r>
              <a:rPr sz="900" spc="-5" dirty="0">
                <a:latin typeface="Verdana"/>
                <a:cs typeface="Verdana"/>
              </a:rPr>
              <a:t>chiarezza </a:t>
            </a:r>
            <a:r>
              <a:rPr sz="900" dirty="0">
                <a:latin typeface="Verdana"/>
                <a:cs typeface="Verdana"/>
              </a:rPr>
              <a:t>e non </a:t>
            </a:r>
            <a:r>
              <a:rPr sz="900" spc="-5" dirty="0">
                <a:latin typeface="Verdana"/>
                <a:cs typeface="Verdana"/>
              </a:rPr>
              <a:t>fai </a:t>
            </a:r>
            <a:r>
              <a:rPr sz="900" dirty="0">
                <a:latin typeface="Verdana"/>
                <a:cs typeface="Verdana"/>
              </a:rPr>
              <a:t>più  </a:t>
            </a:r>
            <a:r>
              <a:rPr sz="900" spc="-5" dirty="0">
                <a:latin typeface="Verdana"/>
                <a:cs typeface="Verdana"/>
              </a:rPr>
              <a:t>uso </a:t>
            </a:r>
            <a:r>
              <a:rPr sz="900" dirty="0">
                <a:latin typeface="Verdana"/>
                <a:cs typeface="Verdana"/>
              </a:rPr>
              <a:t>di similitudini. Ora siamo </a:t>
            </a:r>
            <a:r>
              <a:rPr sz="900" spc="-5" dirty="0">
                <a:latin typeface="Verdana"/>
                <a:cs typeface="Verdana"/>
              </a:rPr>
              <a:t>sicuri </a:t>
            </a:r>
            <a:r>
              <a:rPr sz="900" dirty="0">
                <a:latin typeface="Verdana"/>
                <a:cs typeface="Verdana"/>
              </a:rPr>
              <a:t>che tu sai ogni cosa, e non hai bisogno che </a:t>
            </a:r>
            <a:r>
              <a:rPr sz="900" spc="-5" dirty="0">
                <a:latin typeface="Verdana"/>
                <a:cs typeface="Verdana"/>
              </a:rPr>
              <a:t>qualcuno </a:t>
            </a:r>
            <a:r>
              <a:rPr sz="900" dirty="0">
                <a:latin typeface="Verdana"/>
                <a:cs typeface="Verdana"/>
              </a:rPr>
              <a:t>ti faccia domande. Per  questo </a:t>
            </a:r>
            <a:r>
              <a:rPr sz="900" spc="-5" dirty="0">
                <a:latin typeface="Verdana"/>
                <a:cs typeface="Verdana"/>
              </a:rPr>
              <a:t>crediamo </a:t>
            </a:r>
            <a:r>
              <a:rPr sz="900" dirty="0">
                <a:latin typeface="Verdana"/>
                <a:cs typeface="Verdana"/>
              </a:rPr>
              <a:t>che tu </a:t>
            </a:r>
            <a:r>
              <a:rPr sz="900" spc="-5" dirty="0">
                <a:latin typeface="Verdana"/>
                <a:cs typeface="Verdana"/>
              </a:rPr>
              <a:t>provieni </a:t>
            </a:r>
            <a:r>
              <a:rPr sz="900" dirty="0">
                <a:latin typeface="Verdana"/>
                <a:cs typeface="Verdana"/>
              </a:rPr>
              <a:t>da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Dio».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0268" y="920495"/>
            <a:ext cx="2159507" cy="1792223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19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01854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Il</a:t>
            </a:r>
            <a:r>
              <a:rPr sz="1400" b="1" spc="-7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censimento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215132" y="848349"/>
            <a:ext cx="3857625" cy="156654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6350" algn="just">
              <a:lnSpc>
                <a:spcPct val="101099"/>
              </a:lnSpc>
              <a:spcBef>
                <a:spcPts val="85"/>
              </a:spcBef>
            </a:pPr>
            <a:r>
              <a:rPr sz="900" spc="-5" dirty="0">
                <a:latin typeface="Verdana"/>
                <a:cs typeface="Verdana"/>
              </a:rPr>
              <a:t>In quel </a:t>
            </a:r>
            <a:r>
              <a:rPr sz="900" dirty="0">
                <a:latin typeface="Verdana"/>
                <a:cs typeface="Verdana"/>
              </a:rPr>
              <a:t>tempo l’imperatore Cesare </a:t>
            </a:r>
            <a:r>
              <a:rPr sz="900" spc="-5" dirty="0">
                <a:latin typeface="Verdana"/>
                <a:cs typeface="Verdana"/>
              </a:rPr>
              <a:t>Augusto </a:t>
            </a:r>
            <a:r>
              <a:rPr sz="900" dirty="0">
                <a:latin typeface="Verdana"/>
                <a:cs typeface="Verdana"/>
              </a:rPr>
              <a:t>con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decreto </a:t>
            </a:r>
            <a:r>
              <a:rPr sz="900" spc="-5" dirty="0">
                <a:latin typeface="Verdana"/>
                <a:cs typeface="Verdana"/>
              </a:rPr>
              <a:t>ordinò  </a:t>
            </a:r>
            <a:r>
              <a:rPr sz="900" dirty="0">
                <a:latin typeface="Verdana"/>
                <a:cs typeface="Verdana"/>
              </a:rPr>
              <a:t>il censimento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tutti </a:t>
            </a:r>
            <a:r>
              <a:rPr sz="900" dirty="0">
                <a:latin typeface="Verdana"/>
                <a:cs typeface="Verdana"/>
              </a:rPr>
              <a:t>gli </a:t>
            </a:r>
            <a:r>
              <a:rPr sz="900" spc="-5" dirty="0">
                <a:latin typeface="Verdana"/>
                <a:cs typeface="Verdana"/>
              </a:rPr>
              <a:t>abitanti dell’impero</a:t>
            </a:r>
            <a:r>
              <a:rPr sz="900" spc="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romano.</a:t>
            </a:r>
            <a:endParaRPr sz="900">
              <a:latin typeface="Verdana"/>
              <a:cs typeface="Verdana"/>
            </a:endParaRPr>
          </a:p>
          <a:p>
            <a:pPr marL="12700" marR="5715" algn="just">
              <a:lnSpc>
                <a:spcPct val="101099"/>
              </a:lnSpc>
              <a:spcBef>
                <a:spcPts val="615"/>
              </a:spcBef>
            </a:pPr>
            <a:r>
              <a:rPr sz="900" spc="-5" dirty="0">
                <a:latin typeface="Verdana"/>
                <a:cs typeface="Verdana"/>
              </a:rPr>
              <a:t>Questo primo </a:t>
            </a:r>
            <a:r>
              <a:rPr sz="900" dirty="0">
                <a:latin typeface="Verdana"/>
                <a:cs typeface="Verdana"/>
              </a:rPr>
              <a:t>censimento </a:t>
            </a:r>
            <a:r>
              <a:rPr sz="900" spc="-10" dirty="0">
                <a:latin typeface="Verdana"/>
                <a:cs typeface="Verdana"/>
              </a:rPr>
              <a:t>fu </a:t>
            </a:r>
            <a:r>
              <a:rPr sz="900" dirty="0">
                <a:latin typeface="Verdana"/>
                <a:cs typeface="Verdana"/>
              </a:rPr>
              <a:t>fatto </a:t>
            </a:r>
            <a:r>
              <a:rPr sz="900" spc="-5" dirty="0">
                <a:latin typeface="Verdana"/>
                <a:cs typeface="Verdana"/>
              </a:rPr>
              <a:t>quando Quirino </a:t>
            </a:r>
            <a:r>
              <a:rPr sz="900" dirty="0">
                <a:latin typeface="Verdana"/>
                <a:cs typeface="Verdana"/>
              </a:rPr>
              <a:t>era governatore  della Siria, e al tempo del re Erode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governava la regione della  Giudea.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400"/>
              </a:lnSpc>
              <a:spcBef>
                <a:spcPts val="595"/>
              </a:spcBef>
            </a:pPr>
            <a:r>
              <a:rPr sz="900" spc="-5" dirty="0">
                <a:latin typeface="Verdana"/>
                <a:cs typeface="Verdana"/>
              </a:rPr>
              <a:t>Andavano </a:t>
            </a:r>
            <a:r>
              <a:rPr sz="900" dirty="0">
                <a:latin typeface="Verdana"/>
                <a:cs typeface="Verdana"/>
              </a:rPr>
              <a:t>tutti a </a:t>
            </a:r>
            <a:r>
              <a:rPr sz="900" spc="-5" dirty="0">
                <a:latin typeface="Verdana"/>
                <a:cs typeface="Verdana"/>
              </a:rPr>
              <a:t>farsi </a:t>
            </a:r>
            <a:r>
              <a:rPr sz="900" dirty="0">
                <a:latin typeface="Verdana"/>
                <a:cs typeface="Verdana"/>
              </a:rPr>
              <a:t>registrare, </a:t>
            </a:r>
            <a:r>
              <a:rPr sz="900" spc="-5" dirty="0">
                <a:latin typeface="Verdana"/>
                <a:cs typeface="Verdana"/>
              </a:rPr>
              <a:t>ciascuno </a:t>
            </a:r>
            <a:r>
              <a:rPr sz="900" dirty="0">
                <a:latin typeface="Verdana"/>
                <a:cs typeface="Verdana"/>
              </a:rPr>
              <a:t>nella sua città. </a:t>
            </a:r>
            <a:r>
              <a:rPr sz="900" spc="-5" dirty="0">
                <a:latin typeface="Verdana"/>
                <a:cs typeface="Verdana"/>
              </a:rPr>
              <a:t>Anche  </a:t>
            </a:r>
            <a:r>
              <a:rPr sz="900" dirty="0">
                <a:latin typeface="Verdana"/>
                <a:cs typeface="Verdana"/>
              </a:rPr>
              <a:t>Giuseppe, che era un discendente </a:t>
            </a:r>
            <a:r>
              <a:rPr sz="900" spc="-5" dirty="0">
                <a:latin typeface="Verdana"/>
                <a:cs typeface="Verdana"/>
              </a:rPr>
              <a:t>diretto </a:t>
            </a:r>
            <a:r>
              <a:rPr sz="900" dirty="0">
                <a:latin typeface="Verdana"/>
                <a:cs typeface="Verdana"/>
              </a:rPr>
              <a:t>della </a:t>
            </a:r>
            <a:r>
              <a:rPr sz="900" spc="-5" dirty="0">
                <a:latin typeface="Verdana"/>
                <a:cs typeface="Verdana"/>
              </a:rPr>
              <a:t>casa </a:t>
            </a:r>
            <a:r>
              <a:rPr sz="900" dirty="0">
                <a:latin typeface="Verdana"/>
                <a:cs typeface="Verdana"/>
              </a:rPr>
              <a:t>e della  famiglia di </a:t>
            </a:r>
            <a:r>
              <a:rPr sz="900" spc="-5" dirty="0">
                <a:latin typeface="Verdana"/>
                <a:cs typeface="Verdana"/>
              </a:rPr>
              <a:t>Davide, partì </a:t>
            </a:r>
            <a:r>
              <a:rPr sz="900" dirty="0">
                <a:latin typeface="Verdana"/>
                <a:cs typeface="Verdana"/>
              </a:rPr>
              <a:t>da </a:t>
            </a:r>
            <a:r>
              <a:rPr sz="900" spc="-5" dirty="0">
                <a:latin typeface="Verdana"/>
                <a:cs typeface="Verdana"/>
              </a:rPr>
              <a:t>Nazareth, </a:t>
            </a:r>
            <a:r>
              <a:rPr sz="900" dirty="0">
                <a:latin typeface="Verdana"/>
                <a:cs typeface="Verdana"/>
              </a:rPr>
              <a:t>in Galilea, e </a:t>
            </a:r>
            <a:r>
              <a:rPr sz="900" spc="-5" dirty="0">
                <a:latin typeface="Verdana"/>
                <a:cs typeface="Verdana"/>
              </a:rPr>
              <a:t>salì </a:t>
            </a:r>
            <a:r>
              <a:rPr sz="900" dirty="0">
                <a:latin typeface="Verdana"/>
                <a:cs typeface="Verdana"/>
              </a:rPr>
              <a:t>a  Betlemme, la città del re Davide, in Giudea, per farsi registrare  insieme con </a:t>
            </a:r>
            <a:r>
              <a:rPr sz="900" spc="-5" dirty="0">
                <a:latin typeface="Verdana"/>
                <a:cs typeface="Verdana"/>
              </a:rPr>
              <a:t>Maria sua </a:t>
            </a:r>
            <a:r>
              <a:rPr sz="900" dirty="0">
                <a:latin typeface="Verdana"/>
                <a:cs typeface="Verdana"/>
              </a:rPr>
              <a:t>sposa, che era</a:t>
            </a:r>
            <a:r>
              <a:rPr sz="900" spc="-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incinta.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2543" y="902208"/>
            <a:ext cx="2563367" cy="1719071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9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0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544945" cy="36760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Gesù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è la via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che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conduce al</a:t>
            </a:r>
            <a:r>
              <a:rPr sz="1400" b="1" spc="-4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Padre</a:t>
            </a:r>
            <a:endParaRPr sz="1400">
              <a:latin typeface="Calibri"/>
              <a:cs typeface="Calibri"/>
            </a:endParaRPr>
          </a:p>
          <a:p>
            <a:pPr marL="2296795" marR="6350" algn="just">
              <a:lnSpc>
                <a:spcPct val="101299"/>
              </a:lnSpc>
              <a:spcBef>
                <a:spcPts val="690"/>
              </a:spcBef>
            </a:pPr>
            <a:r>
              <a:rPr sz="900" dirty="0">
                <a:latin typeface="Verdana"/>
                <a:cs typeface="Verdana"/>
              </a:rPr>
              <a:t>Gesù disse </a:t>
            </a:r>
            <a:r>
              <a:rPr sz="900" spc="-5" dirty="0">
                <a:latin typeface="Verdana"/>
                <a:cs typeface="Verdana"/>
              </a:rPr>
              <a:t>ancora </a:t>
            </a:r>
            <a:r>
              <a:rPr sz="900" dirty="0">
                <a:latin typeface="Verdana"/>
                <a:cs typeface="Verdana"/>
              </a:rPr>
              <a:t>ai suoi discepoli: «Non siate </a:t>
            </a:r>
            <a:r>
              <a:rPr sz="900" spc="-5" dirty="0">
                <a:latin typeface="Verdana"/>
                <a:cs typeface="Verdana"/>
              </a:rPr>
              <a:t>tristi, </a:t>
            </a:r>
            <a:r>
              <a:rPr sz="900" dirty="0">
                <a:latin typeface="Verdana"/>
                <a:cs typeface="Verdana"/>
              </a:rPr>
              <a:t>perché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ho </a:t>
            </a:r>
            <a:r>
              <a:rPr sz="900" spc="-5" dirty="0">
                <a:latin typeface="Verdana"/>
                <a:cs typeface="Verdana"/>
              </a:rPr>
              <a:t>detto  </a:t>
            </a:r>
            <a:r>
              <a:rPr sz="900" dirty="0">
                <a:latin typeface="Verdana"/>
                <a:cs typeface="Verdana"/>
              </a:rPr>
              <a:t>queste cose, ma abbiate fede in Dio e abbiate fede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in me. Fratelli,  per poco </a:t>
            </a:r>
            <a:r>
              <a:rPr sz="900" spc="-5" dirty="0">
                <a:latin typeface="Verdana"/>
                <a:cs typeface="Verdana"/>
              </a:rPr>
              <a:t>tempo ancora rimango </a:t>
            </a:r>
            <a:r>
              <a:rPr sz="900" dirty="0">
                <a:latin typeface="Verdana"/>
                <a:cs typeface="Verdana"/>
              </a:rPr>
              <a:t>con voi. Come </a:t>
            </a:r>
            <a:r>
              <a:rPr sz="900" spc="-10" dirty="0">
                <a:latin typeface="Verdana"/>
                <a:cs typeface="Verdana"/>
              </a:rPr>
              <a:t>ho </a:t>
            </a:r>
            <a:r>
              <a:rPr sz="900" dirty="0">
                <a:latin typeface="Verdana"/>
                <a:cs typeface="Verdana"/>
              </a:rPr>
              <a:t>già detto ai Giudei e ai  capi ebrei, lo dico ora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a voi: ora lascio di </a:t>
            </a:r>
            <a:r>
              <a:rPr sz="900" spc="-5" dirty="0">
                <a:latin typeface="Verdana"/>
                <a:cs typeface="Verdana"/>
              </a:rPr>
              <a:t>nuovo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mondo </a:t>
            </a:r>
            <a:r>
              <a:rPr sz="900" dirty="0">
                <a:latin typeface="Verdana"/>
                <a:cs typeface="Verdana"/>
              </a:rPr>
              <a:t>e vado </a:t>
            </a:r>
            <a:r>
              <a:rPr sz="900" spc="-5" dirty="0">
                <a:latin typeface="Verdana"/>
                <a:cs typeface="Verdana"/>
              </a:rPr>
              <a:t>al  </a:t>
            </a:r>
            <a:r>
              <a:rPr sz="900" dirty="0">
                <a:latin typeface="Verdana"/>
                <a:cs typeface="Verdana"/>
              </a:rPr>
              <a:t>Padre, colui che mi ha mandato. Devo </a:t>
            </a:r>
            <a:r>
              <a:rPr sz="900" spc="-5" dirty="0">
                <a:latin typeface="Verdana"/>
                <a:cs typeface="Verdana"/>
              </a:rPr>
              <a:t>continuare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fare </a:t>
            </a:r>
            <a:r>
              <a:rPr sz="900" dirty="0">
                <a:latin typeface="Verdana"/>
                <a:cs typeface="Verdana"/>
              </a:rPr>
              <a:t>la sua volontà e  </a:t>
            </a:r>
            <a:r>
              <a:rPr sz="900" spc="-5" dirty="0">
                <a:latin typeface="Verdana"/>
                <a:cs typeface="Verdana"/>
              </a:rPr>
              <a:t>compiere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sua </a:t>
            </a:r>
            <a:r>
              <a:rPr sz="900" dirty="0">
                <a:latin typeface="Verdana"/>
                <a:cs typeface="Verdana"/>
              </a:rPr>
              <a:t>opera fino in fondo. Nella casa del </a:t>
            </a:r>
            <a:r>
              <a:rPr sz="900" spc="-5" dirty="0">
                <a:latin typeface="Verdana"/>
                <a:cs typeface="Verdana"/>
              </a:rPr>
              <a:t>Padre </a:t>
            </a:r>
            <a:r>
              <a:rPr sz="900" dirty="0">
                <a:latin typeface="Verdana"/>
                <a:cs typeface="Verdana"/>
              </a:rPr>
              <a:t>mio vi </a:t>
            </a:r>
            <a:r>
              <a:rPr sz="900" spc="-5" dirty="0">
                <a:latin typeface="Verdana"/>
                <a:cs typeface="Verdana"/>
              </a:rPr>
              <a:t>sono  molti </a:t>
            </a:r>
            <a:r>
              <a:rPr sz="900" dirty="0">
                <a:latin typeface="Verdana"/>
                <a:cs typeface="Verdana"/>
              </a:rPr>
              <a:t>posti e io </a:t>
            </a:r>
            <a:r>
              <a:rPr sz="900" spc="-5" dirty="0">
                <a:latin typeface="Verdana"/>
                <a:cs typeface="Verdana"/>
              </a:rPr>
              <a:t>vado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prepararvi </a:t>
            </a:r>
            <a:r>
              <a:rPr sz="900" dirty="0">
                <a:latin typeface="Verdana"/>
                <a:cs typeface="Verdana"/>
              </a:rPr>
              <a:t>un posto. Voi </a:t>
            </a:r>
            <a:r>
              <a:rPr sz="900" spc="-10" dirty="0">
                <a:latin typeface="Verdana"/>
                <a:cs typeface="Verdana"/>
              </a:rPr>
              <a:t>mi </a:t>
            </a:r>
            <a:r>
              <a:rPr sz="900" dirty="0">
                <a:latin typeface="Verdana"/>
                <a:cs typeface="Verdana"/>
              </a:rPr>
              <a:t>cercherete e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mi  troverete, ma </a:t>
            </a:r>
            <a:r>
              <a:rPr sz="900" spc="-5" dirty="0">
                <a:latin typeface="Verdana"/>
                <a:cs typeface="Verdana"/>
              </a:rPr>
              <a:t>poi ritornerò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spc="-5" dirty="0">
                <a:latin typeface="Verdana"/>
                <a:cs typeface="Verdana"/>
              </a:rPr>
              <a:t>prenderò </a:t>
            </a:r>
            <a:r>
              <a:rPr sz="900" dirty="0">
                <a:latin typeface="Verdana"/>
                <a:cs typeface="Verdana"/>
              </a:rPr>
              <a:t>con me, </a:t>
            </a:r>
            <a:r>
              <a:rPr sz="900" spc="-5" dirty="0">
                <a:latin typeface="Verdana"/>
                <a:cs typeface="Verdana"/>
              </a:rPr>
              <a:t>perché </a:t>
            </a:r>
            <a:r>
              <a:rPr sz="900" dirty="0">
                <a:latin typeface="Verdana"/>
                <a:cs typeface="Verdana"/>
              </a:rPr>
              <a:t>siate </a:t>
            </a:r>
            <a:r>
              <a:rPr sz="900" spc="-5" dirty="0">
                <a:latin typeface="Verdana"/>
                <a:cs typeface="Verdana"/>
              </a:rPr>
              <a:t>anche voi  </a:t>
            </a:r>
            <a:r>
              <a:rPr sz="900" dirty="0">
                <a:latin typeface="Verdana"/>
                <a:cs typeface="Verdana"/>
              </a:rPr>
              <a:t>dove sono </a:t>
            </a:r>
            <a:r>
              <a:rPr sz="900" spc="5" dirty="0">
                <a:latin typeface="Verdana"/>
                <a:cs typeface="Verdana"/>
              </a:rPr>
              <a:t>io. </a:t>
            </a:r>
            <a:r>
              <a:rPr sz="900" spc="-5" dirty="0">
                <a:latin typeface="Verdana"/>
                <a:cs typeface="Verdana"/>
              </a:rPr>
              <a:t>Dove </a:t>
            </a:r>
            <a:r>
              <a:rPr sz="900" spc="-10" dirty="0">
                <a:latin typeface="Verdana"/>
                <a:cs typeface="Verdana"/>
              </a:rPr>
              <a:t>io </a:t>
            </a:r>
            <a:r>
              <a:rPr sz="900" spc="-5" dirty="0">
                <a:latin typeface="Verdana"/>
                <a:cs typeface="Verdana"/>
              </a:rPr>
              <a:t>vado voi non potete venire, anche </a:t>
            </a:r>
            <a:r>
              <a:rPr sz="900" dirty="0">
                <a:latin typeface="Verdana"/>
                <a:cs typeface="Verdana"/>
              </a:rPr>
              <a:t>se del </a:t>
            </a:r>
            <a:r>
              <a:rPr sz="900" spc="-5" dirty="0">
                <a:latin typeface="Verdana"/>
                <a:cs typeface="Verdana"/>
              </a:rPr>
              <a:t>luogo  </a:t>
            </a:r>
            <a:r>
              <a:rPr sz="900" dirty="0">
                <a:latin typeface="Verdana"/>
                <a:cs typeface="Verdana"/>
              </a:rPr>
              <a:t>dove io </a:t>
            </a:r>
            <a:r>
              <a:rPr sz="900" spc="-5" dirty="0">
                <a:latin typeface="Verdana"/>
                <a:cs typeface="Verdana"/>
              </a:rPr>
              <a:t>vado, </a:t>
            </a:r>
            <a:r>
              <a:rPr sz="900" dirty="0">
                <a:latin typeface="Verdana"/>
                <a:cs typeface="Verdana"/>
              </a:rPr>
              <a:t>voi conoscete la via». Tommaso ribatté: </a:t>
            </a:r>
            <a:r>
              <a:rPr sz="900" spc="-5" dirty="0">
                <a:latin typeface="Verdana"/>
                <a:cs typeface="Verdana"/>
              </a:rPr>
              <a:t>«Signore, </a:t>
            </a:r>
            <a:r>
              <a:rPr sz="900" dirty="0">
                <a:latin typeface="Verdana"/>
                <a:cs typeface="Verdana"/>
              </a:rPr>
              <a:t>ma noi  non sappiamo dove </a:t>
            </a:r>
            <a:r>
              <a:rPr sz="900" spc="-5" dirty="0">
                <a:latin typeface="Verdana"/>
                <a:cs typeface="Verdana"/>
              </a:rPr>
              <a:t>vai </a:t>
            </a:r>
            <a:r>
              <a:rPr sz="900" dirty="0">
                <a:latin typeface="Verdana"/>
                <a:cs typeface="Verdana"/>
              </a:rPr>
              <a:t>e come </a:t>
            </a:r>
            <a:r>
              <a:rPr sz="900" spc="-5" dirty="0">
                <a:latin typeface="Verdana"/>
                <a:cs typeface="Verdana"/>
              </a:rPr>
              <a:t>possiamo </a:t>
            </a:r>
            <a:r>
              <a:rPr sz="900" dirty="0">
                <a:latin typeface="Verdana"/>
                <a:cs typeface="Verdana"/>
              </a:rPr>
              <a:t>conoscere la</a:t>
            </a:r>
            <a:r>
              <a:rPr sz="900" spc="-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strada?».</a:t>
            </a:r>
            <a:endParaRPr sz="900">
              <a:latin typeface="Verdana"/>
              <a:cs typeface="Verdana"/>
            </a:endParaRPr>
          </a:p>
          <a:p>
            <a:pPr marL="2296795" algn="just">
              <a:lnSpc>
                <a:spcPct val="100000"/>
              </a:lnSpc>
              <a:spcBef>
                <a:spcPts val="610"/>
              </a:spcBef>
            </a:pPr>
            <a:r>
              <a:rPr sz="900" dirty="0">
                <a:latin typeface="Verdana"/>
                <a:cs typeface="Verdana"/>
              </a:rPr>
              <a:t>Gesù</a:t>
            </a:r>
            <a:r>
              <a:rPr sz="900" spc="9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gli</a:t>
            </a:r>
            <a:r>
              <a:rPr sz="900" spc="1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disse:</a:t>
            </a:r>
            <a:r>
              <a:rPr sz="900" spc="11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«IO</a:t>
            </a:r>
            <a:r>
              <a:rPr sz="900" spc="10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SONO</a:t>
            </a:r>
            <a:r>
              <a:rPr sz="900" spc="114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LA</a:t>
            </a:r>
            <a:r>
              <a:rPr sz="900" spc="11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VIA,</a:t>
            </a:r>
            <a:r>
              <a:rPr sz="900" spc="114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IO</a:t>
            </a:r>
            <a:r>
              <a:rPr sz="900" spc="12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SONO</a:t>
            </a:r>
            <a:r>
              <a:rPr sz="900" spc="114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LA</a:t>
            </a:r>
            <a:r>
              <a:rPr sz="900" spc="12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VERITÀ</a:t>
            </a:r>
            <a:r>
              <a:rPr sz="900" spc="114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</a:t>
            </a:r>
            <a:r>
              <a:rPr sz="900" spc="10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LA</a:t>
            </a:r>
            <a:r>
              <a:rPr sz="900" spc="114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VITA. </a:t>
            </a:r>
            <a:r>
              <a:rPr sz="900" spc="2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Io</a:t>
            </a:r>
            <a:endParaRPr sz="900">
              <a:latin typeface="Verdana"/>
              <a:cs typeface="Verdana"/>
            </a:endParaRPr>
          </a:p>
          <a:p>
            <a:pPr marL="2296795" marR="6985" algn="just">
              <a:lnSpc>
                <a:spcPct val="101099"/>
              </a:lnSpc>
            </a:pPr>
            <a:r>
              <a:rPr sz="900" dirty="0">
                <a:latin typeface="Verdana"/>
                <a:cs typeface="Verdana"/>
              </a:rPr>
              <a:t>sono la </a:t>
            </a:r>
            <a:r>
              <a:rPr sz="900" spc="-5" dirty="0">
                <a:latin typeface="Verdana"/>
                <a:cs typeface="Verdana"/>
              </a:rPr>
              <a:t>vera </a:t>
            </a:r>
            <a:r>
              <a:rPr sz="900" dirty="0">
                <a:latin typeface="Verdana"/>
                <a:cs typeface="Verdana"/>
              </a:rPr>
              <a:t>vite e voi </a:t>
            </a:r>
            <a:r>
              <a:rPr sz="900" spc="-5" dirty="0">
                <a:latin typeface="Verdana"/>
                <a:cs typeface="Verdana"/>
              </a:rPr>
              <a:t>siete </a:t>
            </a:r>
            <a:r>
              <a:rPr sz="900" dirty="0">
                <a:latin typeface="Verdana"/>
                <a:cs typeface="Verdana"/>
              </a:rPr>
              <a:t>i tralci: </a:t>
            </a:r>
            <a:r>
              <a:rPr sz="900" spc="-5" dirty="0">
                <a:latin typeface="Verdana"/>
                <a:cs typeface="Verdana"/>
              </a:rPr>
              <a:t>Chi </a:t>
            </a:r>
            <a:r>
              <a:rPr sz="900" dirty="0">
                <a:latin typeface="Verdana"/>
                <a:cs typeface="Verdana"/>
              </a:rPr>
              <a:t>rimane </a:t>
            </a:r>
            <a:r>
              <a:rPr sz="900" spc="-5" dirty="0">
                <a:latin typeface="Verdana"/>
                <a:cs typeface="Verdana"/>
              </a:rPr>
              <a:t>unito </a:t>
            </a:r>
            <a:r>
              <a:rPr sz="900" dirty="0">
                <a:latin typeface="Verdana"/>
                <a:cs typeface="Verdana"/>
              </a:rPr>
              <a:t>a me e io in lui  </a:t>
            </a:r>
            <a:r>
              <a:rPr sz="900" spc="-5" dirty="0">
                <a:latin typeface="Verdana"/>
                <a:cs typeface="Verdana"/>
              </a:rPr>
              <a:t>produce </a:t>
            </a:r>
            <a:r>
              <a:rPr sz="900" dirty="0">
                <a:latin typeface="Verdana"/>
                <a:cs typeface="Verdana"/>
              </a:rPr>
              <a:t>molto </a:t>
            </a:r>
            <a:r>
              <a:rPr sz="900" spc="-5" dirty="0">
                <a:latin typeface="Verdana"/>
                <a:cs typeface="Verdana"/>
              </a:rPr>
              <a:t>frutto. Invece </a:t>
            </a:r>
            <a:r>
              <a:rPr sz="900" dirty="0">
                <a:latin typeface="Verdana"/>
                <a:cs typeface="Verdana"/>
              </a:rPr>
              <a:t>se </a:t>
            </a:r>
            <a:r>
              <a:rPr sz="900" spc="-5" dirty="0">
                <a:latin typeface="Verdana"/>
                <a:cs typeface="Verdana"/>
              </a:rPr>
              <a:t>uno </a:t>
            </a:r>
            <a:r>
              <a:rPr sz="900" dirty="0">
                <a:latin typeface="Verdana"/>
                <a:cs typeface="Verdana"/>
              </a:rPr>
              <a:t>non </a:t>
            </a:r>
            <a:r>
              <a:rPr sz="900" spc="-5" dirty="0">
                <a:latin typeface="Verdana"/>
                <a:cs typeface="Verdana"/>
              </a:rPr>
              <a:t>rimane </a:t>
            </a:r>
            <a:r>
              <a:rPr sz="900" dirty="0">
                <a:latin typeface="Verdana"/>
                <a:cs typeface="Verdana"/>
              </a:rPr>
              <a:t>unito a me, è </a:t>
            </a:r>
            <a:r>
              <a:rPr sz="900" spc="-5" dirty="0">
                <a:latin typeface="Verdana"/>
                <a:cs typeface="Verdana"/>
              </a:rPr>
              <a:t>gettato  </a:t>
            </a:r>
            <a:r>
              <a:rPr sz="900" dirty="0">
                <a:latin typeface="Verdana"/>
                <a:cs typeface="Verdana"/>
              </a:rPr>
              <a:t>via  come  i  tralci  </a:t>
            </a:r>
            <a:r>
              <a:rPr sz="900" spc="-5" dirty="0">
                <a:latin typeface="Verdana"/>
                <a:cs typeface="Verdana"/>
              </a:rPr>
              <a:t>che  diventano  </a:t>
            </a:r>
            <a:r>
              <a:rPr sz="900" dirty="0">
                <a:latin typeface="Verdana"/>
                <a:cs typeface="Verdana"/>
              </a:rPr>
              <a:t>secchi  e  che  la  gente  </a:t>
            </a:r>
            <a:r>
              <a:rPr sz="900" spc="-5" dirty="0">
                <a:latin typeface="Verdana"/>
                <a:cs typeface="Verdana"/>
              </a:rPr>
              <a:t>raccoglie</a:t>
            </a:r>
            <a:r>
              <a:rPr sz="900" spc="5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per</a:t>
            </a:r>
            <a:endParaRPr sz="900">
              <a:latin typeface="Verdana"/>
              <a:cs typeface="Verdana"/>
            </a:endParaRPr>
          </a:p>
          <a:p>
            <a:pPr marL="2296795" algn="just">
              <a:lnSpc>
                <a:spcPct val="100000"/>
              </a:lnSpc>
              <a:spcBef>
                <a:spcPts val="25"/>
              </a:spcBef>
            </a:pPr>
            <a:r>
              <a:rPr sz="900" dirty="0">
                <a:latin typeface="Verdana"/>
                <a:cs typeface="Verdana"/>
              </a:rPr>
              <a:t>bruciarli, </a:t>
            </a:r>
            <a:r>
              <a:rPr sz="900" spc="-5" dirty="0">
                <a:latin typeface="Verdana"/>
                <a:cs typeface="Verdana"/>
              </a:rPr>
              <a:t>perché senza </a:t>
            </a:r>
            <a:r>
              <a:rPr sz="900" dirty="0">
                <a:latin typeface="Verdana"/>
                <a:cs typeface="Verdana"/>
              </a:rPr>
              <a:t>di me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potete </a:t>
            </a:r>
            <a:r>
              <a:rPr sz="900" spc="-5" dirty="0">
                <a:latin typeface="Verdana"/>
                <a:cs typeface="Verdana"/>
              </a:rPr>
              <a:t>far</a:t>
            </a:r>
            <a:r>
              <a:rPr sz="900" spc="-2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nulla.</a:t>
            </a:r>
            <a:endParaRPr sz="900">
              <a:latin typeface="Verdana"/>
              <a:cs typeface="Verdana"/>
            </a:endParaRPr>
          </a:p>
          <a:p>
            <a:pPr marL="48895" marR="5080" algn="just">
              <a:lnSpc>
                <a:spcPct val="101299"/>
              </a:lnSpc>
              <a:spcBef>
                <a:spcPts val="595"/>
              </a:spcBef>
            </a:pPr>
            <a:r>
              <a:rPr sz="900" spc="-5" dirty="0">
                <a:latin typeface="Verdana"/>
                <a:cs typeface="Verdana"/>
              </a:rPr>
              <a:t>Chi </a:t>
            </a:r>
            <a:r>
              <a:rPr sz="900" dirty="0">
                <a:latin typeface="Verdana"/>
                <a:cs typeface="Verdana"/>
              </a:rPr>
              <a:t>ha </a:t>
            </a:r>
            <a:r>
              <a:rPr sz="900" spc="-5" dirty="0">
                <a:latin typeface="Verdana"/>
                <a:cs typeface="Verdana"/>
              </a:rPr>
              <a:t>visto </a:t>
            </a:r>
            <a:r>
              <a:rPr sz="900" dirty="0">
                <a:latin typeface="Verdana"/>
                <a:cs typeface="Verdana"/>
              </a:rPr>
              <a:t>me, ha </a:t>
            </a:r>
            <a:r>
              <a:rPr sz="900" spc="-5" dirty="0">
                <a:latin typeface="Verdana"/>
                <a:cs typeface="Verdana"/>
              </a:rPr>
              <a:t>visto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Padre, </a:t>
            </a:r>
            <a:r>
              <a:rPr sz="900" dirty="0">
                <a:latin typeface="Verdana"/>
                <a:cs typeface="Verdana"/>
              </a:rPr>
              <a:t>egli abita in me, ed è lui che agisce. Se conoscete me, conoscerete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il  Padre, ma solo per </a:t>
            </a:r>
            <a:r>
              <a:rPr sz="900" spc="-5" dirty="0">
                <a:latin typeface="Verdana"/>
                <a:cs typeface="Verdana"/>
              </a:rPr>
              <a:t>mezzo </a:t>
            </a:r>
            <a:r>
              <a:rPr sz="900" dirty="0">
                <a:latin typeface="Verdana"/>
                <a:cs typeface="Verdana"/>
              </a:rPr>
              <a:t>di me si va al Padre. </a:t>
            </a:r>
            <a:r>
              <a:rPr sz="900" spc="-5" dirty="0">
                <a:latin typeface="Verdana"/>
                <a:cs typeface="Verdana"/>
              </a:rPr>
              <a:t>Infatti </a:t>
            </a:r>
            <a:r>
              <a:rPr sz="900" dirty="0">
                <a:latin typeface="Verdana"/>
                <a:cs typeface="Verdana"/>
              </a:rPr>
              <a:t>tutto quello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vi </a:t>
            </a:r>
            <a:r>
              <a:rPr sz="900" spc="-5" dirty="0">
                <a:latin typeface="Verdana"/>
                <a:cs typeface="Verdana"/>
              </a:rPr>
              <a:t>dico, </a:t>
            </a:r>
            <a:r>
              <a:rPr sz="900" dirty="0">
                <a:latin typeface="Verdana"/>
                <a:cs typeface="Verdana"/>
              </a:rPr>
              <a:t>lo dico </a:t>
            </a:r>
            <a:r>
              <a:rPr sz="900" spc="-5" dirty="0">
                <a:latin typeface="Verdana"/>
                <a:cs typeface="Verdana"/>
              </a:rPr>
              <a:t>come </a:t>
            </a:r>
            <a:r>
              <a:rPr sz="900" dirty="0">
                <a:latin typeface="Verdana"/>
                <a:cs typeface="Verdana"/>
              </a:rPr>
              <a:t>il Padre </a:t>
            </a:r>
            <a:r>
              <a:rPr sz="900" spc="-5" dirty="0">
                <a:latin typeface="Verdana"/>
                <a:cs typeface="Verdana"/>
              </a:rPr>
              <a:t>l’ha detto </a:t>
            </a:r>
            <a:r>
              <a:rPr sz="900" dirty="0">
                <a:latin typeface="Verdana"/>
                <a:cs typeface="Verdana"/>
              </a:rPr>
              <a:t>a  me: il </a:t>
            </a:r>
            <a:r>
              <a:rPr sz="900" spc="-5" dirty="0">
                <a:latin typeface="Verdana"/>
                <a:cs typeface="Verdana"/>
              </a:rPr>
              <a:t>Padre </a:t>
            </a:r>
            <a:r>
              <a:rPr sz="900" dirty="0">
                <a:latin typeface="Verdana"/>
                <a:cs typeface="Verdana"/>
              </a:rPr>
              <a:t>che mi ha mandato, egli </a:t>
            </a:r>
            <a:r>
              <a:rPr sz="900" spc="-5" dirty="0">
                <a:latin typeface="Verdana"/>
                <a:cs typeface="Verdana"/>
              </a:rPr>
              <a:t>stesso, </a:t>
            </a:r>
            <a:r>
              <a:rPr sz="900" dirty="0">
                <a:latin typeface="Verdana"/>
                <a:cs typeface="Verdana"/>
              </a:rPr>
              <a:t>mi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dirty="0">
                <a:latin typeface="Verdana"/>
                <a:cs typeface="Verdana"/>
              </a:rPr>
              <a:t>ordinato che cosa devo dire e </a:t>
            </a:r>
            <a:r>
              <a:rPr sz="900" spc="-5" dirty="0">
                <a:latin typeface="Verdana"/>
                <a:cs typeface="Verdana"/>
              </a:rPr>
              <a:t>annunciare. </a:t>
            </a:r>
            <a:r>
              <a:rPr sz="900" dirty="0">
                <a:latin typeface="Verdana"/>
                <a:cs typeface="Verdana"/>
              </a:rPr>
              <a:t>Io so che  l’incarico che ho ricevuto porta la </a:t>
            </a:r>
            <a:r>
              <a:rPr sz="900" spc="-5" dirty="0">
                <a:latin typeface="Verdana"/>
                <a:cs typeface="Verdana"/>
              </a:rPr>
              <a:t>vita eterna. In </a:t>
            </a:r>
            <a:r>
              <a:rPr sz="900" dirty="0">
                <a:latin typeface="Verdana"/>
                <a:cs typeface="Verdana"/>
              </a:rPr>
              <a:t>verità , in verità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dico: </a:t>
            </a:r>
            <a:r>
              <a:rPr sz="900" spc="-5" dirty="0">
                <a:latin typeface="Verdana"/>
                <a:cs typeface="Verdana"/>
              </a:rPr>
              <a:t>Anche chi </a:t>
            </a:r>
            <a:r>
              <a:rPr sz="900" dirty="0">
                <a:latin typeface="Verdana"/>
                <a:cs typeface="Verdana"/>
              </a:rPr>
              <a:t>crede in me, compirà le  opere che </a:t>
            </a:r>
            <a:r>
              <a:rPr sz="900" spc="-10" dirty="0">
                <a:latin typeface="Verdana"/>
                <a:cs typeface="Verdana"/>
              </a:rPr>
              <a:t>io </a:t>
            </a:r>
            <a:r>
              <a:rPr sz="900" dirty="0">
                <a:latin typeface="Verdana"/>
                <a:cs typeface="Verdana"/>
              </a:rPr>
              <a:t>compio e ne </a:t>
            </a:r>
            <a:r>
              <a:rPr sz="900" spc="-5" dirty="0">
                <a:latin typeface="Verdana"/>
                <a:cs typeface="Verdana"/>
              </a:rPr>
              <a:t>farà </a:t>
            </a:r>
            <a:r>
              <a:rPr sz="900" dirty="0">
                <a:latin typeface="Verdana"/>
                <a:cs typeface="Verdana"/>
              </a:rPr>
              <a:t>di più grandi. Io vi </a:t>
            </a:r>
            <a:r>
              <a:rPr sz="900" spc="-5" dirty="0">
                <a:latin typeface="Verdana"/>
                <a:cs typeface="Verdana"/>
              </a:rPr>
              <a:t>assicuro </a:t>
            </a:r>
            <a:r>
              <a:rPr sz="900" dirty="0">
                <a:latin typeface="Verdana"/>
                <a:cs typeface="Verdana"/>
              </a:rPr>
              <a:t>che il </a:t>
            </a:r>
            <a:r>
              <a:rPr sz="900" spc="-5" dirty="0">
                <a:latin typeface="Verdana"/>
                <a:cs typeface="Verdana"/>
              </a:rPr>
              <a:t>Padre </a:t>
            </a:r>
            <a:r>
              <a:rPr sz="900" dirty="0">
                <a:latin typeface="Verdana"/>
                <a:cs typeface="Verdana"/>
              </a:rPr>
              <a:t>vi darà tutto </a:t>
            </a:r>
            <a:r>
              <a:rPr sz="900" spc="-5" dirty="0">
                <a:latin typeface="Verdana"/>
                <a:cs typeface="Verdana"/>
              </a:rPr>
              <a:t>quel che </a:t>
            </a:r>
            <a:r>
              <a:rPr sz="900" dirty="0">
                <a:latin typeface="Verdana"/>
                <a:cs typeface="Verdana"/>
              </a:rPr>
              <a:t>gli </a:t>
            </a:r>
            <a:r>
              <a:rPr sz="900" spc="-5" dirty="0">
                <a:latin typeface="Verdana"/>
                <a:cs typeface="Verdana"/>
              </a:rPr>
              <a:t>domanderete  nel </a:t>
            </a:r>
            <a:r>
              <a:rPr sz="900" dirty="0">
                <a:latin typeface="Verdana"/>
                <a:cs typeface="Verdana"/>
              </a:rPr>
              <a:t>mio nome. </a:t>
            </a:r>
            <a:r>
              <a:rPr sz="900" spc="-5" dirty="0">
                <a:latin typeface="Verdana"/>
                <a:cs typeface="Verdana"/>
              </a:rPr>
              <a:t>Fino </a:t>
            </a:r>
            <a:r>
              <a:rPr sz="900" dirty="0">
                <a:latin typeface="Verdana"/>
                <a:cs typeface="Verdana"/>
              </a:rPr>
              <a:t>ad </a:t>
            </a:r>
            <a:r>
              <a:rPr sz="900" spc="-5" dirty="0">
                <a:latin typeface="Verdana"/>
                <a:cs typeface="Verdana"/>
              </a:rPr>
              <a:t>ora, non </a:t>
            </a:r>
            <a:r>
              <a:rPr sz="900" dirty="0">
                <a:latin typeface="Verdana"/>
                <a:cs typeface="Verdana"/>
              </a:rPr>
              <a:t>avete chiesto </a:t>
            </a:r>
            <a:r>
              <a:rPr sz="900" spc="-5" dirty="0">
                <a:latin typeface="Verdana"/>
                <a:cs typeface="Verdana"/>
              </a:rPr>
              <a:t>nulla nel </a:t>
            </a:r>
            <a:r>
              <a:rPr sz="900" dirty="0">
                <a:latin typeface="Verdana"/>
                <a:cs typeface="Verdana"/>
              </a:rPr>
              <a:t>mio nome. Se mi </a:t>
            </a:r>
            <a:r>
              <a:rPr sz="900" spc="-5" dirty="0">
                <a:latin typeface="Verdana"/>
                <a:cs typeface="Verdana"/>
              </a:rPr>
              <a:t>chiederete qualche </a:t>
            </a:r>
            <a:r>
              <a:rPr sz="900" dirty="0">
                <a:latin typeface="Verdana"/>
                <a:cs typeface="Verdana"/>
              </a:rPr>
              <a:t>cosa </a:t>
            </a:r>
            <a:r>
              <a:rPr sz="900" spc="-5" dirty="0">
                <a:latin typeface="Verdana"/>
                <a:cs typeface="Verdana"/>
              </a:rPr>
              <a:t>nel </a:t>
            </a:r>
            <a:r>
              <a:rPr sz="900" dirty="0">
                <a:latin typeface="Verdana"/>
                <a:cs typeface="Verdana"/>
              </a:rPr>
              <a:t>mio nome,  io la </a:t>
            </a:r>
            <a:r>
              <a:rPr sz="900" spc="-5" dirty="0">
                <a:latin typeface="Verdana"/>
                <a:cs typeface="Verdana"/>
              </a:rPr>
              <a:t>farò. </a:t>
            </a:r>
            <a:r>
              <a:rPr sz="900" dirty="0">
                <a:latin typeface="Verdana"/>
                <a:cs typeface="Verdana"/>
              </a:rPr>
              <a:t>Chiedete e </a:t>
            </a:r>
            <a:r>
              <a:rPr sz="900" spc="-5" dirty="0">
                <a:latin typeface="Verdana"/>
                <a:cs typeface="Verdana"/>
              </a:rPr>
              <a:t>otterrete, perché </a:t>
            </a:r>
            <a:r>
              <a:rPr sz="900" dirty="0">
                <a:latin typeface="Verdana"/>
                <a:cs typeface="Verdana"/>
              </a:rPr>
              <a:t>la mia gioia </a:t>
            </a:r>
            <a:r>
              <a:rPr sz="900" spc="-5" dirty="0">
                <a:latin typeface="Verdana"/>
                <a:cs typeface="Verdana"/>
              </a:rPr>
              <a:t>sia anche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vostra, </a:t>
            </a:r>
            <a:r>
              <a:rPr sz="900" dirty="0">
                <a:latin typeface="Verdana"/>
                <a:cs typeface="Verdana"/>
              </a:rPr>
              <a:t>e perché così la </a:t>
            </a:r>
            <a:r>
              <a:rPr sz="900" spc="-5" dirty="0">
                <a:latin typeface="Verdana"/>
                <a:cs typeface="Verdana"/>
              </a:rPr>
              <a:t>vostra </a:t>
            </a:r>
            <a:r>
              <a:rPr sz="900" dirty="0">
                <a:latin typeface="Verdana"/>
                <a:cs typeface="Verdana"/>
              </a:rPr>
              <a:t>gioia </a:t>
            </a:r>
            <a:r>
              <a:rPr sz="900" spc="-5" dirty="0">
                <a:latin typeface="Verdana"/>
                <a:cs typeface="Verdana"/>
              </a:rPr>
              <a:t>sia</a:t>
            </a:r>
            <a:r>
              <a:rPr sz="900" spc="9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piena».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53212" y="978408"/>
            <a:ext cx="2159507" cy="2141219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9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585584" cy="40919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Gesù promette lo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Spirito Santo</a:t>
            </a:r>
            <a:endParaRPr sz="1400">
              <a:latin typeface="Calibri"/>
              <a:cs typeface="Calibri"/>
            </a:endParaRPr>
          </a:p>
          <a:p>
            <a:pPr marL="1952625" marR="47625" algn="just">
              <a:lnSpc>
                <a:spcPct val="101299"/>
              </a:lnSpc>
              <a:spcBef>
                <a:spcPts val="690"/>
              </a:spcBef>
            </a:pPr>
            <a:r>
              <a:rPr sz="900" dirty="0">
                <a:latin typeface="Verdana"/>
                <a:cs typeface="Verdana"/>
              </a:rPr>
              <a:t>«Non sia turbato ora il vostro cuore e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abbia timore. </a:t>
            </a:r>
            <a:r>
              <a:rPr sz="900" spc="-5" dirty="0">
                <a:latin typeface="Verdana"/>
                <a:cs typeface="Verdana"/>
              </a:rPr>
              <a:t>Avete </a:t>
            </a:r>
            <a:r>
              <a:rPr sz="900" dirty="0">
                <a:latin typeface="Verdana"/>
                <a:cs typeface="Verdana"/>
              </a:rPr>
              <a:t>udito </a:t>
            </a:r>
            <a:r>
              <a:rPr sz="900" spc="-5" dirty="0">
                <a:latin typeface="Verdana"/>
                <a:cs typeface="Verdana"/>
              </a:rPr>
              <a:t>quel </a:t>
            </a:r>
            <a:r>
              <a:rPr sz="900" dirty="0">
                <a:latin typeface="Verdana"/>
                <a:cs typeface="Verdana"/>
              </a:rPr>
              <a:t>che  vi ho detto </a:t>
            </a:r>
            <a:r>
              <a:rPr sz="900" spc="-5" dirty="0">
                <a:latin typeface="Verdana"/>
                <a:cs typeface="Verdana"/>
              </a:rPr>
              <a:t>prima: </a:t>
            </a:r>
            <a:r>
              <a:rPr sz="900" dirty="0">
                <a:latin typeface="Verdana"/>
                <a:cs typeface="Verdana"/>
              </a:rPr>
              <a:t>Me ne </a:t>
            </a:r>
            <a:r>
              <a:rPr sz="900" spc="-5" dirty="0">
                <a:latin typeface="Verdana"/>
                <a:cs typeface="Verdana"/>
              </a:rPr>
              <a:t>vado, </a:t>
            </a:r>
            <a:r>
              <a:rPr sz="900" dirty="0">
                <a:latin typeface="Verdana"/>
                <a:cs typeface="Verdana"/>
              </a:rPr>
              <a:t>ma poi tornerò da voi. Se mi amate, </a:t>
            </a:r>
            <a:r>
              <a:rPr sz="900" spc="-5" dirty="0">
                <a:latin typeface="Verdana"/>
                <a:cs typeface="Verdana"/>
              </a:rPr>
              <a:t>dovreste  </a:t>
            </a:r>
            <a:r>
              <a:rPr sz="900" dirty="0">
                <a:latin typeface="Verdana"/>
                <a:cs typeface="Verdana"/>
              </a:rPr>
              <a:t>rallegrarvi che io </a:t>
            </a:r>
            <a:r>
              <a:rPr sz="900" spc="-5" dirty="0">
                <a:latin typeface="Verdana"/>
                <a:cs typeface="Verdana"/>
              </a:rPr>
              <a:t>vada </a:t>
            </a:r>
            <a:r>
              <a:rPr sz="900" dirty="0">
                <a:latin typeface="Verdana"/>
                <a:cs typeface="Verdana"/>
              </a:rPr>
              <a:t>dal </a:t>
            </a:r>
            <a:r>
              <a:rPr sz="900" spc="-5" dirty="0">
                <a:latin typeface="Verdana"/>
                <a:cs typeface="Verdana"/>
              </a:rPr>
              <a:t>Padre, </a:t>
            </a:r>
            <a:r>
              <a:rPr sz="900" dirty="0">
                <a:latin typeface="Verdana"/>
                <a:cs typeface="Verdana"/>
              </a:rPr>
              <a:t>perché il </a:t>
            </a:r>
            <a:r>
              <a:rPr sz="900" spc="-5" dirty="0">
                <a:latin typeface="Verdana"/>
                <a:cs typeface="Verdana"/>
              </a:rPr>
              <a:t>Padre </a:t>
            </a:r>
            <a:r>
              <a:rPr sz="900" dirty="0">
                <a:latin typeface="Verdana"/>
                <a:cs typeface="Verdana"/>
              </a:rPr>
              <a:t>è più grande di me. Egli </a:t>
            </a:r>
            <a:r>
              <a:rPr sz="900" spc="-10" dirty="0">
                <a:latin typeface="Verdana"/>
                <a:cs typeface="Verdana"/>
              </a:rPr>
              <a:t>mi  </a:t>
            </a:r>
            <a:r>
              <a:rPr sz="900" dirty="0">
                <a:latin typeface="Verdana"/>
                <a:cs typeface="Verdana"/>
              </a:rPr>
              <a:t>mandò </a:t>
            </a:r>
            <a:r>
              <a:rPr sz="900" spc="-5" dirty="0">
                <a:latin typeface="Verdana"/>
                <a:cs typeface="Verdana"/>
              </a:rPr>
              <a:t>fra </a:t>
            </a:r>
            <a:r>
              <a:rPr sz="900" dirty="0">
                <a:latin typeface="Verdana"/>
                <a:cs typeface="Verdana"/>
              </a:rPr>
              <a:t>gli uomini e devo </a:t>
            </a:r>
            <a:r>
              <a:rPr sz="900" spc="-5" dirty="0">
                <a:latin typeface="Verdana"/>
                <a:cs typeface="Verdana"/>
              </a:rPr>
              <a:t>fare </a:t>
            </a:r>
            <a:r>
              <a:rPr sz="900" dirty="0">
                <a:latin typeface="Verdana"/>
                <a:cs typeface="Verdana"/>
              </a:rPr>
              <a:t>esattamente come mi ha comandato. Però  ora so che la tristezza ha riempito il vostro cuore, perché vi ho detto </a:t>
            </a:r>
            <a:r>
              <a:rPr sz="900" spc="-5" dirty="0">
                <a:latin typeface="Verdana"/>
                <a:cs typeface="Verdana"/>
              </a:rPr>
              <a:t>queste  </a:t>
            </a:r>
            <a:r>
              <a:rPr sz="900" dirty="0">
                <a:latin typeface="Verdana"/>
                <a:cs typeface="Verdana"/>
              </a:rPr>
              <a:t>cose.</a:t>
            </a:r>
            <a:r>
              <a:rPr sz="900" spc="19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Ebbene,</a:t>
            </a:r>
            <a:r>
              <a:rPr sz="900" spc="20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io</a:t>
            </a:r>
            <a:r>
              <a:rPr sz="900" spc="215" dirty="0">
                <a:latin typeface="Verdana"/>
                <a:cs typeface="Verdana"/>
              </a:rPr>
              <a:t> </a:t>
            </a:r>
            <a:r>
              <a:rPr sz="900" spc="-10" dirty="0">
                <a:latin typeface="Verdana"/>
                <a:cs typeface="Verdana"/>
              </a:rPr>
              <a:t>vi</a:t>
            </a:r>
            <a:r>
              <a:rPr sz="900" spc="20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assicuro</a:t>
            </a:r>
            <a:r>
              <a:rPr sz="900" spc="21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che</a:t>
            </a:r>
            <a:r>
              <a:rPr sz="900" spc="21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voi</a:t>
            </a:r>
            <a:r>
              <a:rPr sz="900" spc="20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piangerete</a:t>
            </a:r>
            <a:r>
              <a:rPr sz="900" spc="20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</a:t>
            </a:r>
            <a:r>
              <a:rPr sz="900" spc="19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vi</a:t>
            </a:r>
            <a:r>
              <a:rPr sz="900" spc="204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lamenterete,</a:t>
            </a:r>
            <a:r>
              <a:rPr sz="900" spc="20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il</a:t>
            </a:r>
            <a:r>
              <a:rPr sz="900" spc="21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mondo</a:t>
            </a:r>
            <a:endParaRPr sz="900">
              <a:latin typeface="Verdana"/>
              <a:cs typeface="Verdana"/>
            </a:endParaRPr>
          </a:p>
          <a:p>
            <a:pPr marL="48895" marR="46355" algn="just">
              <a:lnSpc>
                <a:spcPct val="101099"/>
              </a:lnSpc>
            </a:pPr>
            <a:r>
              <a:rPr sz="900" spc="-5" dirty="0">
                <a:latin typeface="Verdana"/>
                <a:cs typeface="Verdana"/>
              </a:rPr>
              <a:t>invece farà </a:t>
            </a:r>
            <a:r>
              <a:rPr sz="900" dirty="0">
                <a:latin typeface="Verdana"/>
                <a:cs typeface="Verdana"/>
              </a:rPr>
              <a:t>festa, ma se è vero che </a:t>
            </a:r>
            <a:r>
              <a:rPr sz="900" spc="-5" dirty="0">
                <a:latin typeface="Verdana"/>
                <a:cs typeface="Verdana"/>
              </a:rPr>
              <a:t>fra </a:t>
            </a:r>
            <a:r>
              <a:rPr sz="900" dirty="0">
                <a:latin typeface="Verdana"/>
                <a:cs typeface="Verdana"/>
              </a:rPr>
              <a:t>poco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mi vedrete, è anche </a:t>
            </a:r>
            <a:r>
              <a:rPr sz="900" spc="-5" dirty="0">
                <a:latin typeface="Verdana"/>
                <a:cs typeface="Verdana"/>
              </a:rPr>
              <a:t>vero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5" dirty="0">
                <a:latin typeface="Verdana"/>
                <a:cs typeface="Verdana"/>
              </a:rPr>
              <a:t>poi, </a:t>
            </a:r>
            <a:r>
              <a:rPr sz="900" dirty="0">
                <a:latin typeface="Verdana"/>
                <a:cs typeface="Verdana"/>
              </a:rPr>
              <a:t>dopo un po’, mi rivedrete. In  verità,</a:t>
            </a:r>
            <a:r>
              <a:rPr sz="900" spc="1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in</a:t>
            </a:r>
            <a:r>
              <a:rPr sz="900" spc="1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verità</a:t>
            </a:r>
            <a:r>
              <a:rPr sz="900" spc="1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vi</a:t>
            </a:r>
            <a:r>
              <a:rPr sz="900" spc="12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dico:</a:t>
            </a:r>
            <a:r>
              <a:rPr sz="900" spc="1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Voi</a:t>
            </a:r>
            <a:r>
              <a:rPr sz="900" spc="1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vi</a:t>
            </a:r>
            <a:r>
              <a:rPr sz="900" spc="12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rattristerete,</a:t>
            </a:r>
            <a:r>
              <a:rPr sz="900" spc="1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ma</a:t>
            </a:r>
            <a:r>
              <a:rPr sz="900" spc="1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poi</a:t>
            </a:r>
            <a:r>
              <a:rPr sz="900" spc="1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la</a:t>
            </a:r>
            <a:r>
              <a:rPr sz="900" spc="1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vostra</a:t>
            </a:r>
            <a:r>
              <a:rPr sz="900" spc="12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tristezza</a:t>
            </a:r>
            <a:r>
              <a:rPr sz="900" spc="12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diventerà</a:t>
            </a:r>
            <a:r>
              <a:rPr sz="900" spc="1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gioia</a:t>
            </a:r>
            <a:r>
              <a:rPr sz="900" spc="12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nel</a:t>
            </a:r>
            <a:r>
              <a:rPr sz="900" spc="12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momento</a:t>
            </a:r>
            <a:r>
              <a:rPr sz="900" spc="1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in</a:t>
            </a:r>
            <a:r>
              <a:rPr sz="900" spc="10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cui</a:t>
            </a:r>
            <a:r>
              <a:rPr sz="900" spc="130" dirty="0">
                <a:latin typeface="Verdana"/>
                <a:cs typeface="Verdana"/>
              </a:rPr>
              <a:t> </a:t>
            </a:r>
            <a:r>
              <a:rPr sz="900" spc="-10" dirty="0">
                <a:latin typeface="Verdana"/>
                <a:cs typeface="Verdana"/>
              </a:rPr>
              <a:t>mi</a:t>
            </a:r>
            <a:endParaRPr sz="900">
              <a:latin typeface="Verdana"/>
              <a:cs typeface="Verdana"/>
            </a:endParaRPr>
          </a:p>
          <a:p>
            <a:pPr marL="48895" algn="just">
              <a:lnSpc>
                <a:spcPct val="100000"/>
              </a:lnSpc>
              <a:spcBef>
                <a:spcPts val="20"/>
              </a:spcBef>
            </a:pPr>
            <a:r>
              <a:rPr sz="900" dirty="0">
                <a:latin typeface="Verdana"/>
                <a:cs typeface="Verdana"/>
              </a:rPr>
              <a:t>rivedrete di </a:t>
            </a:r>
            <a:r>
              <a:rPr sz="900" spc="-5" dirty="0">
                <a:latin typeface="Verdana"/>
                <a:cs typeface="Verdana"/>
              </a:rPr>
              <a:t>nuovo. Quando quel </a:t>
            </a:r>
            <a:r>
              <a:rPr sz="900" dirty="0">
                <a:latin typeface="Verdana"/>
                <a:cs typeface="Verdana"/>
              </a:rPr>
              <a:t>giorno verrà, non mi farete più </a:t>
            </a:r>
            <a:r>
              <a:rPr sz="900" spc="-5" dirty="0">
                <a:latin typeface="Verdana"/>
                <a:cs typeface="Verdana"/>
              </a:rPr>
              <a:t>nessuna</a:t>
            </a:r>
            <a:r>
              <a:rPr sz="900" spc="-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domanda».</a:t>
            </a:r>
            <a:endParaRPr sz="900">
              <a:latin typeface="Verdana"/>
              <a:cs typeface="Verdana"/>
            </a:endParaRPr>
          </a:p>
          <a:p>
            <a:pPr marL="48895" marR="5080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«Ma ora io vi dico la verità: Per voi è meglio che io me </a:t>
            </a:r>
            <a:r>
              <a:rPr sz="900" spc="-10" dirty="0">
                <a:latin typeface="Verdana"/>
                <a:cs typeface="Verdana"/>
              </a:rPr>
              <a:t>ne </a:t>
            </a:r>
            <a:r>
              <a:rPr sz="900" spc="-5" dirty="0">
                <a:latin typeface="Verdana"/>
                <a:cs typeface="Verdana"/>
              </a:rPr>
              <a:t>vada, </a:t>
            </a:r>
            <a:r>
              <a:rPr sz="900" dirty="0">
                <a:latin typeface="Verdana"/>
                <a:cs typeface="Verdana"/>
              </a:rPr>
              <a:t>perché se non me </a:t>
            </a:r>
            <a:r>
              <a:rPr sz="900" spc="-10" dirty="0">
                <a:latin typeface="Verdana"/>
                <a:cs typeface="Verdana"/>
              </a:rPr>
              <a:t>ne </a:t>
            </a:r>
            <a:r>
              <a:rPr sz="900" spc="-5" dirty="0">
                <a:latin typeface="Verdana"/>
                <a:cs typeface="Verdana"/>
              </a:rPr>
              <a:t>vado, non </a:t>
            </a:r>
            <a:r>
              <a:rPr sz="900" dirty="0">
                <a:latin typeface="Verdana"/>
                <a:cs typeface="Verdana"/>
              </a:rPr>
              <a:t>verrà a </a:t>
            </a:r>
            <a:r>
              <a:rPr sz="900" spc="-5" dirty="0">
                <a:latin typeface="Verdana"/>
                <a:cs typeface="Verdana"/>
              </a:rPr>
              <a:t>voi </a:t>
            </a:r>
            <a:r>
              <a:rPr sz="900" dirty="0">
                <a:latin typeface="Verdana"/>
                <a:cs typeface="Verdana"/>
              </a:rPr>
              <a:t>lo  Spirito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vi </a:t>
            </a:r>
            <a:r>
              <a:rPr sz="900" spc="-5" dirty="0">
                <a:latin typeface="Verdana"/>
                <a:cs typeface="Verdana"/>
              </a:rPr>
              <a:t>difenderà. </a:t>
            </a:r>
            <a:r>
              <a:rPr sz="900" dirty="0">
                <a:latin typeface="Verdana"/>
                <a:cs typeface="Verdana"/>
              </a:rPr>
              <a:t>Ma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me ne sarò </a:t>
            </a:r>
            <a:r>
              <a:rPr sz="900" spc="-5" dirty="0">
                <a:latin typeface="Verdana"/>
                <a:cs typeface="Verdana"/>
              </a:rPr>
              <a:t>andato, </a:t>
            </a:r>
            <a:r>
              <a:rPr sz="900" dirty="0">
                <a:latin typeface="Verdana"/>
                <a:cs typeface="Verdana"/>
              </a:rPr>
              <a:t>ve lo manderò. </a:t>
            </a:r>
            <a:r>
              <a:rPr sz="900" spc="-5" dirty="0">
                <a:latin typeface="Verdana"/>
                <a:cs typeface="Verdana"/>
              </a:rPr>
              <a:t>Infatti </a:t>
            </a:r>
            <a:r>
              <a:rPr sz="900" dirty="0">
                <a:latin typeface="Verdana"/>
                <a:cs typeface="Verdana"/>
              </a:rPr>
              <a:t>è giunto il </a:t>
            </a:r>
            <a:r>
              <a:rPr sz="900" spc="-5" dirty="0">
                <a:latin typeface="Verdana"/>
                <a:cs typeface="Verdana"/>
              </a:rPr>
              <a:t>momento, </a:t>
            </a:r>
            <a:r>
              <a:rPr sz="900" dirty="0">
                <a:latin typeface="Verdana"/>
                <a:cs typeface="Verdana"/>
              </a:rPr>
              <a:t>ed è </a:t>
            </a:r>
            <a:r>
              <a:rPr sz="900" spc="-5" dirty="0">
                <a:latin typeface="Verdana"/>
                <a:cs typeface="Verdana"/>
              </a:rPr>
              <a:t>questo,  </a:t>
            </a:r>
            <a:r>
              <a:rPr sz="900" dirty="0">
                <a:latin typeface="Verdana"/>
                <a:cs typeface="Verdana"/>
              </a:rPr>
              <a:t>in cui gli uomini </a:t>
            </a:r>
            <a:r>
              <a:rPr sz="900" spc="-5" dirty="0">
                <a:latin typeface="Verdana"/>
                <a:cs typeface="Verdana"/>
              </a:rPr>
              <a:t>adoreranno </a:t>
            </a:r>
            <a:r>
              <a:rPr sz="900" dirty="0">
                <a:latin typeface="Verdana"/>
                <a:cs typeface="Verdana"/>
              </a:rPr>
              <a:t>il Padre </a:t>
            </a:r>
            <a:r>
              <a:rPr sz="900" spc="-5" dirty="0">
                <a:latin typeface="Verdana"/>
                <a:cs typeface="Verdana"/>
              </a:rPr>
              <a:t>guidati </a:t>
            </a:r>
            <a:r>
              <a:rPr sz="900" dirty="0">
                <a:latin typeface="Verdana"/>
                <a:cs typeface="Verdana"/>
              </a:rPr>
              <a:t>dallo Spirito e dalla Verità di Dio. </a:t>
            </a:r>
            <a:r>
              <a:rPr sz="900" spc="-5" dirty="0">
                <a:latin typeface="Verdana"/>
                <a:cs typeface="Verdana"/>
              </a:rPr>
              <a:t>Io pregherò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Padre mio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darvi  </a:t>
            </a:r>
            <a:r>
              <a:rPr sz="900" dirty="0">
                <a:latin typeface="Verdana"/>
                <a:cs typeface="Verdana"/>
              </a:rPr>
              <a:t>un altro </a:t>
            </a:r>
            <a:r>
              <a:rPr sz="900" spc="-5" dirty="0">
                <a:latin typeface="Verdana"/>
                <a:cs typeface="Verdana"/>
              </a:rPr>
              <a:t>Consolatore: </a:t>
            </a:r>
            <a:r>
              <a:rPr sz="900" dirty="0">
                <a:latin typeface="Verdana"/>
                <a:cs typeface="Verdana"/>
              </a:rPr>
              <a:t>lo Spirito Santo, lo Spirito della verità, perché rimanga </a:t>
            </a:r>
            <a:r>
              <a:rPr sz="900" spc="5" dirty="0">
                <a:latin typeface="Verdana"/>
                <a:cs typeface="Verdana"/>
              </a:rPr>
              <a:t>con </a:t>
            </a:r>
            <a:r>
              <a:rPr sz="900" spc="-5" dirty="0">
                <a:latin typeface="Verdana"/>
                <a:cs typeface="Verdana"/>
              </a:rPr>
              <a:t>voi </a:t>
            </a:r>
            <a:r>
              <a:rPr sz="900" dirty="0">
                <a:latin typeface="Verdana"/>
                <a:cs typeface="Verdana"/>
              </a:rPr>
              <a:t>per sempre. In quel </a:t>
            </a:r>
            <a:r>
              <a:rPr sz="900" spc="-5" dirty="0">
                <a:latin typeface="Verdana"/>
                <a:cs typeface="Verdana"/>
              </a:rPr>
              <a:t>giorno  </a:t>
            </a:r>
            <a:r>
              <a:rPr sz="900" dirty="0">
                <a:latin typeface="Verdana"/>
                <a:cs typeface="Verdana"/>
              </a:rPr>
              <a:t>voi saprete che io </a:t>
            </a:r>
            <a:r>
              <a:rPr sz="900" spc="-5" dirty="0">
                <a:latin typeface="Verdana"/>
                <a:cs typeface="Verdana"/>
              </a:rPr>
              <a:t>vivo unito </a:t>
            </a:r>
            <a:r>
              <a:rPr sz="900" dirty="0">
                <a:latin typeface="Verdana"/>
                <a:cs typeface="Verdana"/>
              </a:rPr>
              <a:t>al </a:t>
            </a:r>
            <a:r>
              <a:rPr sz="900" spc="-5" dirty="0">
                <a:latin typeface="Verdana"/>
                <a:cs typeface="Verdana"/>
              </a:rPr>
              <a:t>Padre, </a:t>
            </a:r>
            <a:r>
              <a:rPr sz="900" dirty="0">
                <a:latin typeface="Verdana"/>
                <a:cs typeface="Verdana"/>
              </a:rPr>
              <a:t>e voi siete </a:t>
            </a:r>
            <a:r>
              <a:rPr sz="900" spc="-5" dirty="0">
                <a:latin typeface="Verdana"/>
                <a:cs typeface="Verdana"/>
              </a:rPr>
              <a:t>uniti </a:t>
            </a:r>
            <a:r>
              <a:rPr sz="900" dirty="0">
                <a:latin typeface="Verdana"/>
                <a:cs typeface="Verdana"/>
              </a:rPr>
              <a:t>a me e io a</a:t>
            </a:r>
            <a:r>
              <a:rPr sz="900" spc="-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voi.</a:t>
            </a:r>
            <a:endParaRPr sz="900">
              <a:latin typeface="Verdana"/>
              <a:cs typeface="Verdana"/>
            </a:endParaRPr>
          </a:p>
          <a:p>
            <a:pPr marL="48895" marR="45085" algn="just">
              <a:lnSpc>
                <a:spcPct val="1012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Egli sarà il mio testimone che vi </a:t>
            </a:r>
            <a:r>
              <a:rPr sz="900" spc="-5" dirty="0">
                <a:latin typeface="Verdana"/>
                <a:cs typeface="Verdana"/>
              </a:rPr>
              <a:t>insegnerà </a:t>
            </a:r>
            <a:r>
              <a:rPr sz="900" dirty="0">
                <a:latin typeface="Verdana"/>
                <a:cs typeface="Verdana"/>
              </a:rPr>
              <a:t>ogni cosa e vi ricorderà tutto </a:t>
            </a:r>
            <a:r>
              <a:rPr sz="900" spc="-5" dirty="0">
                <a:latin typeface="Verdana"/>
                <a:cs typeface="Verdana"/>
              </a:rPr>
              <a:t>quel </a:t>
            </a:r>
            <a:r>
              <a:rPr sz="900" spc="-10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ho detto. Riprenderà </a:t>
            </a:r>
            <a:r>
              <a:rPr sz="900" spc="-10" dirty="0">
                <a:latin typeface="Verdana"/>
                <a:cs typeface="Verdana"/>
              </a:rPr>
              <a:t>quel </a:t>
            </a:r>
            <a:r>
              <a:rPr sz="900" spc="-5" dirty="0">
                <a:latin typeface="Verdana"/>
                <a:cs typeface="Verdana"/>
              </a:rPr>
              <a:t>che  </a:t>
            </a:r>
            <a:r>
              <a:rPr sz="900" dirty="0">
                <a:latin typeface="Verdana"/>
                <a:cs typeface="Verdana"/>
              </a:rPr>
              <a:t>io ho insegnato, e </a:t>
            </a:r>
            <a:r>
              <a:rPr sz="900" spc="-10" dirty="0">
                <a:latin typeface="Verdana"/>
                <a:cs typeface="Verdana"/>
              </a:rPr>
              <a:t>ve </a:t>
            </a:r>
            <a:r>
              <a:rPr sz="900" dirty="0">
                <a:latin typeface="Verdana"/>
                <a:cs typeface="Verdana"/>
              </a:rPr>
              <a:t>lo farà capire meglio; egli vi guiderà alla verità tutta intera, vi parlerà delle </a:t>
            </a:r>
            <a:r>
              <a:rPr sz="900" spc="-5" dirty="0">
                <a:latin typeface="Verdana"/>
                <a:cs typeface="Verdana"/>
              </a:rPr>
              <a:t>cose </a:t>
            </a:r>
            <a:r>
              <a:rPr sz="900" dirty="0">
                <a:latin typeface="Verdana"/>
                <a:cs typeface="Verdana"/>
              </a:rPr>
              <a:t>che  </a:t>
            </a:r>
            <a:r>
              <a:rPr sz="900" spc="-5" dirty="0">
                <a:latin typeface="Verdana"/>
                <a:cs typeface="Verdana"/>
              </a:rPr>
              <a:t>verranno </a:t>
            </a:r>
            <a:r>
              <a:rPr sz="900" dirty="0">
                <a:latin typeface="Verdana"/>
                <a:cs typeface="Verdana"/>
              </a:rPr>
              <a:t>e nelle sue parole si manifesterà la mia gloria. Egli verrà e mostrerà di </a:t>
            </a:r>
            <a:r>
              <a:rPr sz="900" spc="-5" dirty="0">
                <a:latin typeface="Verdana"/>
                <a:cs typeface="Verdana"/>
              </a:rPr>
              <a:t>fronte </a:t>
            </a:r>
            <a:r>
              <a:rPr sz="900" dirty="0">
                <a:latin typeface="Verdana"/>
                <a:cs typeface="Verdana"/>
              </a:rPr>
              <a:t>al mondo cosa significa  ‘peccato’, ‘giustizia’ e ‘giudizio’. </a:t>
            </a:r>
            <a:r>
              <a:rPr sz="900" spc="-5" dirty="0">
                <a:latin typeface="Verdana"/>
                <a:cs typeface="Verdana"/>
              </a:rPr>
              <a:t>Quanto </a:t>
            </a:r>
            <a:r>
              <a:rPr sz="900" dirty="0">
                <a:latin typeface="Verdana"/>
                <a:cs typeface="Verdana"/>
              </a:rPr>
              <a:t>al peccato del mondo, perché non </a:t>
            </a:r>
            <a:r>
              <a:rPr sz="900" spc="-5" dirty="0">
                <a:latin typeface="Verdana"/>
                <a:cs typeface="Verdana"/>
              </a:rPr>
              <a:t>hanno </a:t>
            </a:r>
            <a:r>
              <a:rPr sz="900" dirty="0">
                <a:latin typeface="Verdana"/>
                <a:cs typeface="Verdana"/>
              </a:rPr>
              <a:t>creduto in me. Quanto alla  giustizia, perché torno dal </a:t>
            </a:r>
            <a:r>
              <a:rPr sz="900" spc="-5" dirty="0">
                <a:latin typeface="Verdana"/>
                <a:cs typeface="Verdana"/>
              </a:rPr>
              <a:t>Padre </a:t>
            </a:r>
            <a:r>
              <a:rPr sz="900" dirty="0">
                <a:latin typeface="Verdana"/>
                <a:cs typeface="Verdana"/>
              </a:rPr>
              <a:t>e non mi vedrete più. </a:t>
            </a:r>
            <a:r>
              <a:rPr sz="900" spc="-5" dirty="0">
                <a:latin typeface="Verdana"/>
                <a:cs typeface="Verdana"/>
              </a:rPr>
              <a:t>Quanto </a:t>
            </a:r>
            <a:r>
              <a:rPr sz="900" dirty="0">
                <a:latin typeface="Verdana"/>
                <a:cs typeface="Verdana"/>
              </a:rPr>
              <a:t>al giudizio, perché </a:t>
            </a:r>
            <a:r>
              <a:rPr sz="900" spc="-5" dirty="0">
                <a:latin typeface="Verdana"/>
                <a:cs typeface="Verdana"/>
              </a:rPr>
              <a:t>Satana, </a:t>
            </a:r>
            <a:r>
              <a:rPr sz="900" dirty="0">
                <a:latin typeface="Verdana"/>
                <a:cs typeface="Verdana"/>
              </a:rPr>
              <a:t>il principe e  dominatore di questo </a:t>
            </a:r>
            <a:r>
              <a:rPr sz="900" spc="-5" dirty="0">
                <a:latin typeface="Verdana"/>
                <a:cs typeface="Verdana"/>
              </a:rPr>
              <a:t>mondo, </a:t>
            </a:r>
            <a:r>
              <a:rPr sz="900" dirty="0">
                <a:latin typeface="Verdana"/>
                <a:cs typeface="Verdana"/>
              </a:rPr>
              <a:t>è </a:t>
            </a:r>
            <a:r>
              <a:rPr sz="900" spc="-5" dirty="0">
                <a:latin typeface="Verdana"/>
                <a:cs typeface="Verdana"/>
              </a:rPr>
              <a:t>già stato giudicato». «Purtroppo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mondo </a:t>
            </a:r>
            <a:r>
              <a:rPr sz="900" dirty="0">
                <a:latin typeface="Verdana"/>
                <a:cs typeface="Verdana"/>
              </a:rPr>
              <a:t>non vede e non conosce lo </a:t>
            </a:r>
            <a:r>
              <a:rPr sz="900" spc="-5" dirty="0">
                <a:latin typeface="Verdana"/>
                <a:cs typeface="Verdana"/>
              </a:rPr>
              <a:t>Spirito </a:t>
            </a:r>
            <a:r>
              <a:rPr sz="900" spc="-10" dirty="0">
                <a:latin typeface="Verdana"/>
                <a:cs typeface="Verdana"/>
              </a:rPr>
              <a:t>di  </a:t>
            </a:r>
            <a:r>
              <a:rPr sz="900" dirty="0">
                <a:latin typeface="Verdana"/>
                <a:cs typeface="Verdana"/>
              </a:rPr>
              <a:t>verità, perciò non può riceverlo. </a:t>
            </a:r>
            <a:r>
              <a:rPr sz="900" spc="-5" dirty="0">
                <a:latin typeface="Verdana"/>
                <a:cs typeface="Verdana"/>
              </a:rPr>
              <a:t>Infatti, </a:t>
            </a:r>
            <a:r>
              <a:rPr sz="900" dirty="0">
                <a:latin typeface="Verdana"/>
                <a:cs typeface="Verdana"/>
              </a:rPr>
              <a:t>se io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fossi </a:t>
            </a:r>
            <a:r>
              <a:rPr sz="900" spc="-5" dirty="0">
                <a:latin typeface="Verdana"/>
                <a:cs typeface="Verdana"/>
              </a:rPr>
              <a:t>venuto </a:t>
            </a:r>
            <a:r>
              <a:rPr sz="900" dirty="0">
                <a:latin typeface="Verdana"/>
                <a:cs typeface="Verdana"/>
              </a:rPr>
              <a:t>a parlare, a insegnare e a </a:t>
            </a:r>
            <a:r>
              <a:rPr sz="900" spc="-5" dirty="0">
                <a:latin typeface="Verdana"/>
                <a:cs typeface="Verdana"/>
              </a:rPr>
              <a:t>fare </a:t>
            </a:r>
            <a:r>
              <a:rPr sz="900" dirty="0">
                <a:latin typeface="Verdana"/>
                <a:cs typeface="Verdana"/>
              </a:rPr>
              <a:t>in mezzo a loro  opere che </a:t>
            </a:r>
            <a:r>
              <a:rPr sz="900" spc="-5" dirty="0">
                <a:latin typeface="Verdana"/>
                <a:cs typeface="Verdana"/>
              </a:rPr>
              <a:t>nessun </a:t>
            </a:r>
            <a:r>
              <a:rPr sz="900" dirty="0">
                <a:latin typeface="Verdana"/>
                <a:cs typeface="Verdana"/>
              </a:rPr>
              <a:t>altro ha mai fatto, essi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avrebbero colpa. </a:t>
            </a:r>
            <a:r>
              <a:rPr sz="900" spc="-5" dirty="0">
                <a:latin typeface="Verdana"/>
                <a:cs typeface="Verdana"/>
              </a:rPr>
              <a:t>Ora invece non hanno </a:t>
            </a:r>
            <a:r>
              <a:rPr sz="900" dirty="0">
                <a:latin typeface="Verdana"/>
                <a:cs typeface="Verdana"/>
              </a:rPr>
              <a:t>nessuna scusa, perché le  </a:t>
            </a:r>
            <a:r>
              <a:rPr sz="900" spc="-5" dirty="0">
                <a:latin typeface="Verdana"/>
                <a:cs typeface="Verdana"/>
              </a:rPr>
              <a:t>hanno vedute </a:t>
            </a:r>
            <a:r>
              <a:rPr sz="900" dirty="0">
                <a:latin typeface="Verdana"/>
                <a:cs typeface="Verdana"/>
              </a:rPr>
              <a:t>ma non hanno creduto, </a:t>
            </a:r>
            <a:r>
              <a:rPr sz="900" spc="-5" dirty="0">
                <a:latin typeface="Verdana"/>
                <a:cs typeface="Verdana"/>
              </a:rPr>
              <a:t>anzi </a:t>
            </a:r>
            <a:r>
              <a:rPr sz="900" spc="-10" dirty="0">
                <a:latin typeface="Verdana"/>
                <a:cs typeface="Verdana"/>
              </a:rPr>
              <a:t>hanno </a:t>
            </a:r>
            <a:r>
              <a:rPr sz="900" dirty="0">
                <a:latin typeface="Verdana"/>
                <a:cs typeface="Verdana"/>
              </a:rPr>
              <a:t>odiato me ed il </a:t>
            </a:r>
            <a:r>
              <a:rPr sz="900" spc="-5" dirty="0">
                <a:latin typeface="Verdana"/>
                <a:cs typeface="Verdana"/>
              </a:rPr>
              <a:t>Padre </a:t>
            </a:r>
            <a:r>
              <a:rPr sz="900" dirty="0">
                <a:latin typeface="Verdana"/>
                <a:cs typeface="Verdana"/>
              </a:rPr>
              <a:t>mio. </a:t>
            </a:r>
            <a:r>
              <a:rPr sz="900" spc="-5" dirty="0">
                <a:latin typeface="Verdana"/>
                <a:cs typeface="Verdana"/>
              </a:rPr>
              <a:t>Voi invece </a:t>
            </a:r>
            <a:r>
              <a:rPr sz="900" dirty="0">
                <a:latin typeface="Verdana"/>
                <a:cs typeface="Verdana"/>
              </a:rPr>
              <a:t>mi </a:t>
            </a:r>
            <a:r>
              <a:rPr sz="900" spc="-5" dirty="0">
                <a:latin typeface="Verdana"/>
                <a:cs typeface="Verdana"/>
              </a:rPr>
              <a:t>avete </a:t>
            </a:r>
            <a:r>
              <a:rPr sz="900" dirty="0">
                <a:latin typeface="Verdana"/>
                <a:cs typeface="Verdana"/>
              </a:rPr>
              <a:t>amato e avete  creduto che io sono </a:t>
            </a:r>
            <a:r>
              <a:rPr sz="900" spc="-5" dirty="0">
                <a:latin typeface="Verdana"/>
                <a:cs typeface="Verdana"/>
              </a:rPr>
              <a:t>venuto </a:t>
            </a:r>
            <a:r>
              <a:rPr sz="900" dirty="0">
                <a:latin typeface="Verdana"/>
                <a:cs typeface="Verdana"/>
              </a:rPr>
              <a:t>da Dio,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sono </a:t>
            </a:r>
            <a:r>
              <a:rPr sz="900" spc="-5" dirty="0">
                <a:latin typeface="Verdana"/>
                <a:cs typeface="Verdana"/>
              </a:rPr>
              <a:t>uscito </a:t>
            </a:r>
            <a:r>
              <a:rPr sz="900" dirty="0">
                <a:latin typeface="Verdana"/>
                <a:cs typeface="Verdana"/>
              </a:rPr>
              <a:t>dal </a:t>
            </a:r>
            <a:r>
              <a:rPr sz="900" spc="-5" dirty="0">
                <a:latin typeface="Verdana"/>
                <a:cs typeface="Verdana"/>
              </a:rPr>
              <a:t>Padre </a:t>
            </a:r>
            <a:r>
              <a:rPr sz="900" dirty="0">
                <a:latin typeface="Verdana"/>
                <a:cs typeface="Verdana"/>
              </a:rPr>
              <a:t>e sono </a:t>
            </a:r>
            <a:r>
              <a:rPr sz="900" spc="-5" dirty="0">
                <a:latin typeface="Verdana"/>
                <a:cs typeface="Verdana"/>
              </a:rPr>
              <a:t>venuto nel </a:t>
            </a:r>
            <a:r>
              <a:rPr sz="900" dirty="0">
                <a:latin typeface="Verdana"/>
                <a:cs typeface="Verdana"/>
              </a:rPr>
              <a:t>mondo: È per questo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il  Padre stesso vi amerà». Gesù così </a:t>
            </a:r>
            <a:r>
              <a:rPr sz="900" spc="-5" dirty="0">
                <a:latin typeface="Verdana"/>
                <a:cs typeface="Verdana"/>
              </a:rPr>
              <a:t>concluse: «Fratelli, </a:t>
            </a:r>
            <a:r>
              <a:rPr sz="900" dirty="0">
                <a:latin typeface="Verdana"/>
                <a:cs typeface="Verdana"/>
              </a:rPr>
              <a:t>ancora molte cose </a:t>
            </a:r>
            <a:r>
              <a:rPr sz="900" spc="-5" dirty="0">
                <a:latin typeface="Verdana"/>
                <a:cs typeface="Verdana"/>
              </a:rPr>
              <a:t>avrei </a:t>
            </a:r>
            <a:r>
              <a:rPr sz="900" dirty="0">
                <a:latin typeface="Verdana"/>
                <a:cs typeface="Verdana"/>
              </a:rPr>
              <a:t>da dirvi, ma per il </a:t>
            </a:r>
            <a:r>
              <a:rPr sz="900" spc="-5" dirty="0">
                <a:latin typeface="Verdana"/>
                <a:cs typeface="Verdana"/>
              </a:rPr>
              <a:t>momento </a:t>
            </a:r>
            <a:r>
              <a:rPr sz="900" dirty="0">
                <a:latin typeface="Verdana"/>
                <a:cs typeface="Verdana"/>
              </a:rPr>
              <a:t>non  siete capaci di </a:t>
            </a:r>
            <a:r>
              <a:rPr sz="900" spc="-5" dirty="0">
                <a:latin typeface="Verdana"/>
                <a:cs typeface="Verdana"/>
              </a:rPr>
              <a:t>portarne </a:t>
            </a:r>
            <a:r>
              <a:rPr sz="900" dirty="0">
                <a:latin typeface="Verdana"/>
                <a:cs typeface="Verdana"/>
              </a:rPr>
              <a:t>il peso, ed ora </a:t>
            </a:r>
            <a:r>
              <a:rPr sz="900" spc="-5" dirty="0">
                <a:latin typeface="Verdana"/>
                <a:cs typeface="Verdana"/>
              </a:rPr>
              <a:t>sarebbe troppo </a:t>
            </a:r>
            <a:r>
              <a:rPr sz="900" dirty="0">
                <a:latin typeface="Verdana"/>
                <a:cs typeface="Verdana"/>
              </a:rPr>
              <a:t>per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voi».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68451" y="922019"/>
            <a:ext cx="1798319" cy="675131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9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544945" cy="29044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Gesù predice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ai discepoli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odio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e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 persecuzioni</a:t>
            </a:r>
            <a:endParaRPr sz="1400">
              <a:latin typeface="Calibri"/>
              <a:cs typeface="Calibri"/>
            </a:endParaRPr>
          </a:p>
          <a:p>
            <a:pPr marL="2414270" marR="5080" algn="just">
              <a:lnSpc>
                <a:spcPct val="101400"/>
              </a:lnSpc>
              <a:spcBef>
                <a:spcPts val="685"/>
              </a:spcBef>
            </a:pPr>
            <a:r>
              <a:rPr sz="900" dirty="0">
                <a:latin typeface="Verdana"/>
                <a:cs typeface="Verdana"/>
              </a:rPr>
              <a:t>«Se voi apparteneste al mondo, il mondo vi </a:t>
            </a:r>
            <a:r>
              <a:rPr sz="900" spc="-5" dirty="0">
                <a:latin typeface="Verdana"/>
                <a:cs typeface="Verdana"/>
              </a:rPr>
              <a:t>amerebbe </a:t>
            </a:r>
            <a:r>
              <a:rPr sz="900" dirty="0">
                <a:latin typeface="Verdana"/>
                <a:cs typeface="Verdana"/>
              </a:rPr>
              <a:t>come suoi.  </a:t>
            </a:r>
            <a:r>
              <a:rPr sz="900" spc="-5" dirty="0">
                <a:latin typeface="Verdana"/>
                <a:cs typeface="Verdana"/>
              </a:rPr>
              <a:t>Invece </a:t>
            </a:r>
            <a:r>
              <a:rPr sz="900" dirty="0">
                <a:latin typeface="Verdana"/>
                <a:cs typeface="Verdana"/>
              </a:rPr>
              <a:t>il mondo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odia, perché voi non appartenete al mondo: io vi ho  scelti e vi ho strappati </a:t>
            </a:r>
            <a:r>
              <a:rPr sz="900" spc="-5" dirty="0">
                <a:latin typeface="Verdana"/>
                <a:cs typeface="Verdana"/>
              </a:rPr>
              <a:t>al </a:t>
            </a:r>
            <a:r>
              <a:rPr sz="900" dirty="0">
                <a:latin typeface="Verdana"/>
                <a:cs typeface="Verdana"/>
              </a:rPr>
              <a:t>potere </a:t>
            </a:r>
            <a:r>
              <a:rPr sz="900" spc="-5" dirty="0">
                <a:latin typeface="Verdana"/>
                <a:cs typeface="Verdana"/>
              </a:rPr>
              <a:t>del </a:t>
            </a:r>
            <a:r>
              <a:rPr sz="900" dirty="0">
                <a:latin typeface="Verdana"/>
                <a:cs typeface="Verdana"/>
              </a:rPr>
              <a:t>mondo. Ma se il mondo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spc="-5" dirty="0">
                <a:latin typeface="Verdana"/>
                <a:cs typeface="Verdana"/>
              </a:rPr>
              <a:t>odia,  sappiate </a:t>
            </a:r>
            <a:r>
              <a:rPr sz="900" dirty="0">
                <a:latin typeface="Verdana"/>
                <a:cs typeface="Verdana"/>
              </a:rPr>
              <a:t>che prima di voi </a:t>
            </a:r>
            <a:r>
              <a:rPr sz="900" spc="-5" dirty="0">
                <a:latin typeface="Verdana"/>
                <a:cs typeface="Verdana"/>
              </a:rPr>
              <a:t>hanno </a:t>
            </a:r>
            <a:r>
              <a:rPr sz="900" dirty="0">
                <a:latin typeface="Verdana"/>
                <a:cs typeface="Verdana"/>
              </a:rPr>
              <a:t>odiato me e, se </a:t>
            </a:r>
            <a:r>
              <a:rPr sz="900" spc="-5" dirty="0">
                <a:latin typeface="Verdana"/>
                <a:cs typeface="Verdana"/>
              </a:rPr>
              <a:t>hanno </a:t>
            </a:r>
            <a:r>
              <a:rPr sz="900" dirty="0">
                <a:latin typeface="Verdana"/>
                <a:cs typeface="Verdana"/>
              </a:rPr>
              <a:t>perseguitato  me, </a:t>
            </a:r>
            <a:r>
              <a:rPr sz="900" spc="-5" dirty="0">
                <a:latin typeface="Verdana"/>
                <a:cs typeface="Verdana"/>
              </a:rPr>
              <a:t>perseguiteranno </a:t>
            </a:r>
            <a:r>
              <a:rPr sz="900" dirty="0">
                <a:latin typeface="Verdana"/>
                <a:cs typeface="Verdana"/>
              </a:rPr>
              <a:t>anche voi. Sarete espulsi dalle </a:t>
            </a:r>
            <a:r>
              <a:rPr sz="900" spc="-5" dirty="0">
                <a:latin typeface="Verdana"/>
                <a:cs typeface="Verdana"/>
              </a:rPr>
              <a:t>Sinagoghe; anzi  verrà </a:t>
            </a:r>
            <a:r>
              <a:rPr sz="900" dirty="0">
                <a:latin typeface="Verdana"/>
                <a:cs typeface="Verdana"/>
              </a:rPr>
              <a:t>un momento in </a:t>
            </a:r>
            <a:r>
              <a:rPr sz="900" spc="-5" dirty="0">
                <a:latin typeface="Verdana"/>
                <a:cs typeface="Verdana"/>
              </a:rPr>
              <a:t>cui </a:t>
            </a:r>
            <a:r>
              <a:rPr sz="900" dirty="0">
                <a:latin typeface="Verdana"/>
                <a:cs typeface="Verdana"/>
              </a:rPr>
              <a:t>vi </a:t>
            </a:r>
            <a:r>
              <a:rPr sz="900" spc="-5" dirty="0">
                <a:latin typeface="Verdana"/>
                <a:cs typeface="Verdana"/>
              </a:rPr>
              <a:t>uccideranno pensando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fare </a:t>
            </a:r>
            <a:r>
              <a:rPr sz="900" dirty="0">
                <a:latin typeface="Verdana"/>
                <a:cs typeface="Verdana"/>
              </a:rPr>
              <a:t>cosa grata a  Dio. Vi </a:t>
            </a:r>
            <a:r>
              <a:rPr sz="900" spc="-5" dirty="0">
                <a:latin typeface="Verdana"/>
                <a:cs typeface="Verdana"/>
              </a:rPr>
              <a:t>faranno </a:t>
            </a:r>
            <a:r>
              <a:rPr sz="900" dirty="0">
                <a:latin typeface="Verdana"/>
                <a:cs typeface="Verdana"/>
              </a:rPr>
              <a:t>tutto questo a </a:t>
            </a:r>
            <a:r>
              <a:rPr sz="900" spc="-5" dirty="0">
                <a:latin typeface="Verdana"/>
                <a:cs typeface="Verdana"/>
              </a:rPr>
              <a:t>causa </a:t>
            </a:r>
            <a:r>
              <a:rPr sz="900" dirty="0">
                <a:latin typeface="Verdana"/>
                <a:cs typeface="Verdana"/>
              </a:rPr>
              <a:t>del mio </a:t>
            </a:r>
            <a:r>
              <a:rPr sz="900" spc="-5" dirty="0">
                <a:latin typeface="Verdana"/>
                <a:cs typeface="Verdana"/>
              </a:rPr>
              <a:t>nome, perché </a:t>
            </a:r>
            <a:r>
              <a:rPr sz="900" dirty="0">
                <a:latin typeface="Verdana"/>
                <a:cs typeface="Verdana"/>
              </a:rPr>
              <a:t>non </a:t>
            </a:r>
            <a:r>
              <a:rPr sz="900" spc="-5" dirty="0">
                <a:latin typeface="Verdana"/>
                <a:cs typeface="Verdana"/>
              </a:rPr>
              <a:t>hanno  </a:t>
            </a:r>
            <a:r>
              <a:rPr sz="900" dirty="0">
                <a:latin typeface="Verdana"/>
                <a:cs typeface="Verdana"/>
              </a:rPr>
              <a:t>conosciuto né il </a:t>
            </a:r>
            <a:r>
              <a:rPr sz="900" spc="-5" dirty="0">
                <a:latin typeface="Verdana"/>
                <a:cs typeface="Verdana"/>
              </a:rPr>
              <a:t>Padre, </a:t>
            </a:r>
            <a:r>
              <a:rPr sz="900" spc="-10" dirty="0">
                <a:latin typeface="Verdana"/>
                <a:cs typeface="Verdana"/>
              </a:rPr>
              <a:t>né </a:t>
            </a:r>
            <a:r>
              <a:rPr sz="900" dirty="0">
                <a:latin typeface="Verdana"/>
                <a:cs typeface="Verdana"/>
              </a:rPr>
              <a:t>me. </a:t>
            </a:r>
            <a:r>
              <a:rPr sz="900" spc="-5" dirty="0">
                <a:latin typeface="Verdana"/>
                <a:cs typeface="Verdana"/>
              </a:rPr>
              <a:t>Verrà </a:t>
            </a:r>
            <a:r>
              <a:rPr sz="900" dirty="0">
                <a:latin typeface="Verdana"/>
                <a:cs typeface="Verdana"/>
              </a:rPr>
              <a:t>l’ora, </a:t>
            </a:r>
            <a:r>
              <a:rPr sz="900" spc="-5" dirty="0">
                <a:latin typeface="Verdana"/>
                <a:cs typeface="Verdana"/>
              </a:rPr>
              <a:t>anzi </a:t>
            </a:r>
            <a:r>
              <a:rPr sz="900" dirty="0">
                <a:latin typeface="Verdana"/>
                <a:cs typeface="Verdana"/>
              </a:rPr>
              <a:t>è già </a:t>
            </a:r>
            <a:r>
              <a:rPr sz="900" spc="-5" dirty="0">
                <a:latin typeface="Verdana"/>
                <a:cs typeface="Verdana"/>
              </a:rPr>
              <a:t>venuta, </a:t>
            </a:r>
            <a:r>
              <a:rPr sz="900" dirty="0">
                <a:latin typeface="Verdana"/>
                <a:cs typeface="Verdana"/>
              </a:rPr>
              <a:t>in cui vi  </a:t>
            </a:r>
            <a:r>
              <a:rPr sz="900" spc="-5" dirty="0">
                <a:latin typeface="Verdana"/>
                <a:cs typeface="Verdana"/>
              </a:rPr>
              <a:t>disperderete ciascuno </a:t>
            </a:r>
            <a:r>
              <a:rPr sz="900" dirty="0">
                <a:latin typeface="Verdana"/>
                <a:cs typeface="Verdana"/>
              </a:rPr>
              <a:t>per conto </a:t>
            </a:r>
            <a:r>
              <a:rPr sz="900" spc="-5" dirty="0">
                <a:latin typeface="Verdana"/>
                <a:cs typeface="Verdana"/>
              </a:rPr>
              <a:t>proprio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10" dirty="0">
                <a:latin typeface="Verdana"/>
                <a:cs typeface="Verdana"/>
              </a:rPr>
              <a:t>mi </a:t>
            </a:r>
            <a:r>
              <a:rPr sz="900" spc="-5" dirty="0">
                <a:latin typeface="Verdana"/>
                <a:cs typeface="Verdana"/>
              </a:rPr>
              <a:t>lascerete solo; </a:t>
            </a:r>
            <a:r>
              <a:rPr sz="900" dirty="0">
                <a:latin typeface="Verdana"/>
                <a:cs typeface="Verdana"/>
              </a:rPr>
              <a:t>ma io non  sono solo, perché il </a:t>
            </a:r>
            <a:r>
              <a:rPr sz="900" spc="-5" dirty="0">
                <a:latin typeface="Verdana"/>
                <a:cs typeface="Verdana"/>
              </a:rPr>
              <a:t>Padre </a:t>
            </a:r>
            <a:r>
              <a:rPr sz="900" dirty="0">
                <a:latin typeface="Verdana"/>
                <a:cs typeface="Verdana"/>
              </a:rPr>
              <a:t>è con</a:t>
            </a:r>
            <a:r>
              <a:rPr sz="900" spc="-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me.</a:t>
            </a:r>
            <a:endParaRPr sz="900">
              <a:latin typeface="Verdana"/>
              <a:cs typeface="Verdana"/>
            </a:endParaRPr>
          </a:p>
          <a:p>
            <a:pPr marL="2414270" marR="5080" algn="just">
              <a:lnSpc>
                <a:spcPct val="1012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Frattanto questo Vangelo del </a:t>
            </a:r>
            <a:r>
              <a:rPr sz="900" spc="-5" dirty="0">
                <a:latin typeface="Verdana"/>
                <a:cs typeface="Verdana"/>
              </a:rPr>
              <a:t>regno sarà </a:t>
            </a:r>
            <a:r>
              <a:rPr sz="900" dirty="0">
                <a:latin typeface="Verdana"/>
                <a:cs typeface="Verdana"/>
              </a:rPr>
              <a:t>annunciato in tutto il mondo,  perché ne sia </a:t>
            </a:r>
            <a:r>
              <a:rPr sz="900" spc="-5" dirty="0">
                <a:latin typeface="Verdana"/>
                <a:cs typeface="Verdana"/>
              </a:rPr>
              <a:t>resa testimonianza </a:t>
            </a:r>
            <a:r>
              <a:rPr sz="900" dirty="0">
                <a:latin typeface="Verdana"/>
                <a:cs typeface="Verdana"/>
              </a:rPr>
              <a:t>a tutte le </a:t>
            </a:r>
            <a:r>
              <a:rPr sz="900" spc="-5" dirty="0">
                <a:latin typeface="Verdana"/>
                <a:cs typeface="Verdana"/>
              </a:rPr>
              <a:t>genti; </a:t>
            </a:r>
            <a:r>
              <a:rPr sz="900" dirty="0">
                <a:latin typeface="Verdana"/>
                <a:cs typeface="Verdana"/>
              </a:rPr>
              <a:t>e allora verrà la  </a:t>
            </a:r>
            <a:r>
              <a:rPr sz="900" spc="-5" dirty="0">
                <a:latin typeface="Verdana"/>
                <a:cs typeface="Verdana"/>
              </a:rPr>
              <a:t>fine». </a:t>
            </a:r>
            <a:r>
              <a:rPr sz="900" dirty="0">
                <a:latin typeface="Verdana"/>
                <a:cs typeface="Verdana"/>
              </a:rPr>
              <a:t>Gesù conclude il </a:t>
            </a:r>
            <a:r>
              <a:rPr sz="900" spc="-5" dirty="0">
                <a:latin typeface="Verdana"/>
                <a:cs typeface="Verdana"/>
              </a:rPr>
              <a:t>suo </a:t>
            </a:r>
            <a:r>
              <a:rPr sz="900" dirty="0">
                <a:latin typeface="Verdana"/>
                <a:cs typeface="Verdana"/>
              </a:rPr>
              <a:t>discorso con queste </a:t>
            </a:r>
            <a:r>
              <a:rPr sz="900" spc="-5" dirty="0">
                <a:latin typeface="Verdana"/>
                <a:cs typeface="Verdana"/>
              </a:rPr>
              <a:t>parole: «Vi </a:t>
            </a:r>
            <a:r>
              <a:rPr sz="900" dirty="0">
                <a:latin typeface="Verdana"/>
                <a:cs typeface="Verdana"/>
              </a:rPr>
              <a:t>ho parlato  così perché ciò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capiterà non turbi la </a:t>
            </a:r>
            <a:r>
              <a:rPr sz="900" spc="-5" dirty="0">
                <a:latin typeface="Verdana"/>
                <a:cs typeface="Verdana"/>
              </a:rPr>
              <a:t>vostra fede </a:t>
            </a:r>
            <a:r>
              <a:rPr sz="900" dirty="0">
                <a:latin typeface="Verdana"/>
                <a:cs typeface="Verdana"/>
              </a:rPr>
              <a:t>e perché  troviate in me la pace. Vi </a:t>
            </a:r>
            <a:r>
              <a:rPr sz="900" spc="-5" dirty="0">
                <a:latin typeface="Verdana"/>
                <a:cs typeface="Verdana"/>
              </a:rPr>
              <a:t>lascio </a:t>
            </a:r>
            <a:r>
              <a:rPr sz="900" dirty="0">
                <a:latin typeface="Verdana"/>
                <a:cs typeface="Verdana"/>
              </a:rPr>
              <a:t>la pace, vi do la mia pace. La pace che  io</a:t>
            </a:r>
            <a:r>
              <a:rPr sz="900" spc="10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vi</a:t>
            </a:r>
            <a:r>
              <a:rPr sz="900" spc="9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do</a:t>
            </a:r>
            <a:r>
              <a:rPr sz="900" spc="10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però</a:t>
            </a:r>
            <a:r>
              <a:rPr sz="900" spc="10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non</a:t>
            </a:r>
            <a:r>
              <a:rPr sz="900" spc="10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è</a:t>
            </a:r>
            <a:r>
              <a:rPr sz="900" spc="10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come</a:t>
            </a:r>
            <a:r>
              <a:rPr sz="900" spc="114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quella</a:t>
            </a:r>
            <a:r>
              <a:rPr sz="900" spc="10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del</a:t>
            </a:r>
            <a:r>
              <a:rPr sz="900" spc="10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mondo,</a:t>
            </a:r>
            <a:r>
              <a:rPr sz="900" spc="10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perché</a:t>
            </a:r>
            <a:r>
              <a:rPr sz="900" spc="10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in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questo</a:t>
            </a:r>
            <a:r>
              <a:rPr sz="900" spc="10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mondo</a:t>
            </a:r>
            <a:endParaRPr sz="900">
              <a:latin typeface="Verdana"/>
              <a:cs typeface="Verdana"/>
            </a:endParaRPr>
          </a:p>
          <a:p>
            <a:pPr marL="48895" marR="6985" algn="just">
              <a:lnSpc>
                <a:spcPct val="101099"/>
              </a:lnSpc>
            </a:pPr>
            <a:r>
              <a:rPr sz="900" dirty="0">
                <a:latin typeface="Verdana"/>
                <a:cs typeface="Verdana"/>
              </a:rPr>
              <a:t>voi siete nella tribolazione e </a:t>
            </a:r>
            <a:r>
              <a:rPr sz="900" spc="-5" dirty="0">
                <a:latin typeface="Verdana"/>
                <a:cs typeface="Verdana"/>
              </a:rPr>
              <a:t>avrete </a:t>
            </a:r>
            <a:r>
              <a:rPr sz="900" dirty="0">
                <a:latin typeface="Verdana"/>
                <a:cs typeface="Verdana"/>
              </a:rPr>
              <a:t>dolori; ma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verrà il momento </a:t>
            </a:r>
            <a:r>
              <a:rPr sz="900" spc="-5" dirty="0">
                <a:latin typeface="Verdana"/>
                <a:cs typeface="Verdana"/>
              </a:rPr>
              <a:t>dei persecutori ricordatevi che </a:t>
            </a:r>
            <a:r>
              <a:rPr sz="900" dirty="0">
                <a:latin typeface="Verdana"/>
                <a:cs typeface="Verdana"/>
              </a:rPr>
              <a:t>io </a:t>
            </a:r>
            <a:r>
              <a:rPr sz="900" spc="-10" dirty="0">
                <a:latin typeface="Verdana"/>
                <a:cs typeface="Verdana"/>
              </a:rPr>
              <a:t>ve </a:t>
            </a:r>
            <a:r>
              <a:rPr sz="900" dirty="0">
                <a:latin typeface="Verdana"/>
                <a:cs typeface="Verdana"/>
              </a:rPr>
              <a:t>ne  </a:t>
            </a:r>
            <a:r>
              <a:rPr sz="900" spc="-5" dirty="0">
                <a:latin typeface="Verdana"/>
                <a:cs typeface="Verdana"/>
              </a:rPr>
              <a:t>avevo </a:t>
            </a:r>
            <a:r>
              <a:rPr sz="900" dirty="0">
                <a:latin typeface="Verdana"/>
                <a:cs typeface="Verdana"/>
              </a:rPr>
              <a:t>parlato. Non vi </a:t>
            </a:r>
            <a:r>
              <a:rPr sz="900" spc="-5" dirty="0">
                <a:latin typeface="Verdana"/>
                <a:cs typeface="Verdana"/>
              </a:rPr>
              <a:t>preoccupate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abbiate </a:t>
            </a:r>
            <a:r>
              <a:rPr sz="900" spc="-5" dirty="0">
                <a:latin typeface="Verdana"/>
                <a:cs typeface="Verdana"/>
              </a:rPr>
              <a:t>paura, </a:t>
            </a:r>
            <a:r>
              <a:rPr sz="900" dirty="0">
                <a:latin typeface="Verdana"/>
                <a:cs typeface="Verdana"/>
              </a:rPr>
              <a:t>ma abbiate </a:t>
            </a:r>
            <a:r>
              <a:rPr sz="900" spc="-5" dirty="0">
                <a:latin typeface="Verdana"/>
                <a:cs typeface="Verdana"/>
              </a:rPr>
              <a:t>fiducia </a:t>
            </a:r>
            <a:r>
              <a:rPr sz="900" dirty="0">
                <a:latin typeface="Verdana"/>
                <a:cs typeface="Verdana"/>
              </a:rPr>
              <a:t>e coraggio: Io </a:t>
            </a:r>
            <a:r>
              <a:rPr sz="900" spc="-10" dirty="0">
                <a:latin typeface="Verdana"/>
                <a:cs typeface="Verdana"/>
              </a:rPr>
              <a:t>ho </a:t>
            </a:r>
            <a:r>
              <a:rPr sz="900" spc="-5" dirty="0">
                <a:latin typeface="Verdana"/>
                <a:cs typeface="Verdana"/>
              </a:rPr>
              <a:t>vinto </a:t>
            </a:r>
            <a:r>
              <a:rPr sz="900" dirty="0">
                <a:latin typeface="Verdana"/>
                <a:cs typeface="Verdana"/>
              </a:rPr>
              <a:t>il</a:t>
            </a:r>
            <a:r>
              <a:rPr sz="900" spc="6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mondo!».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2543" y="870204"/>
            <a:ext cx="2284475" cy="2282951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9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544945" cy="42443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Gesù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si rivolge in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preghiera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al</a:t>
            </a:r>
            <a:r>
              <a:rPr sz="1400" b="1" spc="-2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Padre</a:t>
            </a:r>
            <a:endParaRPr sz="1400">
              <a:latin typeface="Calibri"/>
              <a:cs typeface="Calibri"/>
            </a:endParaRPr>
          </a:p>
          <a:p>
            <a:pPr marL="2016760" marR="8255" algn="just">
              <a:lnSpc>
                <a:spcPct val="101499"/>
              </a:lnSpc>
              <a:spcBef>
                <a:spcPts val="685"/>
              </a:spcBef>
            </a:pPr>
            <a:r>
              <a:rPr sz="900" dirty="0">
                <a:latin typeface="Verdana"/>
                <a:cs typeface="Verdana"/>
              </a:rPr>
              <a:t>Dopo </a:t>
            </a:r>
            <a:r>
              <a:rPr sz="900" spc="-5" dirty="0">
                <a:latin typeface="Verdana"/>
                <a:cs typeface="Verdana"/>
              </a:rPr>
              <a:t>aver </a:t>
            </a:r>
            <a:r>
              <a:rPr sz="900" dirty="0">
                <a:latin typeface="Verdana"/>
                <a:cs typeface="Verdana"/>
              </a:rPr>
              <a:t>detto queste </a:t>
            </a:r>
            <a:r>
              <a:rPr sz="900" spc="-5" dirty="0">
                <a:latin typeface="Verdana"/>
                <a:cs typeface="Verdana"/>
              </a:rPr>
              <a:t>parole, Gesù </a:t>
            </a:r>
            <a:r>
              <a:rPr sz="900" dirty="0">
                <a:latin typeface="Verdana"/>
                <a:cs typeface="Verdana"/>
              </a:rPr>
              <a:t>alzati gli </a:t>
            </a:r>
            <a:r>
              <a:rPr sz="900" spc="-5" dirty="0">
                <a:latin typeface="Verdana"/>
                <a:cs typeface="Verdana"/>
              </a:rPr>
              <a:t>occhi </a:t>
            </a:r>
            <a:r>
              <a:rPr sz="900" dirty="0">
                <a:latin typeface="Verdana"/>
                <a:cs typeface="Verdana"/>
              </a:rPr>
              <a:t>al cielo, disse: </a:t>
            </a:r>
            <a:r>
              <a:rPr sz="900" spc="-5" dirty="0">
                <a:latin typeface="Verdana"/>
                <a:cs typeface="Verdana"/>
              </a:rPr>
              <a:t>«Padre, </a:t>
            </a:r>
            <a:r>
              <a:rPr sz="900" dirty="0">
                <a:latin typeface="Verdana"/>
                <a:cs typeface="Verdana"/>
              </a:rPr>
              <a:t>è  giunta l’ora. </a:t>
            </a:r>
            <a:r>
              <a:rPr sz="900" spc="-5" dirty="0">
                <a:latin typeface="Verdana"/>
                <a:cs typeface="Verdana"/>
              </a:rPr>
              <a:t>Manifesta </a:t>
            </a:r>
            <a:r>
              <a:rPr sz="900" dirty="0">
                <a:latin typeface="Verdana"/>
                <a:cs typeface="Verdana"/>
              </a:rPr>
              <a:t>la gloria </a:t>
            </a:r>
            <a:r>
              <a:rPr sz="900" spc="-5" dirty="0">
                <a:latin typeface="Verdana"/>
                <a:cs typeface="Verdana"/>
              </a:rPr>
              <a:t>del </a:t>
            </a:r>
            <a:r>
              <a:rPr sz="900" dirty="0">
                <a:latin typeface="Verdana"/>
                <a:cs typeface="Verdana"/>
              </a:rPr>
              <a:t>Figlio, perché il Figlio </a:t>
            </a:r>
            <a:r>
              <a:rPr sz="900" spc="-5" dirty="0">
                <a:latin typeface="Verdana"/>
                <a:cs typeface="Verdana"/>
              </a:rPr>
              <a:t>manifesti </a:t>
            </a:r>
            <a:r>
              <a:rPr sz="900" dirty="0">
                <a:latin typeface="Verdana"/>
                <a:cs typeface="Verdana"/>
              </a:rPr>
              <a:t>la tua  gloria. </a:t>
            </a:r>
            <a:r>
              <a:rPr sz="900" spc="-5" dirty="0">
                <a:latin typeface="Verdana"/>
                <a:cs typeface="Verdana"/>
              </a:rPr>
              <a:t>Tu </a:t>
            </a:r>
            <a:r>
              <a:rPr sz="900" dirty="0">
                <a:latin typeface="Verdana"/>
                <a:cs typeface="Verdana"/>
              </a:rPr>
              <a:t>gli </a:t>
            </a:r>
            <a:r>
              <a:rPr sz="900" spc="-5" dirty="0">
                <a:latin typeface="Verdana"/>
                <a:cs typeface="Verdana"/>
              </a:rPr>
              <a:t>hai dato potere </a:t>
            </a:r>
            <a:r>
              <a:rPr sz="900" dirty="0">
                <a:latin typeface="Verdana"/>
                <a:cs typeface="Verdana"/>
              </a:rPr>
              <a:t>sopra ogni </a:t>
            </a:r>
            <a:r>
              <a:rPr sz="900" spc="-5" dirty="0">
                <a:latin typeface="Verdana"/>
                <a:cs typeface="Verdana"/>
              </a:rPr>
              <a:t>essere umano, perché tutti quelli </a:t>
            </a:r>
            <a:r>
              <a:rPr sz="900" dirty="0">
                <a:latin typeface="Verdana"/>
                <a:cs typeface="Verdana"/>
              </a:rPr>
              <a:t>che  gli hai affidato ricevano </a:t>
            </a:r>
            <a:r>
              <a:rPr sz="900" spc="-5" dirty="0">
                <a:latin typeface="Verdana"/>
                <a:cs typeface="Verdana"/>
              </a:rPr>
              <a:t>vita</a:t>
            </a:r>
            <a:r>
              <a:rPr sz="900" spc="-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eterna.</a:t>
            </a:r>
            <a:endParaRPr sz="900">
              <a:latin typeface="Verdana"/>
              <a:cs typeface="Verdana"/>
            </a:endParaRPr>
          </a:p>
          <a:p>
            <a:pPr marL="2016760" marR="6985" algn="just">
              <a:lnSpc>
                <a:spcPct val="101400"/>
              </a:lnSpc>
              <a:spcBef>
                <a:spcPts val="595"/>
              </a:spcBef>
            </a:pPr>
            <a:r>
              <a:rPr sz="900" spc="-5" dirty="0">
                <a:latin typeface="Verdana"/>
                <a:cs typeface="Verdana"/>
              </a:rPr>
              <a:t>Questa </a:t>
            </a:r>
            <a:r>
              <a:rPr sz="900" dirty="0">
                <a:latin typeface="Verdana"/>
                <a:cs typeface="Verdana"/>
              </a:rPr>
              <a:t>è la vita </a:t>
            </a:r>
            <a:r>
              <a:rPr sz="900" spc="-5" dirty="0">
                <a:latin typeface="Verdana"/>
                <a:cs typeface="Verdana"/>
              </a:rPr>
              <a:t>eterna: </a:t>
            </a:r>
            <a:r>
              <a:rPr sz="900" dirty="0">
                <a:latin typeface="Verdana"/>
                <a:cs typeface="Verdana"/>
              </a:rPr>
              <a:t>conoscere </a:t>
            </a:r>
            <a:r>
              <a:rPr sz="900" spc="-5" dirty="0">
                <a:latin typeface="Verdana"/>
                <a:cs typeface="Verdana"/>
              </a:rPr>
              <a:t>te, l’unico vero </a:t>
            </a:r>
            <a:r>
              <a:rPr sz="900" dirty="0">
                <a:latin typeface="Verdana"/>
                <a:cs typeface="Verdana"/>
              </a:rPr>
              <a:t>Dio, e </a:t>
            </a:r>
            <a:r>
              <a:rPr sz="900" spc="-5" dirty="0">
                <a:latin typeface="Verdana"/>
                <a:cs typeface="Verdana"/>
              </a:rPr>
              <a:t>conoscere </a:t>
            </a:r>
            <a:r>
              <a:rPr sz="900" dirty="0">
                <a:latin typeface="Verdana"/>
                <a:cs typeface="Verdana"/>
              </a:rPr>
              <a:t>colui che  tu hai </a:t>
            </a:r>
            <a:r>
              <a:rPr sz="900" spc="-5" dirty="0">
                <a:latin typeface="Verdana"/>
                <a:cs typeface="Verdana"/>
              </a:rPr>
              <a:t>mandato, Gesù </a:t>
            </a:r>
            <a:r>
              <a:rPr sz="900" dirty="0">
                <a:latin typeface="Verdana"/>
                <a:cs typeface="Verdana"/>
              </a:rPr>
              <a:t>Cristo. </a:t>
            </a:r>
            <a:r>
              <a:rPr sz="900" spc="-5" dirty="0">
                <a:latin typeface="Verdana"/>
                <a:cs typeface="Verdana"/>
              </a:rPr>
              <a:t>Io </a:t>
            </a:r>
            <a:r>
              <a:rPr sz="900" spc="-10" dirty="0">
                <a:latin typeface="Verdana"/>
                <a:cs typeface="Verdana"/>
              </a:rPr>
              <a:t>ho </a:t>
            </a:r>
            <a:r>
              <a:rPr sz="900" spc="-5" dirty="0">
                <a:latin typeface="Verdana"/>
                <a:cs typeface="Verdana"/>
              </a:rPr>
              <a:t>manifestato </a:t>
            </a:r>
            <a:r>
              <a:rPr sz="900" dirty="0">
                <a:latin typeface="Verdana"/>
                <a:cs typeface="Verdana"/>
              </a:rPr>
              <a:t>la tua gloria </a:t>
            </a:r>
            <a:r>
              <a:rPr sz="900" spc="-5" dirty="0">
                <a:latin typeface="Verdana"/>
                <a:cs typeface="Verdana"/>
              </a:rPr>
              <a:t>sulla </a:t>
            </a:r>
            <a:r>
              <a:rPr sz="900" dirty="0">
                <a:latin typeface="Verdana"/>
                <a:cs typeface="Verdana"/>
              </a:rPr>
              <a:t>terra,  portando a termine </a:t>
            </a:r>
            <a:r>
              <a:rPr sz="900" spc="-5" dirty="0">
                <a:latin typeface="Verdana"/>
                <a:cs typeface="Verdana"/>
              </a:rPr>
              <a:t>l’opera </a:t>
            </a:r>
            <a:r>
              <a:rPr sz="900" dirty="0">
                <a:latin typeface="Verdana"/>
                <a:cs typeface="Verdana"/>
              </a:rPr>
              <a:t>che mi avevi affidato. Tu mi </a:t>
            </a:r>
            <a:r>
              <a:rPr sz="900" spc="-5" dirty="0">
                <a:latin typeface="Verdana"/>
                <a:cs typeface="Verdana"/>
              </a:rPr>
              <a:t>hai </a:t>
            </a:r>
            <a:r>
              <a:rPr sz="900" dirty="0">
                <a:latin typeface="Verdana"/>
                <a:cs typeface="Verdana"/>
              </a:rPr>
              <a:t>affidato </a:t>
            </a:r>
            <a:r>
              <a:rPr sz="900" spc="-5" dirty="0">
                <a:latin typeface="Verdana"/>
                <a:cs typeface="Verdana"/>
              </a:rPr>
              <a:t>alcuni  </a:t>
            </a:r>
            <a:r>
              <a:rPr sz="900" dirty="0">
                <a:latin typeface="Verdana"/>
                <a:cs typeface="Verdana"/>
              </a:rPr>
              <a:t>uomini scelti da questo </a:t>
            </a:r>
            <a:r>
              <a:rPr sz="900" spc="-5" dirty="0">
                <a:latin typeface="Verdana"/>
                <a:cs typeface="Verdana"/>
              </a:rPr>
              <a:t>mondo </a:t>
            </a:r>
            <a:r>
              <a:rPr sz="900" dirty="0">
                <a:latin typeface="Verdana"/>
                <a:cs typeface="Verdana"/>
              </a:rPr>
              <a:t>ai </a:t>
            </a:r>
            <a:r>
              <a:rPr sz="900" spc="-5" dirty="0">
                <a:latin typeface="Verdana"/>
                <a:cs typeface="Verdana"/>
              </a:rPr>
              <a:t>quali </a:t>
            </a:r>
            <a:r>
              <a:rPr sz="900" dirty="0">
                <a:latin typeface="Verdana"/>
                <a:cs typeface="Verdana"/>
              </a:rPr>
              <a:t>ho </a:t>
            </a:r>
            <a:r>
              <a:rPr sz="900" spc="-5" dirty="0">
                <a:latin typeface="Verdana"/>
                <a:cs typeface="Verdana"/>
              </a:rPr>
              <a:t>rivelato chi </a:t>
            </a:r>
            <a:r>
              <a:rPr sz="900" dirty="0">
                <a:latin typeface="Verdana"/>
                <a:cs typeface="Verdana"/>
              </a:rPr>
              <a:t>sei, e ai quali ho dato </a:t>
            </a:r>
            <a:r>
              <a:rPr sz="900" spc="-10" dirty="0">
                <a:latin typeface="Verdana"/>
                <a:cs typeface="Verdana"/>
              </a:rPr>
              <a:t>le  </a:t>
            </a:r>
            <a:r>
              <a:rPr sz="900" dirty="0">
                <a:latin typeface="Verdana"/>
                <a:cs typeface="Verdana"/>
              </a:rPr>
              <a:t>parole che mi </a:t>
            </a:r>
            <a:r>
              <a:rPr sz="900" spc="-5" dirty="0">
                <a:latin typeface="Verdana"/>
                <a:cs typeface="Verdana"/>
              </a:rPr>
              <a:t>hai </a:t>
            </a:r>
            <a:r>
              <a:rPr sz="900" dirty="0">
                <a:latin typeface="Verdana"/>
                <a:cs typeface="Verdana"/>
              </a:rPr>
              <a:t>dato e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essi </a:t>
            </a:r>
            <a:r>
              <a:rPr sz="900" spc="-5" dirty="0">
                <a:latin typeface="Verdana"/>
                <a:cs typeface="Verdana"/>
              </a:rPr>
              <a:t>hanno </a:t>
            </a:r>
            <a:r>
              <a:rPr sz="900" dirty="0">
                <a:latin typeface="Verdana"/>
                <a:cs typeface="Verdana"/>
              </a:rPr>
              <a:t>accolto</a:t>
            </a:r>
            <a:r>
              <a:rPr sz="900" spc="4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senza </a:t>
            </a:r>
            <a:r>
              <a:rPr sz="900" dirty="0">
                <a:latin typeface="Verdana"/>
                <a:cs typeface="Verdana"/>
              </a:rPr>
              <a:t>esitare: </a:t>
            </a:r>
            <a:r>
              <a:rPr sz="900" spc="-5" dirty="0">
                <a:latin typeface="Verdana"/>
                <a:cs typeface="Verdana"/>
              </a:rPr>
              <a:t>hanno</a:t>
            </a:r>
            <a:endParaRPr sz="900">
              <a:latin typeface="Verdana"/>
              <a:cs typeface="Verdana"/>
            </a:endParaRPr>
          </a:p>
          <a:p>
            <a:pPr marL="48895" marR="6350" algn="just">
              <a:lnSpc>
                <a:spcPct val="101099"/>
              </a:lnSpc>
            </a:pPr>
            <a:r>
              <a:rPr sz="900" spc="-5" dirty="0">
                <a:latin typeface="Verdana"/>
                <a:cs typeface="Verdana"/>
              </a:rPr>
              <a:t>riconosciuto </a:t>
            </a:r>
            <a:r>
              <a:rPr sz="900" dirty="0">
                <a:latin typeface="Verdana"/>
                <a:cs typeface="Verdana"/>
              </a:rPr>
              <a:t>che la tua parola è verità, </a:t>
            </a:r>
            <a:r>
              <a:rPr sz="900" spc="-5" dirty="0">
                <a:latin typeface="Verdana"/>
                <a:cs typeface="Verdana"/>
              </a:rPr>
              <a:t>mettendola </a:t>
            </a:r>
            <a:r>
              <a:rPr sz="900" dirty="0">
                <a:latin typeface="Verdana"/>
                <a:cs typeface="Verdana"/>
              </a:rPr>
              <a:t>in pratica. </a:t>
            </a:r>
            <a:r>
              <a:rPr sz="900" spc="-5" dirty="0">
                <a:latin typeface="Verdana"/>
                <a:cs typeface="Verdana"/>
              </a:rPr>
              <a:t>Hanno </a:t>
            </a:r>
            <a:r>
              <a:rPr sz="900" dirty="0">
                <a:latin typeface="Verdana"/>
                <a:cs typeface="Verdana"/>
              </a:rPr>
              <a:t>creduto inoltre che tu mi </a:t>
            </a:r>
            <a:r>
              <a:rPr sz="900" spc="-5" dirty="0">
                <a:latin typeface="Verdana"/>
                <a:cs typeface="Verdana"/>
              </a:rPr>
              <a:t>hai </a:t>
            </a:r>
            <a:r>
              <a:rPr sz="900" dirty="0">
                <a:latin typeface="Verdana"/>
                <a:cs typeface="Verdana"/>
              </a:rPr>
              <a:t>mandato e  ora essi </a:t>
            </a:r>
            <a:r>
              <a:rPr sz="900" spc="-5" dirty="0">
                <a:latin typeface="Verdana"/>
                <a:cs typeface="Verdana"/>
              </a:rPr>
              <a:t>sanno </a:t>
            </a:r>
            <a:r>
              <a:rPr sz="900" dirty="0">
                <a:latin typeface="Verdana"/>
                <a:cs typeface="Verdana"/>
              </a:rPr>
              <a:t>che tutte le cose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mi </a:t>
            </a:r>
            <a:r>
              <a:rPr sz="900" spc="-5" dirty="0">
                <a:latin typeface="Verdana"/>
                <a:cs typeface="Verdana"/>
              </a:rPr>
              <a:t>hai </a:t>
            </a:r>
            <a:r>
              <a:rPr sz="900" dirty="0">
                <a:latin typeface="Verdana"/>
                <a:cs typeface="Verdana"/>
              </a:rPr>
              <a:t>dato vengono da te».</a:t>
            </a:r>
            <a:endParaRPr sz="900">
              <a:latin typeface="Verdana"/>
              <a:cs typeface="Verdana"/>
            </a:endParaRPr>
          </a:p>
          <a:p>
            <a:pPr marL="48895" marR="5080" algn="just">
              <a:lnSpc>
                <a:spcPct val="101299"/>
              </a:lnSpc>
              <a:spcBef>
                <a:spcPts val="600"/>
              </a:spcBef>
            </a:pPr>
            <a:r>
              <a:rPr sz="900" spc="-5" dirty="0">
                <a:latin typeface="Verdana"/>
                <a:cs typeface="Verdana"/>
              </a:rPr>
              <a:t>«Ora </a:t>
            </a:r>
            <a:r>
              <a:rPr sz="900" dirty="0">
                <a:latin typeface="Verdana"/>
                <a:cs typeface="Verdana"/>
              </a:rPr>
              <a:t>io prego per loro: </a:t>
            </a:r>
            <a:r>
              <a:rPr sz="900" spc="-5" dirty="0">
                <a:latin typeface="Verdana"/>
                <a:cs typeface="Verdana"/>
              </a:rPr>
              <a:t>Padre </a:t>
            </a:r>
            <a:r>
              <a:rPr sz="900" dirty="0">
                <a:latin typeface="Verdana"/>
                <a:cs typeface="Verdana"/>
              </a:rPr>
              <a:t>santo, ora io ritorno </a:t>
            </a:r>
            <a:r>
              <a:rPr sz="900" spc="-5" dirty="0">
                <a:latin typeface="Verdana"/>
                <a:cs typeface="Verdana"/>
              </a:rPr>
              <a:t>verso </a:t>
            </a:r>
            <a:r>
              <a:rPr sz="900" dirty="0">
                <a:latin typeface="Verdana"/>
                <a:cs typeface="Verdana"/>
              </a:rPr>
              <a:t>di te, custodisci </a:t>
            </a:r>
            <a:r>
              <a:rPr sz="900" spc="-5" dirty="0">
                <a:latin typeface="Verdana"/>
                <a:cs typeface="Verdana"/>
              </a:rPr>
              <a:t>uniti </a:t>
            </a:r>
            <a:r>
              <a:rPr sz="900" dirty="0">
                <a:latin typeface="Verdana"/>
                <a:cs typeface="Verdana"/>
              </a:rPr>
              <a:t>a te </a:t>
            </a:r>
            <a:r>
              <a:rPr sz="900" spc="-5" dirty="0">
                <a:latin typeface="Verdana"/>
                <a:cs typeface="Verdana"/>
              </a:rPr>
              <a:t>quelli </a:t>
            </a:r>
            <a:r>
              <a:rPr sz="900" dirty="0">
                <a:latin typeface="Verdana"/>
                <a:cs typeface="Verdana"/>
              </a:rPr>
              <a:t>che mi </a:t>
            </a:r>
            <a:r>
              <a:rPr sz="900" spc="-5" dirty="0">
                <a:latin typeface="Verdana"/>
                <a:cs typeface="Verdana"/>
              </a:rPr>
              <a:t>hai </a:t>
            </a:r>
            <a:r>
              <a:rPr sz="900" dirty="0">
                <a:latin typeface="Verdana"/>
                <a:cs typeface="Verdana"/>
              </a:rPr>
              <a:t>affidati. 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ero con loro, io li proteggevo, e </a:t>
            </a:r>
            <a:r>
              <a:rPr sz="900" spc="-5" dirty="0">
                <a:latin typeface="Verdana"/>
                <a:cs typeface="Verdana"/>
              </a:rPr>
              <a:t>nessuno </a:t>
            </a:r>
            <a:r>
              <a:rPr sz="900" dirty="0">
                <a:latin typeface="Verdana"/>
                <a:cs typeface="Verdana"/>
              </a:rPr>
              <a:t>di loro si è perduto, </a:t>
            </a:r>
            <a:r>
              <a:rPr sz="900" spc="-5" dirty="0">
                <a:latin typeface="Verdana"/>
                <a:cs typeface="Verdana"/>
              </a:rPr>
              <a:t>tranne </a:t>
            </a:r>
            <a:r>
              <a:rPr sz="900" dirty="0">
                <a:latin typeface="Verdana"/>
                <a:cs typeface="Verdana"/>
              </a:rPr>
              <a:t>quello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doveva perdersi, </a:t>
            </a:r>
            <a:r>
              <a:rPr sz="900" spc="-5" dirty="0">
                <a:latin typeface="Verdana"/>
                <a:cs typeface="Verdana"/>
              </a:rPr>
              <a:t>perché  </a:t>
            </a:r>
            <a:r>
              <a:rPr sz="900" dirty="0">
                <a:latin typeface="Verdana"/>
                <a:cs typeface="Verdana"/>
              </a:rPr>
              <a:t>si adempisse </a:t>
            </a:r>
            <a:r>
              <a:rPr sz="900" spc="-5" dirty="0">
                <a:latin typeface="Verdana"/>
                <a:cs typeface="Verdana"/>
              </a:rPr>
              <a:t>ciò </a:t>
            </a:r>
            <a:r>
              <a:rPr sz="900" dirty="0">
                <a:latin typeface="Verdana"/>
                <a:cs typeface="Verdana"/>
              </a:rPr>
              <a:t>che le Scritture </a:t>
            </a:r>
            <a:r>
              <a:rPr sz="900" spc="-5" dirty="0">
                <a:latin typeface="Verdana"/>
                <a:cs typeface="Verdana"/>
              </a:rPr>
              <a:t>avevano </a:t>
            </a:r>
            <a:r>
              <a:rPr sz="900" dirty="0">
                <a:latin typeface="Verdana"/>
                <a:cs typeface="Verdana"/>
              </a:rPr>
              <a:t>predetto. </a:t>
            </a:r>
            <a:r>
              <a:rPr sz="900" spc="-5" dirty="0">
                <a:latin typeface="Verdana"/>
                <a:cs typeface="Verdana"/>
              </a:rPr>
              <a:t>Ora </a:t>
            </a:r>
            <a:r>
              <a:rPr sz="900" dirty="0">
                <a:latin typeface="Verdana"/>
                <a:cs typeface="Verdana"/>
              </a:rPr>
              <a:t>il mondo li odia perché io ho dato a loro la tua parola e  perciò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loro, come me, non appartengono più al mondo. </a:t>
            </a:r>
            <a:r>
              <a:rPr sz="900" spc="-5" dirty="0">
                <a:latin typeface="Verdana"/>
                <a:cs typeface="Verdana"/>
              </a:rPr>
              <a:t>Ti </a:t>
            </a:r>
            <a:r>
              <a:rPr sz="900" dirty="0">
                <a:latin typeface="Verdana"/>
                <a:cs typeface="Verdana"/>
              </a:rPr>
              <a:t>prego di proteggerli dal Maligno e </a:t>
            </a:r>
            <a:r>
              <a:rPr sz="900" spc="-5" dirty="0">
                <a:latin typeface="Verdana"/>
                <a:cs typeface="Verdana"/>
              </a:rPr>
              <a:t>consacrali  </a:t>
            </a:r>
            <a:r>
              <a:rPr sz="900" dirty="0">
                <a:latin typeface="Verdana"/>
                <a:cs typeface="Verdana"/>
              </a:rPr>
              <a:t>nella tua parola di </a:t>
            </a:r>
            <a:r>
              <a:rPr sz="900" spc="-5" dirty="0">
                <a:latin typeface="Verdana"/>
                <a:cs typeface="Verdana"/>
              </a:rPr>
              <a:t>verità. </a:t>
            </a:r>
            <a:r>
              <a:rPr sz="900" dirty="0">
                <a:latin typeface="Verdana"/>
                <a:cs typeface="Verdana"/>
              </a:rPr>
              <a:t>Come tu mi </a:t>
            </a:r>
            <a:r>
              <a:rPr sz="900" spc="-5" dirty="0">
                <a:latin typeface="Verdana"/>
                <a:cs typeface="Verdana"/>
              </a:rPr>
              <a:t>hai </a:t>
            </a:r>
            <a:r>
              <a:rPr sz="900" dirty="0">
                <a:latin typeface="Verdana"/>
                <a:cs typeface="Verdana"/>
              </a:rPr>
              <a:t>mandato </a:t>
            </a:r>
            <a:r>
              <a:rPr sz="900" spc="-5" dirty="0">
                <a:latin typeface="Verdana"/>
                <a:cs typeface="Verdana"/>
              </a:rPr>
              <a:t>nel </a:t>
            </a:r>
            <a:r>
              <a:rPr sz="900" dirty="0">
                <a:latin typeface="Verdana"/>
                <a:cs typeface="Verdana"/>
              </a:rPr>
              <a:t>mondo, così </a:t>
            </a:r>
            <a:r>
              <a:rPr sz="900" spc="-5" dirty="0">
                <a:latin typeface="Verdana"/>
                <a:cs typeface="Verdana"/>
              </a:rPr>
              <a:t>anch’io </a:t>
            </a:r>
            <a:r>
              <a:rPr sz="900" dirty="0">
                <a:latin typeface="Verdana"/>
                <a:cs typeface="Verdana"/>
              </a:rPr>
              <a:t>li </a:t>
            </a:r>
            <a:r>
              <a:rPr sz="900" spc="-10" dirty="0">
                <a:latin typeface="Verdana"/>
                <a:cs typeface="Verdana"/>
              </a:rPr>
              <a:t>ho </a:t>
            </a:r>
            <a:r>
              <a:rPr sz="900" dirty="0">
                <a:latin typeface="Verdana"/>
                <a:cs typeface="Verdana"/>
              </a:rPr>
              <a:t>mandati </a:t>
            </a:r>
            <a:r>
              <a:rPr sz="900" spc="-5" dirty="0">
                <a:latin typeface="Verdana"/>
                <a:cs typeface="Verdana"/>
              </a:rPr>
              <a:t>nel </a:t>
            </a:r>
            <a:r>
              <a:rPr sz="900" dirty="0">
                <a:latin typeface="Verdana"/>
                <a:cs typeface="Verdana"/>
              </a:rPr>
              <a:t>mondo. E io </a:t>
            </a:r>
            <a:r>
              <a:rPr sz="900" spc="-5" dirty="0">
                <a:latin typeface="Verdana"/>
                <a:cs typeface="Verdana"/>
              </a:rPr>
              <a:t>offro  </a:t>
            </a:r>
            <a:r>
              <a:rPr sz="900" dirty="0">
                <a:latin typeface="Verdana"/>
                <a:cs typeface="Verdana"/>
              </a:rPr>
              <a:t>me stesso in sacrificio </a:t>
            </a:r>
            <a:r>
              <a:rPr sz="900" spc="-5" dirty="0">
                <a:latin typeface="Verdana"/>
                <a:cs typeface="Verdana"/>
              </a:rPr>
              <a:t>per </a:t>
            </a:r>
            <a:r>
              <a:rPr sz="900" dirty="0">
                <a:latin typeface="Verdana"/>
                <a:cs typeface="Verdana"/>
              </a:rPr>
              <a:t>loro, perché </a:t>
            </a:r>
            <a:r>
              <a:rPr sz="900" spc="-5" dirty="0">
                <a:latin typeface="Verdana"/>
                <a:cs typeface="Verdana"/>
              </a:rPr>
              <a:t>anch’essi </a:t>
            </a:r>
            <a:r>
              <a:rPr sz="900" dirty="0">
                <a:latin typeface="Verdana"/>
                <a:cs typeface="Verdana"/>
              </a:rPr>
              <a:t>siano </a:t>
            </a:r>
            <a:r>
              <a:rPr sz="900" spc="-5" dirty="0">
                <a:latin typeface="Verdana"/>
                <a:cs typeface="Verdana"/>
              </a:rPr>
              <a:t>veramente consacrati </a:t>
            </a:r>
            <a:r>
              <a:rPr sz="900" dirty="0">
                <a:latin typeface="Verdana"/>
                <a:cs typeface="Verdana"/>
              </a:rPr>
              <a:t>a te nella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verità.</a:t>
            </a:r>
            <a:endParaRPr sz="900">
              <a:latin typeface="Verdana"/>
              <a:cs typeface="Verdana"/>
            </a:endParaRPr>
          </a:p>
          <a:p>
            <a:pPr marL="48895" marR="5715" algn="just">
              <a:lnSpc>
                <a:spcPct val="1012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Padre, io non prego </a:t>
            </a:r>
            <a:r>
              <a:rPr sz="900" spc="-5" dirty="0">
                <a:latin typeface="Verdana"/>
                <a:cs typeface="Verdana"/>
              </a:rPr>
              <a:t>soltanto </a:t>
            </a:r>
            <a:r>
              <a:rPr sz="900" dirty="0">
                <a:latin typeface="Verdana"/>
                <a:cs typeface="Verdana"/>
              </a:rPr>
              <a:t>per </a:t>
            </a:r>
            <a:r>
              <a:rPr sz="900" spc="-5" dirty="0">
                <a:latin typeface="Verdana"/>
                <a:cs typeface="Verdana"/>
              </a:rPr>
              <a:t>questi miei </a:t>
            </a:r>
            <a:r>
              <a:rPr sz="900" dirty="0">
                <a:latin typeface="Verdana"/>
                <a:cs typeface="Verdana"/>
              </a:rPr>
              <a:t>discepoli, ma </a:t>
            </a:r>
            <a:r>
              <a:rPr sz="900" spc="-5" dirty="0">
                <a:latin typeface="Verdana"/>
                <a:cs typeface="Verdana"/>
              </a:rPr>
              <a:t>prego anche </a:t>
            </a:r>
            <a:r>
              <a:rPr sz="900" dirty="0">
                <a:latin typeface="Verdana"/>
                <a:cs typeface="Verdana"/>
              </a:rPr>
              <a:t>per quelli che </a:t>
            </a:r>
            <a:r>
              <a:rPr sz="900" spc="-5" dirty="0">
                <a:latin typeface="Verdana"/>
                <a:cs typeface="Verdana"/>
              </a:rPr>
              <a:t>crederanno </a:t>
            </a:r>
            <a:r>
              <a:rPr sz="900" dirty="0">
                <a:latin typeface="Verdana"/>
                <a:cs typeface="Verdana"/>
              </a:rPr>
              <a:t>in me dopo  </a:t>
            </a:r>
            <a:r>
              <a:rPr sz="900" spc="-5" dirty="0">
                <a:latin typeface="Verdana"/>
                <a:cs typeface="Verdana"/>
              </a:rPr>
              <a:t>aver </a:t>
            </a:r>
            <a:r>
              <a:rPr sz="900" dirty="0">
                <a:latin typeface="Verdana"/>
                <a:cs typeface="Verdana"/>
              </a:rPr>
              <a:t>ascoltato la </a:t>
            </a:r>
            <a:r>
              <a:rPr sz="900" spc="-5" dirty="0">
                <a:latin typeface="Verdana"/>
                <a:cs typeface="Verdana"/>
              </a:rPr>
              <a:t>loro parola. Padre, </a:t>
            </a:r>
            <a:r>
              <a:rPr sz="900" dirty="0">
                <a:latin typeface="Verdana"/>
                <a:cs typeface="Verdana"/>
              </a:rPr>
              <a:t>fa che siano </a:t>
            </a:r>
            <a:r>
              <a:rPr sz="900" spc="-5" dirty="0">
                <a:latin typeface="Verdana"/>
                <a:cs typeface="Verdana"/>
              </a:rPr>
              <a:t>anch’essi </a:t>
            </a:r>
            <a:r>
              <a:rPr sz="900" dirty="0">
                <a:latin typeface="Verdana"/>
                <a:cs typeface="Verdana"/>
              </a:rPr>
              <a:t>in noi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cosa sola: io </a:t>
            </a:r>
            <a:r>
              <a:rPr sz="900" spc="-5" dirty="0">
                <a:latin typeface="Verdana"/>
                <a:cs typeface="Verdana"/>
              </a:rPr>
              <a:t>unito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loro </a:t>
            </a:r>
            <a:r>
              <a:rPr sz="900" dirty="0">
                <a:latin typeface="Verdana"/>
                <a:cs typeface="Verdana"/>
              </a:rPr>
              <a:t>e tu </a:t>
            </a:r>
            <a:r>
              <a:rPr sz="900" spc="-5" dirty="0">
                <a:latin typeface="Verdana"/>
                <a:cs typeface="Verdana"/>
              </a:rPr>
              <a:t>unito </a:t>
            </a:r>
            <a:r>
              <a:rPr sz="900" dirty="0">
                <a:latin typeface="Verdana"/>
                <a:cs typeface="Verdana"/>
              </a:rPr>
              <a:t>a me,  perché siano perfetti nell’unità, e il mondo potrà capire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tu mi </a:t>
            </a:r>
            <a:r>
              <a:rPr sz="900" spc="-5" dirty="0">
                <a:latin typeface="Verdana"/>
                <a:cs typeface="Verdana"/>
              </a:rPr>
              <a:t>hai mandato. Padre </a:t>
            </a:r>
            <a:r>
              <a:rPr sz="900" dirty="0">
                <a:latin typeface="Verdana"/>
                <a:cs typeface="Verdana"/>
              </a:rPr>
              <a:t>giusto, il mondo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ti </a:t>
            </a:r>
            <a:r>
              <a:rPr sz="900" spc="-10" dirty="0">
                <a:latin typeface="Verdana"/>
                <a:cs typeface="Verdana"/>
              </a:rPr>
              <a:t>ha  </a:t>
            </a:r>
            <a:r>
              <a:rPr sz="900" dirty="0">
                <a:latin typeface="Verdana"/>
                <a:cs typeface="Verdana"/>
              </a:rPr>
              <a:t>conosciuto ma io ti ho fatto conoscere a loro e ti farò </a:t>
            </a:r>
            <a:r>
              <a:rPr sz="900" spc="-5" dirty="0">
                <a:latin typeface="Verdana"/>
                <a:cs typeface="Verdana"/>
              </a:rPr>
              <a:t>conoscere </a:t>
            </a:r>
            <a:r>
              <a:rPr sz="900" dirty="0">
                <a:latin typeface="Verdana"/>
                <a:cs typeface="Verdana"/>
              </a:rPr>
              <a:t>ancora; perché l’amore con il quale mi </a:t>
            </a:r>
            <a:r>
              <a:rPr sz="900" spc="-5" dirty="0">
                <a:latin typeface="Verdana"/>
                <a:cs typeface="Verdana"/>
              </a:rPr>
              <a:t>hai  </a:t>
            </a:r>
            <a:r>
              <a:rPr sz="900" dirty="0">
                <a:latin typeface="Verdana"/>
                <a:cs typeface="Verdana"/>
              </a:rPr>
              <a:t>amato sia in essi e </a:t>
            </a:r>
            <a:r>
              <a:rPr sz="900" spc="-5" dirty="0">
                <a:latin typeface="Verdana"/>
                <a:cs typeface="Verdana"/>
              </a:rPr>
              <a:t>anch’io sarò </a:t>
            </a:r>
            <a:r>
              <a:rPr sz="900" dirty="0">
                <a:latin typeface="Verdana"/>
                <a:cs typeface="Verdana"/>
              </a:rPr>
              <a:t>in loro». </a:t>
            </a:r>
            <a:r>
              <a:rPr sz="900" spc="-5" dirty="0">
                <a:latin typeface="Verdana"/>
                <a:cs typeface="Verdana"/>
              </a:rPr>
              <a:t>«Padre, </a:t>
            </a:r>
            <a:r>
              <a:rPr sz="900" dirty="0">
                <a:latin typeface="Verdana"/>
                <a:cs typeface="Verdana"/>
              </a:rPr>
              <a:t>fa che il mondo </a:t>
            </a:r>
            <a:r>
              <a:rPr sz="900" spc="-5" dirty="0">
                <a:latin typeface="Verdana"/>
                <a:cs typeface="Verdana"/>
              </a:rPr>
              <a:t>creda </a:t>
            </a:r>
            <a:r>
              <a:rPr sz="900" dirty="0">
                <a:latin typeface="Verdana"/>
                <a:cs typeface="Verdana"/>
              </a:rPr>
              <a:t>che tu mi </a:t>
            </a:r>
            <a:r>
              <a:rPr sz="900" spc="-5" dirty="0">
                <a:latin typeface="Verdana"/>
                <a:cs typeface="Verdana"/>
              </a:rPr>
              <a:t>hai </a:t>
            </a:r>
            <a:r>
              <a:rPr sz="900" dirty="0">
                <a:latin typeface="Verdana"/>
                <a:cs typeface="Verdana"/>
              </a:rPr>
              <a:t>mandato, e voglio </a:t>
            </a:r>
            <a:r>
              <a:rPr sz="900" spc="-5" dirty="0">
                <a:latin typeface="Verdana"/>
                <a:cs typeface="Verdana"/>
              </a:rPr>
              <a:t>che  anche </a:t>
            </a:r>
            <a:r>
              <a:rPr sz="900" dirty="0">
                <a:latin typeface="Verdana"/>
                <a:cs typeface="Verdana"/>
              </a:rPr>
              <a:t>quelli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mi </a:t>
            </a:r>
            <a:r>
              <a:rPr sz="900" spc="-5" dirty="0">
                <a:latin typeface="Verdana"/>
                <a:cs typeface="Verdana"/>
              </a:rPr>
              <a:t>hai dato, </a:t>
            </a:r>
            <a:r>
              <a:rPr sz="900" dirty="0">
                <a:latin typeface="Verdana"/>
                <a:cs typeface="Verdana"/>
              </a:rPr>
              <a:t>siano con me dove sono io, </a:t>
            </a:r>
            <a:r>
              <a:rPr sz="900" spc="-5" dirty="0">
                <a:latin typeface="Verdana"/>
                <a:cs typeface="Verdana"/>
              </a:rPr>
              <a:t>perché </a:t>
            </a:r>
            <a:r>
              <a:rPr sz="900" dirty="0">
                <a:latin typeface="Verdana"/>
                <a:cs typeface="Verdana"/>
              </a:rPr>
              <a:t>contemplino la </a:t>
            </a:r>
            <a:r>
              <a:rPr sz="900" spc="-5" dirty="0">
                <a:latin typeface="Verdana"/>
                <a:cs typeface="Verdana"/>
              </a:rPr>
              <a:t>gloria </a:t>
            </a:r>
            <a:r>
              <a:rPr sz="900" dirty="0">
                <a:latin typeface="Verdana"/>
                <a:cs typeface="Verdana"/>
              </a:rPr>
              <a:t>che tu mi </a:t>
            </a:r>
            <a:r>
              <a:rPr sz="900" spc="-5" dirty="0">
                <a:latin typeface="Verdana"/>
                <a:cs typeface="Verdana"/>
              </a:rPr>
              <a:t>hai </a:t>
            </a:r>
            <a:r>
              <a:rPr sz="900" dirty="0">
                <a:latin typeface="Verdana"/>
                <a:cs typeface="Verdana"/>
              </a:rPr>
              <a:t>dato: </a:t>
            </a:r>
            <a:r>
              <a:rPr sz="900" spc="-5" dirty="0">
                <a:latin typeface="Verdana"/>
                <a:cs typeface="Verdana"/>
              </a:rPr>
              <a:t>infatti  </a:t>
            </a:r>
            <a:r>
              <a:rPr sz="900" dirty="0">
                <a:latin typeface="Verdana"/>
                <a:cs typeface="Verdana"/>
              </a:rPr>
              <a:t>tu mi </a:t>
            </a:r>
            <a:r>
              <a:rPr sz="900" spc="-5" dirty="0">
                <a:latin typeface="Verdana"/>
                <a:cs typeface="Verdana"/>
              </a:rPr>
              <a:t>hai </a:t>
            </a:r>
            <a:r>
              <a:rPr sz="900" dirty="0">
                <a:latin typeface="Verdana"/>
                <a:cs typeface="Verdana"/>
              </a:rPr>
              <a:t>amato </a:t>
            </a:r>
            <a:r>
              <a:rPr sz="900" spc="-5" dirty="0">
                <a:latin typeface="Verdana"/>
                <a:cs typeface="Verdana"/>
              </a:rPr>
              <a:t>ancor </a:t>
            </a:r>
            <a:r>
              <a:rPr sz="900" dirty="0">
                <a:latin typeface="Verdana"/>
                <a:cs typeface="Verdana"/>
              </a:rPr>
              <a:t>prima della </a:t>
            </a:r>
            <a:r>
              <a:rPr sz="900" spc="-5" dirty="0">
                <a:latin typeface="Verdana"/>
                <a:cs typeface="Verdana"/>
              </a:rPr>
              <a:t>creazione del</a:t>
            </a:r>
            <a:r>
              <a:rPr sz="900" spc="-2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mondo».</a:t>
            </a:r>
            <a:endParaRPr sz="900">
              <a:latin typeface="Verdana"/>
              <a:cs typeface="Verdana"/>
            </a:endParaRPr>
          </a:p>
          <a:p>
            <a:pPr marL="48895" marR="6985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«E ora, </a:t>
            </a:r>
            <a:r>
              <a:rPr sz="900" spc="-5" dirty="0">
                <a:latin typeface="Verdana"/>
                <a:cs typeface="Verdana"/>
              </a:rPr>
              <a:t>Padre, </a:t>
            </a:r>
            <a:r>
              <a:rPr sz="900" dirty="0">
                <a:latin typeface="Verdana"/>
                <a:cs typeface="Verdana"/>
              </a:rPr>
              <a:t>innalzami accanto a te, glorificami </a:t>
            </a:r>
            <a:r>
              <a:rPr sz="900" spc="-5" dirty="0">
                <a:latin typeface="Verdana"/>
                <a:cs typeface="Verdana"/>
              </a:rPr>
              <a:t>davanti </a:t>
            </a:r>
            <a:r>
              <a:rPr sz="900" dirty="0">
                <a:latin typeface="Verdana"/>
                <a:cs typeface="Verdana"/>
              </a:rPr>
              <a:t>a te, con quella gloria </a:t>
            </a:r>
            <a:r>
              <a:rPr sz="900" spc="-5" dirty="0">
                <a:latin typeface="Verdana"/>
                <a:cs typeface="Verdana"/>
              </a:rPr>
              <a:t>che avevo </a:t>
            </a:r>
            <a:r>
              <a:rPr sz="900" dirty="0">
                <a:latin typeface="Verdana"/>
                <a:cs typeface="Verdana"/>
              </a:rPr>
              <a:t>presso di te </a:t>
            </a:r>
            <a:r>
              <a:rPr sz="900" spc="-5" dirty="0">
                <a:latin typeface="Verdana"/>
                <a:cs typeface="Verdana"/>
              </a:rPr>
              <a:t>fin </a:t>
            </a:r>
            <a:r>
              <a:rPr sz="900" dirty="0">
                <a:latin typeface="Verdana"/>
                <a:cs typeface="Verdana"/>
              </a:rPr>
              <a:t>prima  che il mondo esistesse». E dopo aver cantato i salmi della </a:t>
            </a:r>
            <a:r>
              <a:rPr sz="900" spc="-5" dirty="0">
                <a:latin typeface="Verdana"/>
                <a:cs typeface="Verdana"/>
              </a:rPr>
              <a:t>festa, poi andarono </a:t>
            </a:r>
            <a:r>
              <a:rPr sz="900" dirty="0">
                <a:latin typeface="Verdana"/>
                <a:cs typeface="Verdana"/>
              </a:rPr>
              <a:t>verso il monte degli</a:t>
            </a:r>
            <a:r>
              <a:rPr sz="900" spc="-4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Ulivi.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2460" y="896112"/>
            <a:ext cx="1799843" cy="1199387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9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96151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Gesù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prega nel</a:t>
            </a:r>
            <a:r>
              <a:rPr sz="1400" b="1" spc="-9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Getsèmani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08115" cy="344868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339340" marR="7620" algn="just">
              <a:lnSpc>
                <a:spcPct val="101400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Poi </a:t>
            </a:r>
            <a:r>
              <a:rPr sz="900" spc="-5" dirty="0">
                <a:latin typeface="Verdana"/>
                <a:cs typeface="Verdana"/>
              </a:rPr>
              <a:t>Gesù uscì </a:t>
            </a:r>
            <a:r>
              <a:rPr sz="900" dirty="0">
                <a:latin typeface="Verdana"/>
                <a:cs typeface="Verdana"/>
              </a:rPr>
              <a:t>con i suoi discepoli e </a:t>
            </a:r>
            <a:r>
              <a:rPr sz="900" spc="-5" dirty="0">
                <a:latin typeface="Verdana"/>
                <a:cs typeface="Verdana"/>
              </a:rPr>
              <a:t>andò </a:t>
            </a:r>
            <a:r>
              <a:rPr sz="900" dirty="0">
                <a:latin typeface="Verdana"/>
                <a:cs typeface="Verdana"/>
              </a:rPr>
              <a:t>oltre il torrente </a:t>
            </a:r>
            <a:r>
              <a:rPr sz="900" spc="-5" dirty="0">
                <a:latin typeface="Verdana"/>
                <a:cs typeface="Verdana"/>
              </a:rPr>
              <a:t>Cèdron, </a:t>
            </a:r>
            <a:r>
              <a:rPr sz="900" dirty="0">
                <a:latin typeface="Verdana"/>
                <a:cs typeface="Verdana"/>
              </a:rPr>
              <a:t>in un  luogo </a:t>
            </a:r>
            <a:r>
              <a:rPr sz="900" spc="-5" dirty="0">
                <a:latin typeface="Verdana"/>
                <a:cs typeface="Verdana"/>
              </a:rPr>
              <a:t>detto </a:t>
            </a:r>
            <a:r>
              <a:rPr sz="900" dirty="0">
                <a:latin typeface="Verdana"/>
                <a:cs typeface="Verdana"/>
              </a:rPr>
              <a:t>Getsèmani </a:t>
            </a:r>
            <a:r>
              <a:rPr sz="900" spc="-5" dirty="0">
                <a:latin typeface="Verdana"/>
                <a:cs typeface="Verdana"/>
              </a:rPr>
              <a:t>verso </a:t>
            </a:r>
            <a:r>
              <a:rPr sz="900" dirty="0">
                <a:latin typeface="Verdana"/>
                <a:cs typeface="Verdana"/>
              </a:rPr>
              <a:t>il monte degli Ulivi, </a:t>
            </a:r>
            <a:r>
              <a:rPr sz="900" spc="-5" dirty="0">
                <a:latin typeface="Verdana"/>
                <a:cs typeface="Verdana"/>
              </a:rPr>
              <a:t>dove </a:t>
            </a:r>
            <a:r>
              <a:rPr sz="900" dirty="0">
                <a:latin typeface="Verdana"/>
                <a:cs typeface="Verdana"/>
              </a:rPr>
              <a:t>c’era un giardino  </a:t>
            </a:r>
            <a:r>
              <a:rPr sz="900" spc="-5" dirty="0">
                <a:latin typeface="Verdana"/>
                <a:cs typeface="Verdana"/>
              </a:rPr>
              <a:t>nel quale </a:t>
            </a:r>
            <a:r>
              <a:rPr sz="900" dirty="0">
                <a:latin typeface="Verdana"/>
                <a:cs typeface="Verdana"/>
              </a:rPr>
              <a:t>entrò con i suoi discepoli. </a:t>
            </a:r>
            <a:r>
              <a:rPr sz="900" spc="-5" dirty="0">
                <a:latin typeface="Verdana"/>
                <a:cs typeface="Verdana"/>
              </a:rPr>
              <a:t>Anche Giuda,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traditore, </a:t>
            </a:r>
            <a:r>
              <a:rPr sz="900" dirty="0">
                <a:latin typeface="Verdana"/>
                <a:cs typeface="Verdana"/>
              </a:rPr>
              <a:t>conosceva  </a:t>
            </a:r>
            <a:r>
              <a:rPr sz="900" spc="-5" dirty="0">
                <a:latin typeface="Verdana"/>
                <a:cs typeface="Verdana"/>
              </a:rPr>
              <a:t>quel </a:t>
            </a:r>
            <a:r>
              <a:rPr sz="900" dirty="0">
                <a:latin typeface="Verdana"/>
                <a:cs typeface="Verdana"/>
              </a:rPr>
              <a:t>posto, perché Gesù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si ritirava spesso con i </a:t>
            </a:r>
            <a:r>
              <a:rPr sz="900" spc="-5" dirty="0">
                <a:latin typeface="Verdana"/>
                <a:cs typeface="Verdana"/>
              </a:rPr>
              <a:t>suoi </a:t>
            </a:r>
            <a:r>
              <a:rPr sz="900" dirty="0">
                <a:latin typeface="Verdana"/>
                <a:cs typeface="Verdana"/>
              </a:rPr>
              <a:t>discepoli. </a:t>
            </a:r>
            <a:r>
              <a:rPr sz="900" spc="-5" dirty="0">
                <a:latin typeface="Verdana"/>
                <a:cs typeface="Verdana"/>
              </a:rPr>
              <a:t>Egli  </a:t>
            </a:r>
            <a:r>
              <a:rPr sz="900" dirty="0">
                <a:latin typeface="Verdana"/>
                <a:cs typeface="Verdana"/>
              </a:rPr>
              <a:t>disse: «Restate qui, </a:t>
            </a:r>
            <a:r>
              <a:rPr sz="900" spc="-5" dirty="0">
                <a:latin typeface="Verdana"/>
                <a:cs typeface="Verdana"/>
              </a:rPr>
              <a:t>mentre </a:t>
            </a:r>
            <a:r>
              <a:rPr sz="900" dirty="0">
                <a:latin typeface="Verdana"/>
                <a:cs typeface="Verdana"/>
              </a:rPr>
              <a:t>io vado là a</a:t>
            </a:r>
            <a:r>
              <a:rPr sz="900" spc="-5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pregare».</a:t>
            </a:r>
            <a:endParaRPr sz="900">
              <a:latin typeface="Verdana"/>
              <a:cs typeface="Verdana"/>
            </a:endParaRPr>
          </a:p>
          <a:p>
            <a:pPr marL="2339340" marR="6350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E presi con sé Pietro e i </a:t>
            </a:r>
            <a:r>
              <a:rPr sz="900" spc="-5" dirty="0">
                <a:latin typeface="Verdana"/>
                <a:cs typeface="Verdana"/>
              </a:rPr>
              <a:t>due </a:t>
            </a:r>
            <a:r>
              <a:rPr sz="900" dirty="0">
                <a:latin typeface="Verdana"/>
                <a:cs typeface="Verdana"/>
              </a:rPr>
              <a:t>figli di </a:t>
            </a:r>
            <a:r>
              <a:rPr sz="900" spc="-5" dirty="0">
                <a:latin typeface="Verdana"/>
                <a:cs typeface="Verdana"/>
              </a:rPr>
              <a:t>Zebedeo, Giacomo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Giovanni,  </a:t>
            </a:r>
            <a:r>
              <a:rPr sz="900" dirty="0">
                <a:latin typeface="Verdana"/>
                <a:cs typeface="Verdana"/>
              </a:rPr>
              <a:t>incominciò  a </a:t>
            </a:r>
            <a:r>
              <a:rPr sz="900" spc="-5" dirty="0">
                <a:latin typeface="Verdana"/>
                <a:cs typeface="Verdana"/>
              </a:rPr>
              <a:t>essere  triste  </a:t>
            </a:r>
            <a:r>
              <a:rPr sz="900" dirty="0">
                <a:latin typeface="Verdana"/>
                <a:cs typeface="Verdana"/>
              </a:rPr>
              <a:t>e  angosciato. Allora  </a:t>
            </a:r>
            <a:r>
              <a:rPr sz="900" spc="-10" dirty="0">
                <a:latin typeface="Verdana"/>
                <a:cs typeface="Verdana"/>
              </a:rPr>
              <a:t>disse  </a:t>
            </a:r>
            <a:r>
              <a:rPr sz="900" dirty="0">
                <a:latin typeface="Verdana"/>
                <a:cs typeface="Verdana"/>
              </a:rPr>
              <a:t>ai</a:t>
            </a:r>
            <a:r>
              <a:rPr sz="900" spc="1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tre discepoli:</a:t>
            </a:r>
            <a:endParaRPr sz="900">
              <a:latin typeface="Verdana"/>
              <a:cs typeface="Verdana"/>
            </a:endParaRPr>
          </a:p>
          <a:p>
            <a:pPr marL="2339340" algn="just">
              <a:lnSpc>
                <a:spcPct val="100000"/>
              </a:lnSpc>
              <a:spcBef>
                <a:spcPts val="10"/>
              </a:spcBef>
            </a:pPr>
            <a:r>
              <a:rPr sz="900" spc="-5" dirty="0">
                <a:latin typeface="Verdana"/>
                <a:cs typeface="Verdana"/>
              </a:rPr>
              <a:t>«Una</a:t>
            </a:r>
            <a:r>
              <a:rPr sz="900" spc="10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tristezza</a:t>
            </a:r>
            <a:r>
              <a:rPr sz="900" spc="10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mortale</a:t>
            </a:r>
            <a:r>
              <a:rPr sz="900" spc="10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mi</a:t>
            </a:r>
            <a:r>
              <a:rPr sz="900" spc="10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opprime,</a:t>
            </a:r>
            <a:r>
              <a:rPr sz="900" spc="10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fermatevi</a:t>
            </a:r>
            <a:r>
              <a:rPr sz="900" spc="10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qui</a:t>
            </a:r>
            <a:r>
              <a:rPr sz="900" spc="10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</a:t>
            </a:r>
            <a:r>
              <a:rPr sz="900" spc="10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restate</a:t>
            </a:r>
            <a:r>
              <a:rPr sz="900" spc="10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svegli</a:t>
            </a:r>
            <a:r>
              <a:rPr sz="900" spc="10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con</a:t>
            </a:r>
            <a:endParaRPr sz="900">
              <a:latin typeface="Verdana"/>
              <a:cs typeface="Verdana"/>
            </a:endParaRPr>
          </a:p>
          <a:p>
            <a:pPr marL="2339340" marR="6350" algn="just">
              <a:lnSpc>
                <a:spcPct val="101099"/>
              </a:lnSpc>
              <a:spcBef>
                <a:spcPts val="15"/>
              </a:spcBef>
            </a:pPr>
            <a:r>
              <a:rPr sz="900" dirty="0">
                <a:latin typeface="Verdana"/>
                <a:cs typeface="Verdana"/>
              </a:rPr>
              <a:t>me, pregate per </a:t>
            </a:r>
            <a:r>
              <a:rPr sz="900" spc="-5" dirty="0">
                <a:latin typeface="Verdana"/>
                <a:cs typeface="Verdana"/>
              </a:rPr>
              <a:t>resistere nel momento </a:t>
            </a:r>
            <a:r>
              <a:rPr sz="900" dirty="0">
                <a:latin typeface="Verdana"/>
                <a:cs typeface="Verdana"/>
              </a:rPr>
              <a:t>della </a:t>
            </a:r>
            <a:r>
              <a:rPr sz="900" spc="-5" dirty="0">
                <a:latin typeface="Verdana"/>
                <a:cs typeface="Verdana"/>
              </a:rPr>
              <a:t>prova </a:t>
            </a:r>
            <a:r>
              <a:rPr sz="900" dirty="0">
                <a:latin typeface="Verdana"/>
                <a:cs typeface="Verdana"/>
              </a:rPr>
              <a:t>e non cadere in  tentazione, perché lo </a:t>
            </a:r>
            <a:r>
              <a:rPr sz="900" spc="-5" dirty="0">
                <a:latin typeface="Verdana"/>
                <a:cs typeface="Verdana"/>
              </a:rPr>
              <a:t>Spirito </a:t>
            </a:r>
            <a:r>
              <a:rPr sz="900" dirty="0">
                <a:latin typeface="Verdana"/>
                <a:cs typeface="Verdana"/>
              </a:rPr>
              <a:t>è </a:t>
            </a:r>
            <a:r>
              <a:rPr sz="900" spc="-5" dirty="0">
                <a:latin typeface="Verdana"/>
                <a:cs typeface="Verdana"/>
              </a:rPr>
              <a:t>pronto, </a:t>
            </a:r>
            <a:r>
              <a:rPr sz="900" dirty="0">
                <a:latin typeface="Verdana"/>
                <a:cs typeface="Verdana"/>
              </a:rPr>
              <a:t>ma la carne è debole». Poi si  allontanò da </a:t>
            </a:r>
            <a:r>
              <a:rPr sz="900" spc="-5" dirty="0">
                <a:latin typeface="Verdana"/>
                <a:cs typeface="Verdana"/>
              </a:rPr>
              <a:t>loro alcuni </a:t>
            </a:r>
            <a:r>
              <a:rPr sz="900" dirty="0">
                <a:latin typeface="Verdana"/>
                <a:cs typeface="Verdana"/>
              </a:rPr>
              <a:t>passi, si prostrò con la faccia 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 terra e pregava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</a:pPr>
            <a:r>
              <a:rPr sz="900" dirty="0">
                <a:latin typeface="Verdana"/>
                <a:cs typeface="Verdana"/>
              </a:rPr>
              <a:t>dicendo: </a:t>
            </a:r>
            <a:r>
              <a:rPr sz="900" spc="-5" dirty="0">
                <a:latin typeface="Verdana"/>
                <a:cs typeface="Verdana"/>
              </a:rPr>
              <a:t>«Abbà, </a:t>
            </a:r>
            <a:r>
              <a:rPr sz="900" dirty="0">
                <a:latin typeface="Verdana"/>
                <a:cs typeface="Verdana"/>
              </a:rPr>
              <a:t>Padre mio, tu puoi tutto, allontana da me questo calice di dolore! Però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sia fatta la mia  volontà, ma la </a:t>
            </a:r>
            <a:r>
              <a:rPr sz="900" spc="-5" dirty="0">
                <a:latin typeface="Verdana"/>
                <a:cs typeface="Verdana"/>
              </a:rPr>
              <a:t>tua». </a:t>
            </a:r>
            <a:r>
              <a:rPr sz="900" dirty="0">
                <a:latin typeface="Verdana"/>
                <a:cs typeface="Verdana"/>
              </a:rPr>
              <a:t>Allora dal cielo </a:t>
            </a:r>
            <a:r>
              <a:rPr sz="900" spc="-5" dirty="0">
                <a:latin typeface="Verdana"/>
                <a:cs typeface="Verdana"/>
              </a:rPr>
              <a:t>venne </a:t>
            </a:r>
            <a:r>
              <a:rPr sz="900" dirty="0">
                <a:latin typeface="Verdana"/>
                <a:cs typeface="Verdana"/>
              </a:rPr>
              <a:t>un angelo per </a:t>
            </a:r>
            <a:r>
              <a:rPr sz="900" spc="-5" dirty="0">
                <a:latin typeface="Verdana"/>
                <a:cs typeface="Verdana"/>
              </a:rPr>
              <a:t>confortarlo </a:t>
            </a:r>
            <a:r>
              <a:rPr sz="900" dirty="0">
                <a:latin typeface="Verdana"/>
                <a:cs typeface="Verdana"/>
              </a:rPr>
              <a:t>e in </a:t>
            </a:r>
            <a:r>
              <a:rPr sz="900" spc="-5" dirty="0">
                <a:latin typeface="Verdana"/>
                <a:cs typeface="Verdana"/>
              </a:rPr>
              <a:t>quel momento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grande angoscia  </a:t>
            </a:r>
            <a:r>
              <a:rPr sz="900" dirty="0">
                <a:latin typeface="Verdana"/>
                <a:cs typeface="Verdana"/>
              </a:rPr>
              <a:t>pregava più intensamente. E il suo sudore diventò come gocce di </a:t>
            </a:r>
            <a:r>
              <a:rPr sz="900" spc="-5" dirty="0">
                <a:latin typeface="Verdana"/>
                <a:cs typeface="Verdana"/>
              </a:rPr>
              <a:t>sangue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5" dirty="0">
                <a:latin typeface="Verdana"/>
                <a:cs typeface="Verdana"/>
              </a:rPr>
              <a:t>cadevano </a:t>
            </a:r>
            <a:r>
              <a:rPr sz="900" dirty="0">
                <a:latin typeface="Verdana"/>
                <a:cs typeface="Verdana"/>
              </a:rPr>
              <a:t>a terra. Poi tornò  </a:t>
            </a:r>
            <a:r>
              <a:rPr sz="900" spc="-5" dirty="0">
                <a:latin typeface="Verdana"/>
                <a:cs typeface="Verdana"/>
              </a:rPr>
              <a:t>indietro</a:t>
            </a:r>
            <a:r>
              <a:rPr sz="900" spc="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verso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</a:t>
            </a:r>
            <a:r>
              <a:rPr sz="900" spc="4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discepoli,</a:t>
            </a:r>
            <a:r>
              <a:rPr sz="900" spc="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ma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trovò</a:t>
            </a:r>
            <a:r>
              <a:rPr sz="900" spc="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che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dormivano.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Allora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disse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Pietro: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«Così</a:t>
            </a:r>
            <a:r>
              <a:rPr sz="900" spc="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non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siete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stati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capaci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</a:t>
            </a:r>
            <a:r>
              <a:rPr sz="900" spc="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vegliare</a:t>
            </a:r>
            <a:endParaRPr sz="900">
              <a:latin typeface="Verdana"/>
              <a:cs typeface="Verdana"/>
            </a:endParaRPr>
          </a:p>
          <a:p>
            <a:pPr marL="12700" algn="just">
              <a:lnSpc>
                <a:spcPct val="100000"/>
              </a:lnSpc>
              <a:spcBef>
                <a:spcPts val="20"/>
              </a:spcBef>
            </a:pPr>
            <a:r>
              <a:rPr sz="900" spc="-5" dirty="0">
                <a:latin typeface="Verdana"/>
                <a:cs typeface="Verdana"/>
              </a:rPr>
              <a:t>nemmeno un’ora </a:t>
            </a:r>
            <a:r>
              <a:rPr sz="900" dirty="0">
                <a:latin typeface="Verdana"/>
                <a:cs typeface="Verdana"/>
              </a:rPr>
              <a:t>sola con</a:t>
            </a:r>
            <a:r>
              <a:rPr sz="900" spc="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me?».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E di </a:t>
            </a:r>
            <a:r>
              <a:rPr sz="900" spc="-5" dirty="0">
                <a:latin typeface="Verdana"/>
                <a:cs typeface="Verdana"/>
              </a:rPr>
              <a:t>nuovo, </a:t>
            </a:r>
            <a:r>
              <a:rPr sz="900" dirty="0">
                <a:latin typeface="Verdana"/>
                <a:cs typeface="Verdana"/>
              </a:rPr>
              <a:t>allontanatosi, pregava dicendo: </a:t>
            </a:r>
            <a:r>
              <a:rPr sz="900" spc="-5" dirty="0">
                <a:latin typeface="Verdana"/>
                <a:cs typeface="Verdana"/>
              </a:rPr>
              <a:t>«Padre </a:t>
            </a:r>
            <a:r>
              <a:rPr sz="900" dirty="0">
                <a:latin typeface="Verdana"/>
                <a:cs typeface="Verdana"/>
              </a:rPr>
              <a:t>mio, se proprio devo </a:t>
            </a:r>
            <a:r>
              <a:rPr sz="900" spc="-5" dirty="0">
                <a:latin typeface="Verdana"/>
                <a:cs typeface="Verdana"/>
              </a:rPr>
              <a:t>bere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questo </a:t>
            </a:r>
            <a:r>
              <a:rPr sz="900" dirty="0">
                <a:latin typeface="Verdana"/>
                <a:cs typeface="Verdana"/>
              </a:rPr>
              <a:t>calice di </a:t>
            </a:r>
            <a:r>
              <a:rPr sz="900" spc="-5" dirty="0">
                <a:latin typeface="Verdana"/>
                <a:cs typeface="Verdana"/>
              </a:rPr>
              <a:t>dolore, </a:t>
            </a:r>
            <a:r>
              <a:rPr sz="900" dirty="0">
                <a:latin typeface="Verdana"/>
                <a:cs typeface="Verdana"/>
              </a:rPr>
              <a:t>sia  fatta la </a:t>
            </a:r>
            <a:r>
              <a:rPr sz="900" spc="-5" dirty="0">
                <a:latin typeface="Verdana"/>
                <a:cs typeface="Verdana"/>
              </a:rPr>
              <a:t>tua </a:t>
            </a:r>
            <a:r>
              <a:rPr sz="900" dirty="0">
                <a:latin typeface="Verdana"/>
                <a:cs typeface="Verdana"/>
              </a:rPr>
              <a:t>volontà». Poi ritornò dai </a:t>
            </a:r>
            <a:r>
              <a:rPr sz="900" spc="-5" dirty="0">
                <a:latin typeface="Verdana"/>
                <a:cs typeface="Verdana"/>
              </a:rPr>
              <a:t>discepoli </a:t>
            </a:r>
            <a:r>
              <a:rPr sz="900" dirty="0">
                <a:latin typeface="Verdana"/>
                <a:cs typeface="Verdana"/>
              </a:rPr>
              <a:t>e li </a:t>
            </a:r>
            <a:r>
              <a:rPr sz="900" spc="-5" dirty="0">
                <a:latin typeface="Verdana"/>
                <a:cs typeface="Verdana"/>
              </a:rPr>
              <a:t>trovò </a:t>
            </a:r>
            <a:r>
              <a:rPr sz="900" dirty="0">
                <a:latin typeface="Verdana"/>
                <a:cs typeface="Verdana"/>
              </a:rPr>
              <a:t>ancora che dormivano: non </a:t>
            </a:r>
            <a:r>
              <a:rPr sz="900" spc="-5" dirty="0">
                <a:latin typeface="Verdana"/>
                <a:cs typeface="Verdana"/>
              </a:rPr>
              <a:t>riuscivano </a:t>
            </a:r>
            <a:r>
              <a:rPr sz="900" dirty="0">
                <a:latin typeface="Verdana"/>
                <a:cs typeface="Verdana"/>
              </a:rPr>
              <a:t>a tenere gli </a:t>
            </a:r>
            <a:r>
              <a:rPr sz="900" spc="-5" dirty="0">
                <a:latin typeface="Verdana"/>
                <a:cs typeface="Verdana"/>
              </a:rPr>
              <a:t>occhi  </a:t>
            </a:r>
            <a:r>
              <a:rPr sz="900" dirty="0">
                <a:latin typeface="Verdana"/>
                <a:cs typeface="Verdana"/>
              </a:rPr>
              <a:t>aperti </a:t>
            </a:r>
            <a:r>
              <a:rPr sz="900" spc="-5" dirty="0">
                <a:latin typeface="Verdana"/>
                <a:cs typeface="Verdana"/>
              </a:rPr>
              <a:t>per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tristezza. </a:t>
            </a:r>
            <a:r>
              <a:rPr sz="900" dirty="0">
                <a:latin typeface="Verdana"/>
                <a:cs typeface="Verdana"/>
              </a:rPr>
              <a:t>E disse </a:t>
            </a:r>
            <a:r>
              <a:rPr sz="900" spc="-5" dirty="0">
                <a:latin typeface="Verdana"/>
                <a:cs typeface="Verdana"/>
              </a:rPr>
              <a:t>loro: «Perché </a:t>
            </a:r>
            <a:r>
              <a:rPr sz="900" dirty="0">
                <a:latin typeface="Verdana"/>
                <a:cs typeface="Verdana"/>
              </a:rPr>
              <a:t>dormite? Alzatevi e </a:t>
            </a:r>
            <a:r>
              <a:rPr sz="900" spc="-5" dirty="0">
                <a:latin typeface="Verdana"/>
                <a:cs typeface="Verdana"/>
              </a:rPr>
              <a:t>pregate, per </a:t>
            </a:r>
            <a:r>
              <a:rPr sz="900" dirty="0">
                <a:latin typeface="Verdana"/>
                <a:cs typeface="Verdana"/>
              </a:rPr>
              <a:t>resistere </a:t>
            </a:r>
            <a:r>
              <a:rPr sz="900" spc="-5" dirty="0">
                <a:latin typeface="Verdana"/>
                <a:cs typeface="Verdana"/>
              </a:rPr>
              <a:t>nel </a:t>
            </a:r>
            <a:r>
              <a:rPr sz="900" dirty="0">
                <a:latin typeface="Verdana"/>
                <a:cs typeface="Verdana"/>
              </a:rPr>
              <a:t>momento della  </a:t>
            </a:r>
            <a:r>
              <a:rPr sz="900" spc="-5" dirty="0">
                <a:latin typeface="Verdana"/>
                <a:cs typeface="Verdana"/>
              </a:rPr>
              <a:t>prova». </a:t>
            </a:r>
            <a:r>
              <a:rPr sz="900" dirty="0">
                <a:latin typeface="Verdana"/>
                <a:cs typeface="Verdana"/>
              </a:rPr>
              <a:t>Per la terza volta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si allontanò e andò a </a:t>
            </a:r>
            <a:r>
              <a:rPr sz="900" spc="-5" dirty="0">
                <a:latin typeface="Verdana"/>
                <a:cs typeface="Verdana"/>
              </a:rPr>
              <a:t>pregare </a:t>
            </a:r>
            <a:r>
              <a:rPr sz="900" dirty="0">
                <a:latin typeface="Verdana"/>
                <a:cs typeface="Verdana"/>
              </a:rPr>
              <a:t>ripetendo le </a:t>
            </a:r>
            <a:r>
              <a:rPr sz="900" spc="-5" dirty="0">
                <a:latin typeface="Verdana"/>
                <a:cs typeface="Verdana"/>
              </a:rPr>
              <a:t>stesse</a:t>
            </a:r>
            <a:r>
              <a:rPr sz="900" spc="-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parole.</a:t>
            </a:r>
            <a:endParaRPr sz="900">
              <a:latin typeface="Verdana"/>
              <a:cs typeface="Verdana"/>
            </a:endParaRPr>
          </a:p>
          <a:p>
            <a:pPr marL="12700" marR="5715" algn="just">
              <a:lnSpc>
                <a:spcPct val="1016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Poi tornò verso i discepoli e disse: «Ma come, </a:t>
            </a:r>
            <a:r>
              <a:rPr sz="900" spc="-5" dirty="0">
                <a:latin typeface="Verdana"/>
                <a:cs typeface="Verdana"/>
              </a:rPr>
              <a:t>voi </a:t>
            </a:r>
            <a:r>
              <a:rPr sz="900" dirty="0">
                <a:latin typeface="Verdana"/>
                <a:cs typeface="Verdana"/>
              </a:rPr>
              <a:t>ancora dormite e riposate? Ecco, il momento è ormai giunto,  il </a:t>
            </a:r>
            <a:r>
              <a:rPr sz="900" spc="-5" dirty="0">
                <a:latin typeface="Verdana"/>
                <a:cs typeface="Verdana"/>
              </a:rPr>
              <a:t>Figlio </a:t>
            </a:r>
            <a:r>
              <a:rPr sz="900" dirty="0">
                <a:latin typeface="Verdana"/>
                <a:cs typeface="Verdana"/>
              </a:rPr>
              <a:t>dell’uomo sta per essere </a:t>
            </a:r>
            <a:r>
              <a:rPr sz="900" spc="-5" dirty="0">
                <a:latin typeface="Verdana"/>
                <a:cs typeface="Verdana"/>
              </a:rPr>
              <a:t>consegnato </a:t>
            </a:r>
            <a:r>
              <a:rPr sz="900" dirty="0">
                <a:latin typeface="Verdana"/>
                <a:cs typeface="Verdana"/>
              </a:rPr>
              <a:t>nelle mani dei peccatori. Alzatevi, andiamo! Sta </a:t>
            </a:r>
            <a:r>
              <a:rPr sz="900" spc="-5" dirty="0">
                <a:latin typeface="Verdana"/>
                <a:cs typeface="Verdana"/>
              </a:rPr>
              <a:t>arrivando colui </a:t>
            </a:r>
            <a:r>
              <a:rPr sz="900" dirty="0">
                <a:latin typeface="Verdana"/>
                <a:cs typeface="Verdana"/>
              </a:rPr>
              <a:t>che  mi tradisce». Gesù infatti </a:t>
            </a:r>
            <a:r>
              <a:rPr sz="900" spc="-5" dirty="0">
                <a:latin typeface="Verdana"/>
                <a:cs typeface="Verdana"/>
              </a:rPr>
              <a:t>sapeva </a:t>
            </a:r>
            <a:r>
              <a:rPr sz="900" dirty="0">
                <a:latin typeface="Verdana"/>
                <a:cs typeface="Verdana"/>
              </a:rPr>
              <a:t>tutto quello </a:t>
            </a:r>
            <a:r>
              <a:rPr sz="900" spc="-5" dirty="0">
                <a:latin typeface="Verdana"/>
                <a:cs typeface="Verdana"/>
              </a:rPr>
              <a:t>che stava </a:t>
            </a:r>
            <a:r>
              <a:rPr sz="900" dirty="0">
                <a:latin typeface="Verdana"/>
                <a:cs typeface="Verdana"/>
              </a:rPr>
              <a:t>per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accadergli!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0268" y="906780"/>
            <a:ext cx="2159507" cy="1513332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9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26936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L’arresto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di</a:t>
            </a:r>
            <a:r>
              <a:rPr sz="1400" b="1" spc="-4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Gesù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07480" cy="392747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935480" marR="5080" algn="just">
              <a:lnSpc>
                <a:spcPct val="101400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Giuda intanto era andato a cercare i soldati e le guardie messe a disposizione  dai capi </a:t>
            </a:r>
            <a:r>
              <a:rPr sz="900" spc="-5" dirty="0">
                <a:latin typeface="Verdana"/>
                <a:cs typeface="Verdana"/>
              </a:rPr>
              <a:t>dei </a:t>
            </a:r>
            <a:r>
              <a:rPr sz="900" dirty="0">
                <a:latin typeface="Verdana"/>
                <a:cs typeface="Verdana"/>
              </a:rPr>
              <a:t>sacerdoti e </a:t>
            </a:r>
            <a:r>
              <a:rPr sz="900" spc="-5" dirty="0">
                <a:latin typeface="Verdana"/>
                <a:cs typeface="Verdana"/>
              </a:rPr>
              <a:t>dai </a:t>
            </a:r>
            <a:r>
              <a:rPr sz="900" dirty="0">
                <a:latin typeface="Verdana"/>
                <a:cs typeface="Verdana"/>
              </a:rPr>
              <a:t>farisei. </a:t>
            </a:r>
            <a:r>
              <a:rPr sz="900" spc="-5" dirty="0">
                <a:latin typeface="Verdana"/>
                <a:cs typeface="Verdana"/>
              </a:rPr>
              <a:t>Mentre </a:t>
            </a:r>
            <a:r>
              <a:rPr sz="900" dirty="0">
                <a:latin typeface="Verdana"/>
                <a:cs typeface="Verdana"/>
              </a:rPr>
              <a:t>Gesù </a:t>
            </a:r>
            <a:r>
              <a:rPr sz="900" spc="-5" dirty="0">
                <a:latin typeface="Verdana"/>
                <a:cs typeface="Verdana"/>
              </a:rPr>
              <a:t>ancora </a:t>
            </a:r>
            <a:r>
              <a:rPr sz="900" dirty="0">
                <a:latin typeface="Verdana"/>
                <a:cs typeface="Verdana"/>
              </a:rPr>
              <a:t>parlava coi </a:t>
            </a:r>
            <a:r>
              <a:rPr sz="900" spc="-5" dirty="0">
                <a:latin typeface="Verdana"/>
                <a:cs typeface="Verdana"/>
              </a:rPr>
              <a:t>discepoli  </a:t>
            </a:r>
            <a:r>
              <a:rPr sz="900" dirty="0">
                <a:latin typeface="Verdana"/>
                <a:cs typeface="Verdana"/>
              </a:rPr>
              <a:t>arrivò </a:t>
            </a:r>
            <a:r>
              <a:rPr sz="900" spc="-5" dirty="0">
                <a:latin typeface="Verdana"/>
                <a:cs typeface="Verdana"/>
              </a:rPr>
              <a:t>una turba </a:t>
            </a:r>
            <a:r>
              <a:rPr sz="900" dirty="0">
                <a:latin typeface="Verdana"/>
                <a:cs typeface="Verdana"/>
              </a:rPr>
              <a:t>di gente, provviste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dirty="0">
                <a:latin typeface="Verdana"/>
                <a:cs typeface="Verdana"/>
              </a:rPr>
              <a:t>fiaccole e </a:t>
            </a:r>
            <a:r>
              <a:rPr sz="900" spc="-5" dirty="0">
                <a:latin typeface="Verdana"/>
                <a:cs typeface="Verdana"/>
              </a:rPr>
              <a:t>lanterne, </a:t>
            </a:r>
            <a:r>
              <a:rPr sz="900" dirty="0">
                <a:latin typeface="Verdana"/>
                <a:cs typeface="Verdana"/>
              </a:rPr>
              <a:t>e armata di spade e  bastoni. Giuda, </a:t>
            </a:r>
            <a:r>
              <a:rPr sz="900" spc="-5" dirty="0">
                <a:latin typeface="Verdana"/>
                <a:cs typeface="Verdana"/>
              </a:rPr>
              <a:t>uno </a:t>
            </a:r>
            <a:r>
              <a:rPr sz="900" dirty="0">
                <a:latin typeface="Verdana"/>
                <a:cs typeface="Verdana"/>
              </a:rPr>
              <a:t>dei Dodici, </a:t>
            </a:r>
            <a:r>
              <a:rPr sz="900" spc="-5" dirty="0">
                <a:latin typeface="Verdana"/>
                <a:cs typeface="Verdana"/>
              </a:rPr>
              <a:t>faceva </a:t>
            </a:r>
            <a:r>
              <a:rPr sz="900" dirty="0">
                <a:latin typeface="Verdana"/>
                <a:cs typeface="Verdana"/>
              </a:rPr>
              <a:t>loro da </a:t>
            </a:r>
            <a:r>
              <a:rPr sz="900" spc="-5" dirty="0">
                <a:latin typeface="Verdana"/>
                <a:cs typeface="Verdana"/>
              </a:rPr>
              <a:t>guida. Chi </a:t>
            </a:r>
            <a:r>
              <a:rPr sz="900" dirty="0">
                <a:latin typeface="Verdana"/>
                <a:cs typeface="Verdana"/>
              </a:rPr>
              <a:t>lo tradiva aveva </a:t>
            </a:r>
            <a:r>
              <a:rPr sz="900" spc="-5" dirty="0">
                <a:latin typeface="Verdana"/>
                <a:cs typeface="Verdana"/>
              </a:rPr>
              <a:t>dato  </a:t>
            </a:r>
            <a:r>
              <a:rPr sz="900" dirty="0">
                <a:latin typeface="Verdana"/>
                <a:cs typeface="Verdana"/>
              </a:rPr>
              <a:t>loro un </a:t>
            </a:r>
            <a:r>
              <a:rPr sz="900" spc="-5" dirty="0">
                <a:latin typeface="Verdana"/>
                <a:cs typeface="Verdana"/>
              </a:rPr>
              <a:t>segno </a:t>
            </a:r>
            <a:r>
              <a:rPr sz="900" dirty="0">
                <a:latin typeface="Verdana"/>
                <a:cs typeface="Verdana"/>
              </a:rPr>
              <a:t>convenuto: Quello che bacerò, è lui; arrestatelo e </a:t>
            </a:r>
            <a:r>
              <a:rPr sz="900" spc="-5" dirty="0">
                <a:latin typeface="Verdana"/>
                <a:cs typeface="Verdana"/>
              </a:rPr>
              <a:t>conducetelo  </a:t>
            </a:r>
            <a:r>
              <a:rPr sz="900" dirty="0">
                <a:latin typeface="Verdana"/>
                <a:cs typeface="Verdana"/>
              </a:rPr>
              <a:t>via sotto </a:t>
            </a:r>
            <a:r>
              <a:rPr sz="900" spc="-5" dirty="0">
                <a:latin typeface="Verdana"/>
                <a:cs typeface="Verdana"/>
              </a:rPr>
              <a:t>buona </a:t>
            </a:r>
            <a:r>
              <a:rPr sz="900" dirty="0">
                <a:latin typeface="Verdana"/>
                <a:cs typeface="Verdana"/>
              </a:rPr>
              <a:t>scorta. </a:t>
            </a:r>
            <a:r>
              <a:rPr sz="900" spc="-5" dirty="0">
                <a:latin typeface="Verdana"/>
                <a:cs typeface="Verdana"/>
              </a:rPr>
              <a:t>Subito </a:t>
            </a:r>
            <a:r>
              <a:rPr sz="900" dirty="0">
                <a:latin typeface="Verdana"/>
                <a:cs typeface="Verdana"/>
              </a:rPr>
              <a:t>Giuda gli si </a:t>
            </a:r>
            <a:r>
              <a:rPr sz="900" spc="-5" dirty="0">
                <a:latin typeface="Verdana"/>
                <a:cs typeface="Verdana"/>
              </a:rPr>
              <a:t>accostò dicendo: «Salve, </a:t>
            </a:r>
            <a:r>
              <a:rPr sz="900" dirty="0">
                <a:latin typeface="Verdana"/>
                <a:cs typeface="Verdana"/>
              </a:rPr>
              <a:t>Maestro!».  E lo baciò. </a:t>
            </a:r>
            <a:r>
              <a:rPr sz="900" spc="-5" dirty="0">
                <a:latin typeface="Verdana"/>
                <a:cs typeface="Verdana"/>
              </a:rPr>
              <a:t>Allora </a:t>
            </a:r>
            <a:r>
              <a:rPr sz="900" dirty="0">
                <a:latin typeface="Verdana"/>
                <a:cs typeface="Verdana"/>
              </a:rPr>
              <a:t>Gesù disse: </a:t>
            </a:r>
            <a:r>
              <a:rPr sz="900" spc="-5" dirty="0">
                <a:latin typeface="Verdana"/>
                <a:cs typeface="Verdana"/>
              </a:rPr>
              <a:t>«Giuda, </a:t>
            </a:r>
            <a:r>
              <a:rPr sz="900" dirty="0">
                <a:latin typeface="Verdana"/>
                <a:cs typeface="Verdana"/>
              </a:rPr>
              <a:t>con un bacio tu </a:t>
            </a:r>
            <a:r>
              <a:rPr sz="900" spc="-5" dirty="0">
                <a:latin typeface="Verdana"/>
                <a:cs typeface="Verdana"/>
              </a:rPr>
              <a:t>tradisci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Figlio  </a:t>
            </a:r>
            <a:r>
              <a:rPr sz="900" dirty="0">
                <a:latin typeface="Verdana"/>
                <a:cs typeface="Verdana"/>
              </a:rPr>
              <a:t>dell’uomo? Amico, per </a:t>
            </a:r>
            <a:r>
              <a:rPr sz="900" spc="-5" dirty="0">
                <a:latin typeface="Verdana"/>
                <a:cs typeface="Verdana"/>
              </a:rPr>
              <a:t>questo </a:t>
            </a:r>
            <a:r>
              <a:rPr sz="900" dirty="0">
                <a:latin typeface="Verdana"/>
                <a:cs typeface="Verdana"/>
              </a:rPr>
              <a:t>sei qui, si </a:t>
            </a:r>
            <a:r>
              <a:rPr sz="900" spc="-5" dirty="0">
                <a:latin typeface="Verdana"/>
                <a:cs typeface="Verdana"/>
              </a:rPr>
              <a:t>faccia </a:t>
            </a:r>
            <a:r>
              <a:rPr sz="900" dirty="0">
                <a:latin typeface="Verdana"/>
                <a:cs typeface="Verdana"/>
              </a:rPr>
              <a:t>quello che sei </a:t>
            </a:r>
            <a:r>
              <a:rPr sz="900" spc="-5" dirty="0">
                <a:latin typeface="Verdana"/>
                <a:cs typeface="Verdana"/>
              </a:rPr>
              <a:t>venuto </a:t>
            </a:r>
            <a:r>
              <a:rPr sz="900" dirty="0">
                <a:latin typeface="Verdana"/>
                <a:cs typeface="Verdana"/>
              </a:rPr>
              <a:t>a fare!».  Quelli che erano </a:t>
            </a:r>
            <a:r>
              <a:rPr sz="900" spc="-5" dirty="0">
                <a:latin typeface="Verdana"/>
                <a:cs typeface="Verdana"/>
              </a:rPr>
              <a:t>venuti </a:t>
            </a:r>
            <a:r>
              <a:rPr sz="900" dirty="0">
                <a:latin typeface="Verdana"/>
                <a:cs typeface="Verdana"/>
              </a:rPr>
              <a:t>insieme a Giuda si </a:t>
            </a:r>
            <a:r>
              <a:rPr sz="900" spc="-5" dirty="0">
                <a:latin typeface="Verdana"/>
                <a:cs typeface="Verdana"/>
              </a:rPr>
              <a:t>fecero avanti, afferrarono </a:t>
            </a:r>
            <a:r>
              <a:rPr sz="900" dirty="0">
                <a:latin typeface="Verdana"/>
                <a:cs typeface="Verdana"/>
              </a:rPr>
              <a:t>Gesù, lo  legarono e lo</a:t>
            </a:r>
            <a:r>
              <a:rPr sz="900" spc="-5" dirty="0">
                <a:latin typeface="Verdana"/>
                <a:cs typeface="Verdana"/>
              </a:rPr>
              <a:t> arrestarono.</a:t>
            </a:r>
            <a:endParaRPr sz="900">
              <a:latin typeface="Verdana"/>
              <a:cs typeface="Verdana"/>
            </a:endParaRPr>
          </a:p>
          <a:p>
            <a:pPr marL="1935480" marR="5715" algn="just">
              <a:lnSpc>
                <a:spcPct val="1012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Allora </a:t>
            </a:r>
            <a:r>
              <a:rPr sz="900" spc="-5" dirty="0">
                <a:latin typeface="Verdana"/>
                <a:cs typeface="Verdana"/>
              </a:rPr>
              <a:t>uno </a:t>
            </a:r>
            <a:r>
              <a:rPr sz="900" dirty="0">
                <a:latin typeface="Verdana"/>
                <a:cs typeface="Verdana"/>
              </a:rPr>
              <a:t>di quelli </a:t>
            </a:r>
            <a:r>
              <a:rPr sz="900" spc="-5" dirty="0">
                <a:latin typeface="Verdana"/>
                <a:cs typeface="Verdana"/>
              </a:rPr>
              <a:t>che erano </a:t>
            </a:r>
            <a:r>
              <a:rPr sz="900" dirty="0">
                <a:latin typeface="Verdana"/>
                <a:cs typeface="Verdana"/>
              </a:rPr>
              <a:t>con </a:t>
            </a:r>
            <a:r>
              <a:rPr sz="900" spc="-5" dirty="0">
                <a:latin typeface="Verdana"/>
                <a:cs typeface="Verdana"/>
              </a:rPr>
              <a:t>Gesù, </a:t>
            </a:r>
            <a:r>
              <a:rPr sz="900" dirty="0">
                <a:latin typeface="Verdana"/>
                <a:cs typeface="Verdana"/>
              </a:rPr>
              <a:t>precisamente Simon Pietro, </a:t>
            </a:r>
            <a:r>
              <a:rPr sz="900" spc="-5" dirty="0">
                <a:latin typeface="Verdana"/>
                <a:cs typeface="Verdana"/>
              </a:rPr>
              <a:t>stesa </a:t>
            </a:r>
            <a:r>
              <a:rPr sz="900" dirty="0">
                <a:latin typeface="Verdana"/>
                <a:cs typeface="Verdana"/>
              </a:rPr>
              <a:t>la  mano, estrasse la spada e colpì il servo del </a:t>
            </a:r>
            <a:r>
              <a:rPr sz="900" spc="-5" dirty="0">
                <a:latin typeface="Verdana"/>
                <a:cs typeface="Verdana"/>
              </a:rPr>
              <a:t>sommo sacerdote </a:t>
            </a:r>
            <a:r>
              <a:rPr sz="900" dirty="0">
                <a:latin typeface="Verdana"/>
                <a:cs typeface="Verdana"/>
              </a:rPr>
              <a:t>staccandogli  l’orecchio </a:t>
            </a:r>
            <a:r>
              <a:rPr sz="900" spc="-5" dirty="0">
                <a:latin typeface="Verdana"/>
                <a:cs typeface="Verdana"/>
              </a:rPr>
              <a:t>destro. </a:t>
            </a:r>
            <a:r>
              <a:rPr sz="900" dirty="0">
                <a:latin typeface="Verdana"/>
                <a:cs typeface="Verdana"/>
              </a:rPr>
              <a:t>Gesù </a:t>
            </a:r>
            <a:r>
              <a:rPr sz="900" spc="-5" dirty="0">
                <a:latin typeface="Verdana"/>
                <a:cs typeface="Verdana"/>
              </a:rPr>
              <a:t>allora </a:t>
            </a:r>
            <a:r>
              <a:rPr sz="900" dirty="0">
                <a:latin typeface="Verdana"/>
                <a:cs typeface="Verdana"/>
              </a:rPr>
              <a:t>disse a </a:t>
            </a:r>
            <a:r>
              <a:rPr sz="900" spc="-5" dirty="0">
                <a:latin typeface="Verdana"/>
                <a:cs typeface="Verdana"/>
              </a:rPr>
              <a:t>Pietro: «Rimetti </a:t>
            </a:r>
            <a:r>
              <a:rPr sz="900" dirty="0">
                <a:latin typeface="Verdana"/>
                <a:cs typeface="Verdana"/>
              </a:rPr>
              <a:t>la tua spada </a:t>
            </a:r>
            <a:r>
              <a:rPr sz="900" spc="-5" dirty="0">
                <a:latin typeface="Verdana"/>
                <a:cs typeface="Verdana"/>
              </a:rPr>
              <a:t>nel fodero!  </a:t>
            </a:r>
            <a:r>
              <a:rPr sz="900" dirty="0">
                <a:latin typeface="Verdana"/>
                <a:cs typeface="Verdana"/>
              </a:rPr>
              <a:t>Perché tutti quelli che </a:t>
            </a:r>
            <a:r>
              <a:rPr sz="900" spc="-5" dirty="0">
                <a:latin typeface="Verdana"/>
                <a:cs typeface="Verdana"/>
              </a:rPr>
              <a:t>usano </a:t>
            </a:r>
            <a:r>
              <a:rPr sz="900" dirty="0">
                <a:latin typeface="Verdana"/>
                <a:cs typeface="Verdana"/>
              </a:rPr>
              <a:t>la spada </a:t>
            </a:r>
            <a:r>
              <a:rPr sz="900" spc="-5" dirty="0">
                <a:latin typeface="Verdana"/>
                <a:cs typeface="Verdana"/>
              </a:rPr>
              <a:t>moriranno colpiti dalla </a:t>
            </a:r>
            <a:r>
              <a:rPr sz="900" dirty="0">
                <a:latin typeface="Verdana"/>
                <a:cs typeface="Verdana"/>
              </a:rPr>
              <a:t>spada. </a:t>
            </a:r>
            <a:r>
              <a:rPr sz="900" spc="-5" dirty="0">
                <a:latin typeface="Verdana"/>
                <a:cs typeface="Verdana"/>
              </a:rPr>
              <a:t>Che cosa  </a:t>
            </a:r>
            <a:r>
              <a:rPr sz="900" dirty="0">
                <a:latin typeface="Verdana"/>
                <a:cs typeface="Verdana"/>
              </a:rPr>
              <a:t>credi? Non sai che io potrei chiedere </a:t>
            </a:r>
            <a:r>
              <a:rPr sz="900" spc="-5" dirty="0">
                <a:latin typeface="Verdana"/>
                <a:cs typeface="Verdana"/>
              </a:rPr>
              <a:t>aiuto </a:t>
            </a:r>
            <a:r>
              <a:rPr sz="900" dirty="0">
                <a:latin typeface="Verdana"/>
                <a:cs typeface="Verdana"/>
              </a:rPr>
              <a:t>al Padre mio e subito mi  manderebbe più di dodici migliaia di angeli? Ma in questo caso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si  </a:t>
            </a:r>
            <a:r>
              <a:rPr sz="900" spc="-5" dirty="0">
                <a:latin typeface="Verdana"/>
                <a:cs typeface="Verdana"/>
              </a:rPr>
              <a:t>compirebbero </a:t>
            </a:r>
            <a:r>
              <a:rPr sz="900" dirty="0">
                <a:latin typeface="Verdana"/>
                <a:cs typeface="Verdana"/>
              </a:rPr>
              <a:t>le parole delle </a:t>
            </a:r>
            <a:r>
              <a:rPr sz="900" spc="-5" dirty="0">
                <a:latin typeface="Verdana"/>
                <a:cs typeface="Verdana"/>
              </a:rPr>
              <a:t>Scritture. Invece </a:t>
            </a:r>
            <a:r>
              <a:rPr sz="900" dirty="0">
                <a:latin typeface="Verdana"/>
                <a:cs typeface="Verdana"/>
              </a:rPr>
              <a:t>bisogna che io beva il calice di  dolore</a:t>
            </a:r>
            <a:r>
              <a:rPr sz="900" spc="5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che</a:t>
            </a:r>
            <a:r>
              <a:rPr sz="900" spc="5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il</a:t>
            </a:r>
            <a:r>
              <a:rPr sz="900" spc="4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Padre</a:t>
            </a:r>
            <a:r>
              <a:rPr sz="900" spc="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mi</a:t>
            </a:r>
            <a:r>
              <a:rPr sz="900" spc="5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ha</a:t>
            </a:r>
            <a:r>
              <a:rPr sz="900" spc="5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preparato.</a:t>
            </a:r>
            <a:r>
              <a:rPr sz="900" spc="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Lasciate</a:t>
            </a:r>
            <a:r>
              <a:rPr sz="900" spc="4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fare,</a:t>
            </a:r>
            <a:r>
              <a:rPr sz="900" spc="4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anche</a:t>
            </a:r>
            <a:r>
              <a:rPr sz="900" spc="5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questo,</a:t>
            </a:r>
            <a:r>
              <a:rPr sz="900" spc="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perché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è</a:t>
            </a:r>
            <a:r>
              <a:rPr sz="900" spc="5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ciò</a:t>
            </a:r>
            <a:endParaRPr sz="900">
              <a:latin typeface="Verdana"/>
              <a:cs typeface="Verdana"/>
            </a:endParaRPr>
          </a:p>
          <a:p>
            <a:pPr marL="12700" algn="just">
              <a:lnSpc>
                <a:spcPct val="100000"/>
              </a:lnSpc>
              <a:spcBef>
                <a:spcPts val="15"/>
              </a:spcBef>
            </a:pPr>
            <a:r>
              <a:rPr sz="900" dirty="0">
                <a:latin typeface="Verdana"/>
                <a:cs typeface="Verdana"/>
              </a:rPr>
              <a:t>che era stabilito!». </a:t>
            </a:r>
            <a:r>
              <a:rPr sz="900" spc="-5" dirty="0">
                <a:latin typeface="Verdana"/>
                <a:cs typeface="Verdana"/>
              </a:rPr>
              <a:t>Toccò l’orecchio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quel servo </a:t>
            </a:r>
            <a:r>
              <a:rPr sz="900" dirty="0">
                <a:latin typeface="Verdana"/>
                <a:cs typeface="Verdana"/>
              </a:rPr>
              <a:t>e lo</a:t>
            </a:r>
            <a:r>
              <a:rPr sz="900" spc="-1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guarì.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2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Poi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rivolgendosi ai </a:t>
            </a:r>
            <a:r>
              <a:rPr sz="900" spc="-5" dirty="0">
                <a:latin typeface="Verdana"/>
                <a:cs typeface="Verdana"/>
              </a:rPr>
              <a:t>capi dei </a:t>
            </a:r>
            <a:r>
              <a:rPr sz="900" dirty="0">
                <a:latin typeface="Verdana"/>
                <a:cs typeface="Verdana"/>
              </a:rPr>
              <a:t>sacerdoti, ai </a:t>
            </a:r>
            <a:r>
              <a:rPr sz="900" spc="-5" dirty="0">
                <a:latin typeface="Verdana"/>
                <a:cs typeface="Verdana"/>
              </a:rPr>
              <a:t>capi </a:t>
            </a:r>
            <a:r>
              <a:rPr sz="900" dirty="0">
                <a:latin typeface="Verdana"/>
                <a:cs typeface="Verdana"/>
              </a:rPr>
              <a:t>delle guardie del </a:t>
            </a:r>
            <a:r>
              <a:rPr sz="900" spc="-5" dirty="0">
                <a:latin typeface="Verdana"/>
                <a:cs typeface="Verdana"/>
              </a:rPr>
              <a:t>Tempio, </a:t>
            </a:r>
            <a:r>
              <a:rPr sz="900" dirty="0">
                <a:latin typeface="Verdana"/>
                <a:cs typeface="Verdana"/>
              </a:rPr>
              <a:t>alle </a:t>
            </a:r>
            <a:r>
              <a:rPr sz="900" spc="-5" dirty="0">
                <a:latin typeface="Verdana"/>
                <a:cs typeface="Verdana"/>
              </a:rPr>
              <a:t>altre </a:t>
            </a:r>
            <a:r>
              <a:rPr sz="900" dirty="0">
                <a:latin typeface="Verdana"/>
                <a:cs typeface="Verdana"/>
              </a:rPr>
              <a:t>autorità </a:t>
            </a:r>
            <a:r>
              <a:rPr sz="900" spc="-5" dirty="0">
                <a:latin typeface="Verdana"/>
                <a:cs typeface="Verdana"/>
              </a:rPr>
              <a:t>del </a:t>
            </a:r>
            <a:r>
              <a:rPr sz="900" dirty="0">
                <a:latin typeface="Verdana"/>
                <a:cs typeface="Verdana"/>
              </a:rPr>
              <a:t>popolo </a:t>
            </a:r>
            <a:r>
              <a:rPr sz="900" spc="-5" dirty="0">
                <a:latin typeface="Verdana"/>
                <a:cs typeface="Verdana"/>
              </a:rPr>
              <a:t>che  </a:t>
            </a:r>
            <a:r>
              <a:rPr sz="900" dirty="0">
                <a:latin typeface="Verdana"/>
                <a:cs typeface="Verdana"/>
              </a:rPr>
              <a:t>erano </a:t>
            </a:r>
            <a:r>
              <a:rPr sz="900" spc="-5" dirty="0">
                <a:latin typeface="Verdana"/>
                <a:cs typeface="Verdana"/>
              </a:rPr>
              <a:t>venuti </a:t>
            </a:r>
            <a:r>
              <a:rPr sz="900" dirty="0">
                <a:latin typeface="Verdana"/>
                <a:cs typeface="Verdana"/>
              </a:rPr>
              <a:t>contro di lui e alla </a:t>
            </a:r>
            <a:r>
              <a:rPr sz="900" spc="-5" dirty="0">
                <a:latin typeface="Verdana"/>
                <a:cs typeface="Verdana"/>
              </a:rPr>
              <a:t>folla, </a:t>
            </a:r>
            <a:r>
              <a:rPr sz="900" dirty="0">
                <a:latin typeface="Verdana"/>
                <a:cs typeface="Verdana"/>
              </a:rPr>
              <a:t>disse: «Siete </a:t>
            </a:r>
            <a:r>
              <a:rPr sz="900" spc="-5" dirty="0">
                <a:latin typeface="Verdana"/>
                <a:cs typeface="Verdana"/>
              </a:rPr>
              <a:t>venuti </a:t>
            </a:r>
            <a:r>
              <a:rPr sz="900" dirty="0">
                <a:latin typeface="Verdana"/>
                <a:cs typeface="Verdana"/>
              </a:rPr>
              <a:t>a prendermi con spade e bastoni, </a:t>
            </a:r>
            <a:r>
              <a:rPr sz="900" spc="-5" dirty="0">
                <a:latin typeface="Verdana"/>
                <a:cs typeface="Verdana"/>
              </a:rPr>
              <a:t>come </a:t>
            </a:r>
            <a:r>
              <a:rPr sz="900" dirty="0">
                <a:latin typeface="Verdana"/>
                <a:cs typeface="Verdana"/>
              </a:rPr>
              <a:t>se fossi un  </a:t>
            </a:r>
            <a:r>
              <a:rPr sz="900" spc="-5" dirty="0">
                <a:latin typeface="Verdana"/>
                <a:cs typeface="Verdana"/>
              </a:rPr>
              <a:t>delinquente! </a:t>
            </a:r>
            <a:r>
              <a:rPr sz="900" dirty="0">
                <a:latin typeface="Verdana"/>
                <a:cs typeface="Verdana"/>
              </a:rPr>
              <a:t>Tutti i giorni stavo seduto nel Tempio a </a:t>
            </a:r>
            <a:r>
              <a:rPr sz="900" spc="-5" dirty="0">
                <a:latin typeface="Verdana"/>
                <a:cs typeface="Verdana"/>
              </a:rPr>
              <a:t>insegnare, </a:t>
            </a:r>
            <a:r>
              <a:rPr sz="900" dirty="0">
                <a:latin typeface="Verdana"/>
                <a:cs typeface="Verdana"/>
              </a:rPr>
              <a:t>e non mi </a:t>
            </a:r>
            <a:r>
              <a:rPr sz="900" spc="5" dirty="0">
                <a:latin typeface="Verdana"/>
                <a:cs typeface="Verdana"/>
              </a:rPr>
              <a:t>avete </a:t>
            </a:r>
            <a:r>
              <a:rPr sz="900" dirty="0">
                <a:latin typeface="Verdana"/>
                <a:cs typeface="Verdana"/>
              </a:rPr>
              <a:t>mai </a:t>
            </a:r>
            <a:r>
              <a:rPr sz="900" spc="-5" dirty="0">
                <a:latin typeface="Verdana"/>
                <a:cs typeface="Verdana"/>
              </a:rPr>
              <a:t>arrestato. </a:t>
            </a:r>
            <a:r>
              <a:rPr sz="900" dirty="0">
                <a:latin typeface="Verdana"/>
                <a:cs typeface="Verdana"/>
              </a:rPr>
              <a:t>Ebbene, tutto  questo è </a:t>
            </a:r>
            <a:r>
              <a:rPr sz="900" spc="-5" dirty="0">
                <a:latin typeface="Verdana"/>
                <a:cs typeface="Verdana"/>
              </a:rPr>
              <a:t>avvenuto </a:t>
            </a:r>
            <a:r>
              <a:rPr sz="900" dirty="0">
                <a:latin typeface="Verdana"/>
                <a:cs typeface="Verdana"/>
              </a:rPr>
              <a:t>perché si adempissero le </a:t>
            </a:r>
            <a:r>
              <a:rPr sz="900" spc="-5" dirty="0">
                <a:latin typeface="Verdana"/>
                <a:cs typeface="Verdana"/>
              </a:rPr>
              <a:t>Scritture </a:t>
            </a:r>
            <a:r>
              <a:rPr sz="900" dirty="0">
                <a:latin typeface="Verdana"/>
                <a:cs typeface="Verdana"/>
              </a:rPr>
              <a:t>dei profeti: esse infatti </a:t>
            </a:r>
            <a:r>
              <a:rPr sz="900" spc="-5" dirty="0">
                <a:latin typeface="Verdana"/>
                <a:cs typeface="Verdana"/>
              </a:rPr>
              <a:t>dicono che </a:t>
            </a:r>
            <a:r>
              <a:rPr sz="900" dirty="0">
                <a:latin typeface="Verdana"/>
                <a:cs typeface="Verdana"/>
              </a:rPr>
              <a:t>deve accadere così. Ma  questa è l’ora </a:t>
            </a:r>
            <a:r>
              <a:rPr sz="900" spc="-5" dirty="0">
                <a:latin typeface="Verdana"/>
                <a:cs typeface="Verdana"/>
              </a:rPr>
              <a:t>vostra: ora </a:t>
            </a:r>
            <a:r>
              <a:rPr sz="900" dirty="0">
                <a:latin typeface="Verdana"/>
                <a:cs typeface="Verdana"/>
              </a:rPr>
              <a:t>si scatena il </a:t>
            </a:r>
            <a:r>
              <a:rPr sz="900" spc="-5" dirty="0">
                <a:latin typeface="Verdana"/>
                <a:cs typeface="Verdana"/>
              </a:rPr>
              <a:t>potere </a:t>
            </a:r>
            <a:r>
              <a:rPr sz="900" dirty="0">
                <a:latin typeface="Verdana"/>
                <a:cs typeface="Verdana"/>
              </a:rPr>
              <a:t>delle tenebre». </a:t>
            </a:r>
            <a:r>
              <a:rPr sz="900" spc="-5" dirty="0">
                <a:latin typeface="Verdana"/>
                <a:cs typeface="Verdana"/>
              </a:rPr>
              <a:t>Allora tutti </a:t>
            </a:r>
            <a:r>
              <a:rPr sz="900" dirty="0">
                <a:latin typeface="Verdana"/>
                <a:cs typeface="Verdana"/>
              </a:rPr>
              <a:t>i discepoli </a:t>
            </a:r>
            <a:r>
              <a:rPr sz="900" spc="-5" dirty="0">
                <a:latin typeface="Verdana"/>
                <a:cs typeface="Verdana"/>
              </a:rPr>
              <a:t>presi </a:t>
            </a:r>
            <a:r>
              <a:rPr sz="900" dirty="0">
                <a:latin typeface="Verdana"/>
                <a:cs typeface="Verdana"/>
              </a:rPr>
              <a:t>dal </a:t>
            </a:r>
            <a:r>
              <a:rPr sz="900" spc="-5" dirty="0">
                <a:latin typeface="Verdana"/>
                <a:cs typeface="Verdana"/>
              </a:rPr>
              <a:t>panico </a:t>
            </a:r>
            <a:r>
              <a:rPr sz="900" dirty="0">
                <a:latin typeface="Verdana"/>
                <a:cs typeface="Verdana"/>
              </a:rPr>
              <a:t>lo  </a:t>
            </a:r>
            <a:r>
              <a:rPr sz="900" spc="-5" dirty="0">
                <a:latin typeface="Verdana"/>
                <a:cs typeface="Verdana"/>
              </a:rPr>
              <a:t>abbandonarono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fuggirono. </a:t>
            </a:r>
            <a:r>
              <a:rPr sz="900" dirty="0">
                <a:latin typeface="Verdana"/>
                <a:cs typeface="Verdana"/>
              </a:rPr>
              <a:t>Le guardie del </a:t>
            </a:r>
            <a:r>
              <a:rPr sz="900" spc="-5" dirty="0">
                <a:latin typeface="Verdana"/>
                <a:cs typeface="Verdana"/>
              </a:rPr>
              <a:t>Tempio che avevano </a:t>
            </a:r>
            <a:r>
              <a:rPr sz="900" dirty="0">
                <a:latin typeface="Verdana"/>
                <a:cs typeface="Verdana"/>
              </a:rPr>
              <a:t>arrestato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lo portarono </a:t>
            </a:r>
            <a:r>
              <a:rPr sz="900" spc="-5" dirty="0">
                <a:latin typeface="Verdana"/>
                <a:cs typeface="Verdana"/>
              </a:rPr>
              <a:t>prima </a:t>
            </a:r>
            <a:r>
              <a:rPr sz="900" dirty="0">
                <a:latin typeface="Verdana"/>
                <a:cs typeface="Verdana"/>
              </a:rPr>
              <a:t>dal  sacerdote </a:t>
            </a:r>
            <a:r>
              <a:rPr sz="900" spc="-5" dirty="0">
                <a:latin typeface="Verdana"/>
                <a:cs typeface="Verdana"/>
              </a:rPr>
              <a:t>Anna, </a:t>
            </a:r>
            <a:r>
              <a:rPr sz="900" dirty="0">
                <a:latin typeface="Verdana"/>
                <a:cs typeface="Verdana"/>
              </a:rPr>
              <a:t>suocero di </a:t>
            </a:r>
            <a:r>
              <a:rPr sz="900" spc="-5" dirty="0">
                <a:latin typeface="Verdana"/>
                <a:cs typeface="Verdana"/>
              </a:rPr>
              <a:t>Caifa, </a:t>
            </a:r>
            <a:r>
              <a:rPr sz="900" dirty="0">
                <a:latin typeface="Verdana"/>
                <a:cs typeface="Verdana"/>
              </a:rPr>
              <a:t>poi lo </a:t>
            </a:r>
            <a:r>
              <a:rPr sz="900" spc="-5" dirty="0">
                <a:latin typeface="Verdana"/>
                <a:cs typeface="Verdana"/>
              </a:rPr>
              <a:t>portarono </a:t>
            </a:r>
            <a:r>
              <a:rPr sz="900" dirty="0">
                <a:latin typeface="Verdana"/>
                <a:cs typeface="Verdana"/>
              </a:rPr>
              <a:t>alla casa di </a:t>
            </a:r>
            <a:r>
              <a:rPr sz="900" spc="-5" dirty="0">
                <a:latin typeface="Verdana"/>
                <a:cs typeface="Verdana"/>
              </a:rPr>
              <a:t>Caifa che </a:t>
            </a:r>
            <a:r>
              <a:rPr sz="900" dirty="0">
                <a:latin typeface="Verdana"/>
                <a:cs typeface="Verdana"/>
              </a:rPr>
              <a:t>era sommo sacerdote in quell’anno,  presso il quale </a:t>
            </a:r>
            <a:r>
              <a:rPr sz="900" spc="-5" dirty="0">
                <a:latin typeface="Verdana"/>
                <a:cs typeface="Verdana"/>
              </a:rPr>
              <a:t>già si </a:t>
            </a:r>
            <a:r>
              <a:rPr sz="900" dirty="0">
                <a:latin typeface="Verdana"/>
                <a:cs typeface="Verdana"/>
              </a:rPr>
              <a:t>erano riuniti gli </a:t>
            </a:r>
            <a:r>
              <a:rPr sz="900" spc="-5" dirty="0">
                <a:latin typeface="Verdana"/>
                <a:cs typeface="Verdana"/>
              </a:rPr>
              <a:t>scribi </a:t>
            </a:r>
            <a:r>
              <a:rPr sz="900" dirty="0">
                <a:latin typeface="Verdana"/>
                <a:cs typeface="Verdana"/>
              </a:rPr>
              <a:t>e gli</a:t>
            </a:r>
            <a:r>
              <a:rPr sz="900" spc="-5" dirty="0">
                <a:latin typeface="Verdana"/>
                <a:cs typeface="Verdana"/>
              </a:rPr>
              <a:t> anziani.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7595" y="883920"/>
            <a:ext cx="1799844" cy="2502407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9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6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64895" y="555741"/>
            <a:ext cx="6506209" cy="289242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945005" marR="5715" algn="just">
              <a:lnSpc>
                <a:spcPct val="101299"/>
              </a:lnSpc>
              <a:spcBef>
                <a:spcPts val="85"/>
              </a:spcBef>
            </a:pPr>
            <a:r>
              <a:rPr sz="900" spc="-5" dirty="0">
                <a:latin typeface="Verdana"/>
                <a:cs typeface="Verdana"/>
              </a:rPr>
              <a:t>Era </a:t>
            </a:r>
            <a:r>
              <a:rPr sz="900" dirty="0">
                <a:latin typeface="Verdana"/>
                <a:cs typeface="Verdana"/>
              </a:rPr>
              <a:t>stato lui che </a:t>
            </a:r>
            <a:r>
              <a:rPr sz="900" spc="-5" dirty="0">
                <a:latin typeface="Verdana"/>
                <a:cs typeface="Verdana"/>
              </a:rPr>
              <a:t>aveva </a:t>
            </a:r>
            <a:r>
              <a:rPr sz="900" dirty="0">
                <a:latin typeface="Verdana"/>
                <a:cs typeface="Verdana"/>
              </a:rPr>
              <a:t>consigliato ai Giudei: «È meglio che un solo </a:t>
            </a:r>
            <a:r>
              <a:rPr sz="900" spc="-5" dirty="0">
                <a:latin typeface="Verdana"/>
                <a:cs typeface="Verdana"/>
              </a:rPr>
              <a:t>uomo  </a:t>
            </a:r>
            <a:r>
              <a:rPr sz="900" dirty="0">
                <a:latin typeface="Verdana"/>
                <a:cs typeface="Verdana"/>
              </a:rPr>
              <a:t>muoia per tutto il </a:t>
            </a:r>
            <a:r>
              <a:rPr sz="900" spc="-5" dirty="0">
                <a:latin typeface="Verdana"/>
                <a:cs typeface="Verdana"/>
              </a:rPr>
              <a:t>popolo». </a:t>
            </a:r>
            <a:r>
              <a:rPr sz="900" dirty="0">
                <a:latin typeface="Verdana"/>
                <a:cs typeface="Verdana"/>
              </a:rPr>
              <a:t>Pietro intanto lo </a:t>
            </a:r>
            <a:r>
              <a:rPr sz="900" spc="-5" dirty="0">
                <a:latin typeface="Verdana"/>
                <a:cs typeface="Verdana"/>
              </a:rPr>
              <a:t>aveva </a:t>
            </a:r>
            <a:r>
              <a:rPr sz="900" dirty="0">
                <a:latin typeface="Verdana"/>
                <a:cs typeface="Verdana"/>
              </a:rPr>
              <a:t>seguito da lontano. Poi  </a:t>
            </a:r>
            <a:r>
              <a:rPr sz="900" spc="-5" dirty="0">
                <a:latin typeface="Verdana"/>
                <a:cs typeface="Verdana"/>
              </a:rPr>
              <a:t>entrò fin </a:t>
            </a:r>
            <a:r>
              <a:rPr sz="900" dirty="0">
                <a:latin typeface="Verdana"/>
                <a:cs typeface="Verdana"/>
              </a:rPr>
              <a:t>dentro </a:t>
            </a:r>
            <a:r>
              <a:rPr sz="900" spc="-5" dirty="0">
                <a:latin typeface="Verdana"/>
                <a:cs typeface="Verdana"/>
              </a:rPr>
              <a:t>nel </a:t>
            </a:r>
            <a:r>
              <a:rPr sz="900" dirty="0">
                <a:latin typeface="Verdana"/>
                <a:cs typeface="Verdana"/>
              </a:rPr>
              <a:t>cortile della casa del sommo sacerdote e </a:t>
            </a:r>
            <a:r>
              <a:rPr sz="900" spc="-5" dirty="0">
                <a:latin typeface="Verdana"/>
                <a:cs typeface="Verdana"/>
              </a:rPr>
              <a:t>andò </a:t>
            </a:r>
            <a:r>
              <a:rPr sz="900" dirty="0">
                <a:latin typeface="Verdana"/>
                <a:cs typeface="Verdana"/>
              </a:rPr>
              <a:t>a sedersi in  </a:t>
            </a:r>
            <a:r>
              <a:rPr sz="900" spc="-5" dirty="0">
                <a:latin typeface="Verdana"/>
                <a:cs typeface="Verdana"/>
              </a:rPr>
              <a:t>mezzo </a:t>
            </a:r>
            <a:r>
              <a:rPr sz="900" dirty="0">
                <a:latin typeface="Verdana"/>
                <a:cs typeface="Verdana"/>
              </a:rPr>
              <a:t>ai servi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scaldavano vicino </a:t>
            </a:r>
            <a:r>
              <a:rPr sz="900" dirty="0">
                <a:latin typeface="Verdana"/>
                <a:cs typeface="Verdana"/>
              </a:rPr>
              <a:t>al </a:t>
            </a:r>
            <a:r>
              <a:rPr sz="900" spc="-5" dirty="0">
                <a:latin typeface="Verdana"/>
                <a:cs typeface="Verdana"/>
              </a:rPr>
              <a:t>fuoco, </a:t>
            </a:r>
            <a:r>
              <a:rPr sz="900" dirty="0">
                <a:latin typeface="Verdana"/>
                <a:cs typeface="Verdana"/>
              </a:rPr>
              <a:t>per </a:t>
            </a:r>
            <a:r>
              <a:rPr sz="900" spc="-5" dirty="0">
                <a:latin typeface="Verdana"/>
                <a:cs typeface="Verdana"/>
              </a:rPr>
              <a:t>vedere come andava </a:t>
            </a:r>
            <a:r>
              <a:rPr sz="900" dirty="0">
                <a:latin typeface="Verdana"/>
                <a:cs typeface="Verdana"/>
              </a:rPr>
              <a:t>a  </a:t>
            </a:r>
            <a:r>
              <a:rPr sz="900" spc="-5" dirty="0">
                <a:latin typeface="Verdana"/>
                <a:cs typeface="Verdana"/>
              </a:rPr>
              <a:t>finire. </a:t>
            </a:r>
            <a:r>
              <a:rPr sz="900" dirty="0">
                <a:latin typeface="Verdana"/>
                <a:cs typeface="Verdana"/>
              </a:rPr>
              <a:t>Una serva lo </a:t>
            </a:r>
            <a:r>
              <a:rPr sz="900" spc="-5" dirty="0">
                <a:latin typeface="Verdana"/>
                <a:cs typeface="Verdana"/>
              </a:rPr>
              <a:t>vide là, </a:t>
            </a:r>
            <a:r>
              <a:rPr sz="900" dirty="0">
                <a:latin typeface="Verdana"/>
                <a:cs typeface="Verdana"/>
              </a:rPr>
              <a:t>seduto presso il </a:t>
            </a:r>
            <a:r>
              <a:rPr sz="900" spc="-5" dirty="0">
                <a:latin typeface="Verdana"/>
                <a:cs typeface="Verdana"/>
              </a:rPr>
              <a:t>fuoco, fissandolo disse: «Anche  quest’uomo </a:t>
            </a:r>
            <a:r>
              <a:rPr sz="900" dirty="0">
                <a:latin typeface="Verdana"/>
                <a:cs typeface="Verdana"/>
              </a:rPr>
              <a:t>era con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Gesù!».</a:t>
            </a:r>
            <a:endParaRPr sz="900">
              <a:latin typeface="Verdana"/>
              <a:cs typeface="Verdana"/>
            </a:endParaRPr>
          </a:p>
          <a:p>
            <a:pPr marL="1945005" marR="5080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Ma Pietro negò e disse: </a:t>
            </a:r>
            <a:r>
              <a:rPr sz="900" spc="-5" dirty="0">
                <a:latin typeface="Verdana"/>
                <a:cs typeface="Verdana"/>
              </a:rPr>
              <a:t>«Donna, non </a:t>
            </a:r>
            <a:r>
              <a:rPr sz="900" dirty="0">
                <a:latin typeface="Verdana"/>
                <a:cs typeface="Verdana"/>
              </a:rPr>
              <a:t>lo conosco!». Poco dopo un altro,  vedendo Pietro, disse: </a:t>
            </a:r>
            <a:r>
              <a:rPr sz="900" spc="-5" dirty="0">
                <a:latin typeface="Verdana"/>
                <a:cs typeface="Verdana"/>
              </a:rPr>
              <a:t>«Anche </a:t>
            </a:r>
            <a:r>
              <a:rPr sz="900" dirty="0">
                <a:latin typeface="Verdana"/>
                <a:cs typeface="Verdana"/>
              </a:rPr>
              <a:t>tu sei </a:t>
            </a:r>
            <a:r>
              <a:rPr sz="900" spc="-5" dirty="0">
                <a:latin typeface="Verdana"/>
                <a:cs typeface="Verdana"/>
              </a:rPr>
              <a:t>uno </a:t>
            </a:r>
            <a:r>
              <a:rPr sz="900" dirty="0">
                <a:latin typeface="Verdana"/>
                <a:cs typeface="Verdana"/>
              </a:rPr>
              <a:t>di loro!». Ma Pietro </a:t>
            </a:r>
            <a:r>
              <a:rPr sz="900" spc="-5" dirty="0">
                <a:latin typeface="Verdana"/>
                <a:cs typeface="Verdana"/>
              </a:rPr>
              <a:t>dichiarò: «Uomo,  </a:t>
            </a:r>
            <a:r>
              <a:rPr sz="900" dirty="0">
                <a:latin typeface="Verdana"/>
                <a:cs typeface="Verdana"/>
              </a:rPr>
              <a:t>no,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lo sono!». Dopo circa </a:t>
            </a:r>
            <a:r>
              <a:rPr sz="900" spc="-5" dirty="0">
                <a:latin typeface="Verdana"/>
                <a:cs typeface="Verdana"/>
              </a:rPr>
              <a:t>un’ora, </a:t>
            </a:r>
            <a:r>
              <a:rPr sz="900" dirty="0">
                <a:latin typeface="Verdana"/>
                <a:cs typeface="Verdana"/>
              </a:rPr>
              <a:t>un altro </a:t>
            </a:r>
            <a:r>
              <a:rPr sz="900" spc="-5" dirty="0">
                <a:latin typeface="Verdana"/>
                <a:cs typeface="Verdana"/>
              </a:rPr>
              <a:t>affermò </a:t>
            </a:r>
            <a:r>
              <a:rPr sz="900" dirty="0">
                <a:latin typeface="Verdana"/>
                <a:cs typeface="Verdana"/>
              </a:rPr>
              <a:t>con </a:t>
            </a:r>
            <a:r>
              <a:rPr sz="900" spc="-5" dirty="0">
                <a:latin typeface="Verdana"/>
                <a:cs typeface="Verdana"/>
              </a:rPr>
              <a:t>insistenza: «Sono  </a:t>
            </a:r>
            <a:r>
              <a:rPr sz="900" dirty="0">
                <a:latin typeface="Verdana"/>
                <a:cs typeface="Verdana"/>
              </a:rPr>
              <a:t>sicuro,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quest’uomo era con</a:t>
            </a:r>
            <a:r>
              <a:rPr sz="900" spc="-3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Gesù.</a:t>
            </a:r>
            <a:endParaRPr sz="900">
              <a:latin typeface="Verdana"/>
              <a:cs typeface="Verdana"/>
            </a:endParaRPr>
          </a:p>
          <a:p>
            <a:pPr marL="1945005" marR="5715" algn="just">
              <a:lnSpc>
                <a:spcPct val="101499"/>
              </a:lnSpc>
              <a:spcBef>
                <a:spcPts val="595"/>
              </a:spcBef>
            </a:pPr>
            <a:r>
              <a:rPr sz="900" spc="-5" dirty="0">
                <a:latin typeface="Verdana"/>
                <a:cs typeface="Verdana"/>
              </a:rPr>
              <a:t>Infatti, </a:t>
            </a:r>
            <a:r>
              <a:rPr sz="900" dirty="0">
                <a:latin typeface="Verdana"/>
                <a:cs typeface="Verdana"/>
              </a:rPr>
              <a:t>da come parla, si capisce che viene dalla Galilea». Allora </a:t>
            </a:r>
            <a:r>
              <a:rPr sz="900" spc="-5" dirty="0">
                <a:latin typeface="Verdana"/>
                <a:cs typeface="Verdana"/>
              </a:rPr>
              <a:t>Pietro  </a:t>
            </a:r>
            <a:r>
              <a:rPr sz="900" dirty="0">
                <a:latin typeface="Verdana"/>
                <a:cs typeface="Verdana"/>
              </a:rPr>
              <a:t>cominciò ad </a:t>
            </a:r>
            <a:r>
              <a:rPr sz="900" spc="-5" dirty="0">
                <a:latin typeface="Verdana"/>
                <a:cs typeface="Verdana"/>
              </a:rPr>
              <a:t>imprecare </a:t>
            </a:r>
            <a:r>
              <a:rPr sz="900" dirty="0">
                <a:latin typeface="Verdana"/>
                <a:cs typeface="Verdana"/>
              </a:rPr>
              <a:t>e a </a:t>
            </a:r>
            <a:r>
              <a:rPr sz="900" spc="-5" dirty="0">
                <a:latin typeface="Verdana"/>
                <a:cs typeface="Verdana"/>
              </a:rPr>
              <a:t>giurare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era vero e diceva: </a:t>
            </a:r>
            <a:r>
              <a:rPr sz="900" spc="-5" dirty="0">
                <a:latin typeface="Verdana"/>
                <a:cs typeface="Verdana"/>
              </a:rPr>
              <a:t>«Io </a:t>
            </a:r>
            <a:r>
              <a:rPr sz="900" dirty="0">
                <a:latin typeface="Verdana"/>
                <a:cs typeface="Verdana"/>
              </a:rPr>
              <a:t>non so </a:t>
            </a:r>
            <a:r>
              <a:rPr sz="900" spc="-5" dirty="0">
                <a:latin typeface="Verdana"/>
                <a:cs typeface="Verdana"/>
              </a:rPr>
              <a:t>quel  </a:t>
            </a:r>
            <a:r>
              <a:rPr sz="900" dirty="0">
                <a:latin typeface="Verdana"/>
                <a:cs typeface="Verdana"/>
              </a:rPr>
              <a:t>che tu dici. Non conosco quell’uomo!». In </a:t>
            </a:r>
            <a:r>
              <a:rPr sz="900" spc="-5" dirty="0">
                <a:latin typeface="Verdana"/>
                <a:cs typeface="Verdana"/>
              </a:rPr>
              <a:t>quel </a:t>
            </a:r>
            <a:r>
              <a:rPr sz="900" dirty="0">
                <a:latin typeface="Verdana"/>
                <a:cs typeface="Verdana"/>
              </a:rPr>
              <a:t>momento, </a:t>
            </a:r>
            <a:r>
              <a:rPr sz="900" spc="-5" dirty="0">
                <a:latin typeface="Verdana"/>
                <a:cs typeface="Verdana"/>
              </a:rPr>
              <a:t>mentre Pietro  ancora parlava, </a:t>
            </a:r>
            <a:r>
              <a:rPr sz="900" dirty="0">
                <a:latin typeface="Verdana"/>
                <a:cs typeface="Verdana"/>
              </a:rPr>
              <a:t>un gallo cantò. Il Signore si voltò </a:t>
            </a:r>
            <a:r>
              <a:rPr sz="900" spc="-5" dirty="0">
                <a:latin typeface="Verdana"/>
                <a:cs typeface="Verdana"/>
              </a:rPr>
              <a:t>verso </a:t>
            </a:r>
            <a:r>
              <a:rPr sz="900" dirty="0">
                <a:latin typeface="Verdana"/>
                <a:cs typeface="Verdana"/>
              </a:rPr>
              <a:t>Pietro e </a:t>
            </a:r>
            <a:r>
              <a:rPr sz="900" spc="-10" dirty="0">
                <a:latin typeface="Verdana"/>
                <a:cs typeface="Verdana"/>
              </a:rPr>
              <a:t>lo</a:t>
            </a:r>
            <a:r>
              <a:rPr sz="900" spc="-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guardò.</a:t>
            </a:r>
            <a:endParaRPr sz="900">
              <a:latin typeface="Verdana"/>
              <a:cs typeface="Verdana"/>
            </a:endParaRPr>
          </a:p>
          <a:p>
            <a:pPr marL="1945005" marR="5080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Pietro </a:t>
            </a:r>
            <a:r>
              <a:rPr sz="900" spc="-5" dirty="0">
                <a:latin typeface="Verdana"/>
                <a:cs typeface="Verdana"/>
              </a:rPr>
              <a:t>allora </a:t>
            </a:r>
            <a:r>
              <a:rPr sz="900" dirty="0">
                <a:latin typeface="Verdana"/>
                <a:cs typeface="Verdana"/>
              </a:rPr>
              <a:t>si ricordò </a:t>
            </a:r>
            <a:r>
              <a:rPr sz="900" spc="-5" dirty="0">
                <a:latin typeface="Verdana"/>
                <a:cs typeface="Verdana"/>
              </a:rPr>
              <a:t>delle </a:t>
            </a:r>
            <a:r>
              <a:rPr sz="900" dirty="0">
                <a:latin typeface="Verdana"/>
                <a:cs typeface="Verdana"/>
              </a:rPr>
              <a:t>parole che il </a:t>
            </a:r>
            <a:r>
              <a:rPr sz="900" spc="-5" dirty="0">
                <a:latin typeface="Verdana"/>
                <a:cs typeface="Verdana"/>
              </a:rPr>
              <a:t>Signore </a:t>
            </a:r>
            <a:r>
              <a:rPr sz="900" dirty="0">
                <a:latin typeface="Verdana"/>
                <a:cs typeface="Verdana"/>
              </a:rPr>
              <a:t>gli </a:t>
            </a:r>
            <a:r>
              <a:rPr sz="900" spc="-5" dirty="0">
                <a:latin typeface="Verdana"/>
                <a:cs typeface="Verdana"/>
              </a:rPr>
              <a:t>aveva </a:t>
            </a:r>
            <a:r>
              <a:rPr sz="900" dirty="0">
                <a:latin typeface="Verdana"/>
                <a:cs typeface="Verdana"/>
              </a:rPr>
              <a:t>detto: «Oggi, </a:t>
            </a:r>
            <a:r>
              <a:rPr sz="900" spc="-5" dirty="0">
                <a:latin typeface="Verdana"/>
                <a:cs typeface="Verdana"/>
              </a:rPr>
              <a:t>prima  </a:t>
            </a:r>
            <a:r>
              <a:rPr sz="900" dirty="0">
                <a:latin typeface="Verdana"/>
                <a:cs typeface="Verdana"/>
              </a:rPr>
              <a:t>che il gallo canti, avrai dichiarato tre </a:t>
            </a:r>
            <a:r>
              <a:rPr sz="900" spc="-5" dirty="0">
                <a:latin typeface="Verdana"/>
                <a:cs typeface="Verdana"/>
              </a:rPr>
              <a:t>volte </a:t>
            </a:r>
            <a:r>
              <a:rPr sz="900" dirty="0">
                <a:latin typeface="Verdana"/>
                <a:cs typeface="Verdana"/>
              </a:rPr>
              <a:t>che non mi conosci». Poi </a:t>
            </a:r>
            <a:r>
              <a:rPr sz="900" spc="-5" dirty="0">
                <a:latin typeface="Verdana"/>
                <a:cs typeface="Verdana"/>
              </a:rPr>
              <a:t>uscì </a:t>
            </a:r>
            <a:r>
              <a:rPr sz="900" dirty="0">
                <a:latin typeface="Verdana"/>
                <a:cs typeface="Verdana"/>
              </a:rPr>
              <a:t>fuori  e </a:t>
            </a:r>
            <a:r>
              <a:rPr sz="900" spc="-5" dirty="0">
                <a:latin typeface="Verdana"/>
                <a:cs typeface="Verdana"/>
              </a:rPr>
              <a:t>pianse </a:t>
            </a:r>
            <a:r>
              <a:rPr sz="900" dirty="0">
                <a:latin typeface="Verdana"/>
                <a:cs typeface="Verdana"/>
              </a:rPr>
              <a:t>amaramente. Frattanto </a:t>
            </a:r>
            <a:r>
              <a:rPr sz="900" spc="-5" dirty="0">
                <a:latin typeface="Verdana"/>
                <a:cs typeface="Verdana"/>
              </a:rPr>
              <a:t>gli </a:t>
            </a:r>
            <a:r>
              <a:rPr sz="900" dirty="0">
                <a:latin typeface="Verdana"/>
                <a:cs typeface="Verdana"/>
              </a:rPr>
              <a:t>uomini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avevano in custodia </a:t>
            </a:r>
            <a:r>
              <a:rPr sz="900" spc="-5" dirty="0">
                <a:latin typeface="Verdana"/>
                <a:cs typeface="Verdana"/>
              </a:rPr>
              <a:t>Gesù,</a:t>
            </a:r>
            <a:r>
              <a:rPr sz="900" spc="-7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si</a:t>
            </a:r>
            <a:endParaRPr sz="900">
              <a:latin typeface="Verdana"/>
              <a:cs typeface="Verdana"/>
            </a:endParaRPr>
          </a:p>
          <a:p>
            <a:pPr marL="12700" marR="7620" algn="just">
              <a:lnSpc>
                <a:spcPts val="1100"/>
              </a:lnSpc>
              <a:spcBef>
                <a:spcPts val="35"/>
              </a:spcBef>
            </a:pPr>
            <a:r>
              <a:rPr sz="900" spc="-5" dirty="0">
                <a:latin typeface="Verdana"/>
                <a:cs typeface="Verdana"/>
              </a:rPr>
              <a:t>prendevano </a:t>
            </a:r>
            <a:r>
              <a:rPr sz="900" dirty="0">
                <a:latin typeface="Verdana"/>
                <a:cs typeface="Verdana"/>
              </a:rPr>
              <a:t>gioco di lui: lo </a:t>
            </a:r>
            <a:r>
              <a:rPr sz="900" spc="-5" dirty="0">
                <a:latin typeface="Verdana"/>
                <a:cs typeface="Verdana"/>
              </a:rPr>
              <a:t>percuotevano </a:t>
            </a:r>
            <a:r>
              <a:rPr sz="900" dirty="0">
                <a:latin typeface="Verdana"/>
                <a:cs typeface="Verdana"/>
              </a:rPr>
              <a:t>e, bendatolo, gli dicevano: </a:t>
            </a:r>
            <a:r>
              <a:rPr sz="900" spc="-5" dirty="0">
                <a:latin typeface="Verdana"/>
                <a:cs typeface="Verdana"/>
              </a:rPr>
              <a:t>«Indovina: chi </a:t>
            </a:r>
            <a:r>
              <a:rPr sz="900" dirty="0">
                <a:latin typeface="Verdana"/>
                <a:cs typeface="Verdana"/>
              </a:rPr>
              <a:t>ti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dirty="0">
                <a:latin typeface="Verdana"/>
                <a:cs typeface="Verdana"/>
              </a:rPr>
              <a:t>colpito?». E </a:t>
            </a:r>
            <a:r>
              <a:rPr sz="900" spc="-5" dirty="0">
                <a:latin typeface="Verdana"/>
                <a:cs typeface="Verdana"/>
              </a:rPr>
              <a:t>lanciavano  </a:t>
            </a:r>
            <a:r>
              <a:rPr sz="900" dirty="0">
                <a:latin typeface="Verdana"/>
                <a:cs typeface="Verdana"/>
              </a:rPr>
              <a:t>contro di lui </a:t>
            </a:r>
            <a:r>
              <a:rPr sz="900" spc="-5" dirty="0">
                <a:latin typeface="Verdana"/>
                <a:cs typeface="Verdana"/>
              </a:rPr>
              <a:t>molti </a:t>
            </a:r>
            <a:r>
              <a:rPr sz="900" dirty="0">
                <a:latin typeface="Verdana"/>
                <a:cs typeface="Verdana"/>
              </a:rPr>
              <a:t>altri</a:t>
            </a:r>
            <a:r>
              <a:rPr sz="900" spc="-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insulti.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97408" y="608076"/>
            <a:ext cx="1799843" cy="2500883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9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7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544309" cy="42303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Gesù davanti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al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tribunale</a:t>
            </a:r>
            <a:endParaRPr sz="1400">
              <a:latin typeface="Calibri"/>
              <a:cs typeface="Calibri"/>
            </a:endParaRPr>
          </a:p>
          <a:p>
            <a:pPr marL="1821180" marR="6350" algn="just">
              <a:lnSpc>
                <a:spcPct val="101400"/>
              </a:lnSpc>
              <a:spcBef>
                <a:spcPts val="685"/>
              </a:spcBef>
            </a:pPr>
            <a:r>
              <a:rPr sz="900" dirty="0">
                <a:latin typeface="Verdana"/>
                <a:cs typeface="Verdana"/>
              </a:rPr>
              <a:t>Appena fu giorno, si </a:t>
            </a:r>
            <a:r>
              <a:rPr sz="900" spc="-10" dirty="0">
                <a:latin typeface="Verdana"/>
                <a:cs typeface="Verdana"/>
              </a:rPr>
              <a:t>riunì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consiglio </a:t>
            </a:r>
            <a:r>
              <a:rPr sz="900" dirty="0">
                <a:latin typeface="Verdana"/>
                <a:cs typeface="Verdana"/>
              </a:rPr>
              <a:t>degli </a:t>
            </a:r>
            <a:r>
              <a:rPr sz="900" spc="-5" dirty="0">
                <a:latin typeface="Verdana"/>
                <a:cs typeface="Verdana"/>
              </a:rPr>
              <a:t>anziani </a:t>
            </a:r>
            <a:r>
              <a:rPr sz="900" dirty="0">
                <a:latin typeface="Verdana"/>
                <a:cs typeface="Verdana"/>
              </a:rPr>
              <a:t>del </a:t>
            </a:r>
            <a:r>
              <a:rPr sz="900" spc="-5" dirty="0">
                <a:latin typeface="Verdana"/>
                <a:cs typeface="Verdana"/>
              </a:rPr>
              <a:t>popolo con </a:t>
            </a:r>
            <a:r>
              <a:rPr sz="900" dirty="0">
                <a:latin typeface="Verdana"/>
                <a:cs typeface="Verdana"/>
              </a:rPr>
              <a:t>i </a:t>
            </a:r>
            <a:r>
              <a:rPr sz="900" spc="-5" dirty="0">
                <a:latin typeface="Verdana"/>
                <a:cs typeface="Verdana"/>
              </a:rPr>
              <a:t>sommi  </a:t>
            </a:r>
            <a:r>
              <a:rPr sz="900" dirty="0">
                <a:latin typeface="Verdana"/>
                <a:cs typeface="Verdana"/>
              </a:rPr>
              <a:t>sacerdoti e gli </a:t>
            </a:r>
            <a:r>
              <a:rPr sz="900" spc="-5" dirty="0">
                <a:latin typeface="Verdana"/>
                <a:cs typeface="Verdana"/>
              </a:rPr>
              <a:t>scribi. Fecero condurre Gesù davanti </a:t>
            </a:r>
            <a:r>
              <a:rPr sz="900" dirty="0">
                <a:latin typeface="Verdana"/>
                <a:cs typeface="Verdana"/>
              </a:rPr>
              <a:t>al loro </a:t>
            </a:r>
            <a:r>
              <a:rPr sz="900" spc="-5" dirty="0">
                <a:latin typeface="Verdana"/>
                <a:cs typeface="Verdana"/>
              </a:rPr>
              <a:t>tribunale,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sinedrio, 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cercavano </a:t>
            </a:r>
            <a:r>
              <a:rPr sz="900" dirty="0">
                <a:latin typeface="Verdana"/>
                <a:cs typeface="Verdana"/>
              </a:rPr>
              <a:t>una </a:t>
            </a:r>
            <a:r>
              <a:rPr sz="900" spc="-5" dirty="0">
                <a:latin typeface="Verdana"/>
                <a:cs typeface="Verdana"/>
              </a:rPr>
              <a:t>falsa </a:t>
            </a:r>
            <a:r>
              <a:rPr sz="900" dirty="0">
                <a:latin typeface="Verdana"/>
                <a:cs typeface="Verdana"/>
              </a:rPr>
              <a:t>accusa </a:t>
            </a:r>
            <a:r>
              <a:rPr sz="900" spc="-5" dirty="0">
                <a:latin typeface="Verdana"/>
                <a:cs typeface="Verdana"/>
              </a:rPr>
              <a:t>contro </a:t>
            </a:r>
            <a:r>
              <a:rPr sz="900" dirty="0">
                <a:latin typeface="Verdana"/>
                <a:cs typeface="Verdana"/>
              </a:rPr>
              <a:t>di lui, per poterlo </a:t>
            </a:r>
            <a:r>
              <a:rPr sz="900" spc="-5" dirty="0">
                <a:latin typeface="Verdana"/>
                <a:cs typeface="Verdana"/>
              </a:rPr>
              <a:t>condannare </a:t>
            </a:r>
            <a:r>
              <a:rPr sz="900" dirty="0">
                <a:latin typeface="Verdana"/>
                <a:cs typeface="Verdana"/>
              </a:rPr>
              <a:t>a morte. Ma  non </a:t>
            </a:r>
            <a:r>
              <a:rPr sz="900" spc="-5" dirty="0">
                <a:latin typeface="Verdana"/>
                <a:cs typeface="Verdana"/>
              </a:rPr>
              <a:t>riuscivano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trovarne alcuna, </a:t>
            </a:r>
            <a:r>
              <a:rPr sz="900" dirty="0">
                <a:latin typeface="Verdana"/>
                <a:cs typeface="Verdana"/>
              </a:rPr>
              <a:t>anche se si erano presentati </a:t>
            </a:r>
            <a:r>
              <a:rPr sz="900" spc="-5" dirty="0">
                <a:latin typeface="Verdana"/>
                <a:cs typeface="Verdana"/>
              </a:rPr>
              <a:t>moltissimi  </a:t>
            </a:r>
            <a:r>
              <a:rPr sz="900" dirty="0">
                <a:latin typeface="Verdana"/>
                <a:cs typeface="Verdana"/>
              </a:rPr>
              <a:t>testimoni falsi. Ma </a:t>
            </a:r>
            <a:r>
              <a:rPr sz="900" spc="-5" dirty="0">
                <a:latin typeface="Verdana"/>
                <a:cs typeface="Verdana"/>
              </a:rPr>
              <a:t>dicevano uno </a:t>
            </a:r>
            <a:r>
              <a:rPr sz="900" dirty="0">
                <a:latin typeface="Verdana"/>
                <a:cs typeface="Verdana"/>
              </a:rPr>
              <a:t>il contrario </a:t>
            </a:r>
            <a:r>
              <a:rPr sz="900" spc="-5" dirty="0">
                <a:latin typeface="Verdana"/>
                <a:cs typeface="Verdana"/>
              </a:rPr>
              <a:t>dell’altro. Infine </a:t>
            </a:r>
            <a:r>
              <a:rPr sz="900" dirty="0">
                <a:latin typeface="Verdana"/>
                <a:cs typeface="Verdana"/>
              </a:rPr>
              <a:t>se </a:t>
            </a:r>
            <a:r>
              <a:rPr sz="900" spc="-10" dirty="0">
                <a:latin typeface="Verdana"/>
                <a:cs typeface="Verdana"/>
              </a:rPr>
              <a:t>ne </a:t>
            </a:r>
            <a:r>
              <a:rPr sz="900" dirty="0">
                <a:latin typeface="Verdana"/>
                <a:cs typeface="Verdana"/>
              </a:rPr>
              <a:t>presentarono  altri due che dissero: «Una volta egli ha dichiarato: </a:t>
            </a:r>
            <a:r>
              <a:rPr sz="900" spc="-5" dirty="0">
                <a:latin typeface="Verdana"/>
                <a:cs typeface="Verdana"/>
              </a:rPr>
              <a:t>‘Io </a:t>
            </a:r>
            <a:r>
              <a:rPr sz="900" dirty="0">
                <a:latin typeface="Verdana"/>
                <a:cs typeface="Verdana"/>
              </a:rPr>
              <a:t>posso distruggere il  Tempio di </a:t>
            </a:r>
            <a:r>
              <a:rPr sz="900" spc="-5" dirty="0">
                <a:latin typeface="Verdana"/>
                <a:cs typeface="Verdana"/>
              </a:rPr>
              <a:t>Dio </a:t>
            </a:r>
            <a:r>
              <a:rPr sz="900" dirty="0">
                <a:latin typeface="Verdana"/>
                <a:cs typeface="Verdana"/>
              </a:rPr>
              <a:t>fatto da uomini e in </a:t>
            </a:r>
            <a:r>
              <a:rPr sz="900" spc="-5" dirty="0">
                <a:latin typeface="Verdana"/>
                <a:cs typeface="Verdana"/>
              </a:rPr>
              <a:t>tre </a:t>
            </a:r>
            <a:r>
              <a:rPr sz="900" dirty="0">
                <a:latin typeface="Verdana"/>
                <a:cs typeface="Verdana"/>
              </a:rPr>
              <a:t>giorni </a:t>
            </a:r>
            <a:r>
              <a:rPr sz="900" spc="-10" dirty="0">
                <a:latin typeface="Verdana"/>
                <a:cs typeface="Verdana"/>
              </a:rPr>
              <a:t>ne </a:t>
            </a:r>
            <a:r>
              <a:rPr sz="900" dirty="0">
                <a:latin typeface="Verdana"/>
                <a:cs typeface="Verdana"/>
              </a:rPr>
              <a:t>innalzerò un altro non fatto da  mani d’uomo’». Ma anche su </a:t>
            </a:r>
            <a:r>
              <a:rPr sz="900" spc="-5" dirty="0">
                <a:latin typeface="Verdana"/>
                <a:cs typeface="Verdana"/>
              </a:rPr>
              <a:t>questo punto </a:t>
            </a:r>
            <a:r>
              <a:rPr sz="900" dirty="0">
                <a:latin typeface="Verdana"/>
                <a:cs typeface="Verdana"/>
              </a:rPr>
              <a:t>quelli </a:t>
            </a:r>
            <a:r>
              <a:rPr sz="900" spc="-5" dirty="0">
                <a:latin typeface="Verdana"/>
                <a:cs typeface="Verdana"/>
              </a:rPr>
              <a:t>che parlavano </a:t>
            </a:r>
            <a:r>
              <a:rPr sz="900" dirty="0">
                <a:latin typeface="Verdana"/>
                <a:cs typeface="Verdana"/>
              </a:rPr>
              <a:t>non erano  d’accordo. Allora si alzò il sommo sacerdote e gli disse: «Non rispondi </a:t>
            </a:r>
            <a:r>
              <a:rPr sz="900" spc="-5" dirty="0">
                <a:latin typeface="Verdana"/>
                <a:cs typeface="Verdana"/>
              </a:rPr>
              <a:t>nulla? </a:t>
            </a:r>
            <a:r>
              <a:rPr sz="900" dirty="0">
                <a:latin typeface="Verdana"/>
                <a:cs typeface="Verdana"/>
              </a:rPr>
              <a:t>Che  cosa sono queste </a:t>
            </a:r>
            <a:r>
              <a:rPr sz="900" spc="-5" dirty="0">
                <a:latin typeface="Verdana"/>
                <a:cs typeface="Verdana"/>
              </a:rPr>
              <a:t>accuse </a:t>
            </a:r>
            <a:r>
              <a:rPr sz="900" dirty="0">
                <a:latin typeface="Verdana"/>
                <a:cs typeface="Verdana"/>
              </a:rPr>
              <a:t>contro di </a:t>
            </a:r>
            <a:r>
              <a:rPr sz="900" spc="-5" dirty="0">
                <a:latin typeface="Verdana"/>
                <a:cs typeface="Verdana"/>
              </a:rPr>
              <a:t>te?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».</a:t>
            </a:r>
            <a:endParaRPr sz="900">
              <a:latin typeface="Verdana"/>
              <a:cs typeface="Verdana"/>
            </a:endParaRPr>
          </a:p>
          <a:p>
            <a:pPr marL="1821180" marR="6985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Ma Gesù </a:t>
            </a:r>
            <a:r>
              <a:rPr sz="900" spc="-5" dirty="0">
                <a:latin typeface="Verdana"/>
                <a:cs typeface="Verdana"/>
              </a:rPr>
              <a:t>rimaneva </a:t>
            </a:r>
            <a:r>
              <a:rPr sz="900" dirty="0">
                <a:latin typeface="Verdana"/>
                <a:cs typeface="Verdana"/>
              </a:rPr>
              <a:t>zitto e non rispondeva </a:t>
            </a:r>
            <a:r>
              <a:rPr sz="900" spc="-5" dirty="0">
                <a:latin typeface="Verdana"/>
                <a:cs typeface="Verdana"/>
              </a:rPr>
              <a:t>nulla. </a:t>
            </a:r>
            <a:r>
              <a:rPr sz="900" dirty="0">
                <a:latin typeface="Verdana"/>
                <a:cs typeface="Verdana"/>
              </a:rPr>
              <a:t>Intanto il </a:t>
            </a:r>
            <a:r>
              <a:rPr sz="900" spc="-5" dirty="0">
                <a:latin typeface="Verdana"/>
                <a:cs typeface="Verdana"/>
              </a:rPr>
              <a:t>sommo sacerdote  </a:t>
            </a:r>
            <a:r>
              <a:rPr sz="900" dirty="0">
                <a:latin typeface="Verdana"/>
                <a:cs typeface="Verdana"/>
              </a:rPr>
              <a:t>cominciò</a:t>
            </a:r>
            <a:r>
              <a:rPr sz="900" spc="5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</a:t>
            </a:r>
            <a:r>
              <a:rPr sz="900" spc="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far</a:t>
            </a:r>
            <a:r>
              <a:rPr sz="900" spc="5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domande</a:t>
            </a:r>
            <a:r>
              <a:rPr sz="900" spc="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Gesù</a:t>
            </a:r>
            <a:r>
              <a:rPr sz="900" spc="5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sui</a:t>
            </a:r>
            <a:r>
              <a:rPr sz="900" spc="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suoi</a:t>
            </a:r>
            <a:r>
              <a:rPr sz="900" spc="5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discepoli</a:t>
            </a:r>
            <a:r>
              <a:rPr sz="900" spc="5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</a:t>
            </a:r>
            <a:r>
              <a:rPr sz="900" spc="5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sul</a:t>
            </a:r>
            <a:r>
              <a:rPr sz="900" spc="6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suo</a:t>
            </a:r>
            <a:r>
              <a:rPr sz="900" spc="5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insegnamento.</a:t>
            </a:r>
            <a:r>
              <a:rPr sz="900" spc="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Gesù</a:t>
            </a:r>
            <a:endParaRPr sz="900">
              <a:latin typeface="Verdana"/>
              <a:cs typeface="Verdana"/>
            </a:endParaRPr>
          </a:p>
          <a:p>
            <a:pPr marL="48895" marR="5080" algn="just">
              <a:lnSpc>
                <a:spcPct val="101099"/>
              </a:lnSpc>
            </a:pPr>
            <a:r>
              <a:rPr sz="900" dirty="0">
                <a:latin typeface="Verdana"/>
                <a:cs typeface="Verdana"/>
              </a:rPr>
              <a:t>rispose: </a:t>
            </a:r>
            <a:r>
              <a:rPr sz="900" spc="-5" dirty="0">
                <a:latin typeface="Verdana"/>
                <a:cs typeface="Verdana"/>
              </a:rPr>
              <a:t>«Io </a:t>
            </a:r>
            <a:r>
              <a:rPr sz="900" dirty="0">
                <a:latin typeface="Verdana"/>
                <a:cs typeface="Verdana"/>
              </a:rPr>
              <a:t>ho parlato </a:t>
            </a:r>
            <a:r>
              <a:rPr sz="900" spc="-5" dirty="0">
                <a:latin typeface="Verdana"/>
                <a:cs typeface="Verdana"/>
              </a:rPr>
              <a:t>chiaramente </a:t>
            </a:r>
            <a:r>
              <a:rPr sz="900" dirty="0">
                <a:latin typeface="Verdana"/>
                <a:cs typeface="Verdana"/>
              </a:rPr>
              <a:t>al mondo. Ho sempre insegnato </a:t>
            </a:r>
            <a:r>
              <a:rPr sz="900" spc="-5" dirty="0">
                <a:latin typeface="Verdana"/>
                <a:cs typeface="Verdana"/>
              </a:rPr>
              <a:t>nelle </a:t>
            </a:r>
            <a:r>
              <a:rPr sz="900" dirty="0">
                <a:latin typeface="Verdana"/>
                <a:cs typeface="Verdana"/>
              </a:rPr>
              <a:t>Sinagoghe e nel Tempio, e non ho  mai parlato di nascosto, ma sempre in pubblico, in </a:t>
            </a:r>
            <a:r>
              <a:rPr sz="900" spc="-5" dirty="0">
                <a:latin typeface="Verdana"/>
                <a:cs typeface="Verdana"/>
              </a:rPr>
              <a:t>mezzo </a:t>
            </a:r>
            <a:r>
              <a:rPr sz="900" dirty="0">
                <a:latin typeface="Verdana"/>
                <a:cs typeface="Verdana"/>
              </a:rPr>
              <a:t>alla gente. Quindi, perché mi </a:t>
            </a:r>
            <a:r>
              <a:rPr sz="900" spc="-5" dirty="0">
                <a:latin typeface="Verdana"/>
                <a:cs typeface="Verdana"/>
              </a:rPr>
              <a:t>fai queste domande?  </a:t>
            </a:r>
            <a:r>
              <a:rPr sz="900" dirty="0">
                <a:latin typeface="Verdana"/>
                <a:cs typeface="Verdana"/>
              </a:rPr>
              <a:t>Interroga</a:t>
            </a:r>
            <a:r>
              <a:rPr sz="900" spc="9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quelli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che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mi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spc="-10" dirty="0">
                <a:latin typeface="Verdana"/>
                <a:cs typeface="Verdana"/>
              </a:rPr>
              <a:t>hanno</a:t>
            </a:r>
            <a:r>
              <a:rPr sz="900" spc="10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ascoltato: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essi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sanno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quel</a:t>
            </a:r>
            <a:r>
              <a:rPr sz="900" spc="10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che</a:t>
            </a:r>
            <a:r>
              <a:rPr sz="900" spc="9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ho</a:t>
            </a:r>
            <a:r>
              <a:rPr sz="900" spc="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detto».</a:t>
            </a:r>
            <a:r>
              <a:rPr sz="900" spc="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Così</a:t>
            </a:r>
            <a:r>
              <a:rPr sz="900" spc="8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parlò</a:t>
            </a:r>
            <a:r>
              <a:rPr sz="900" spc="10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Gesù.</a:t>
            </a:r>
            <a:r>
              <a:rPr sz="900" spc="8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Aveva</a:t>
            </a:r>
            <a:r>
              <a:rPr sz="900" spc="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appena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detto</a:t>
            </a:r>
            <a:endParaRPr sz="900">
              <a:latin typeface="Verdana"/>
              <a:cs typeface="Verdana"/>
            </a:endParaRPr>
          </a:p>
          <a:p>
            <a:pPr marL="48895" algn="just">
              <a:lnSpc>
                <a:spcPct val="100000"/>
              </a:lnSpc>
              <a:spcBef>
                <a:spcPts val="25"/>
              </a:spcBef>
            </a:pPr>
            <a:r>
              <a:rPr sz="900" dirty="0">
                <a:latin typeface="Verdana"/>
                <a:cs typeface="Verdana"/>
              </a:rPr>
              <a:t>questo, </a:t>
            </a:r>
            <a:r>
              <a:rPr sz="900" spc="-5" dirty="0">
                <a:latin typeface="Verdana"/>
                <a:cs typeface="Verdana"/>
              </a:rPr>
              <a:t>che una </a:t>
            </a:r>
            <a:r>
              <a:rPr sz="900" dirty="0">
                <a:latin typeface="Verdana"/>
                <a:cs typeface="Verdana"/>
              </a:rPr>
              <a:t>delle guardie </a:t>
            </a:r>
            <a:r>
              <a:rPr sz="900" spc="-5" dirty="0">
                <a:latin typeface="Verdana"/>
                <a:cs typeface="Verdana"/>
              </a:rPr>
              <a:t>presenti </a:t>
            </a:r>
            <a:r>
              <a:rPr sz="900" dirty="0">
                <a:latin typeface="Verdana"/>
                <a:cs typeface="Verdana"/>
              </a:rPr>
              <a:t>gli diede </a:t>
            </a:r>
            <a:r>
              <a:rPr sz="900" spc="-5" dirty="0">
                <a:latin typeface="Verdana"/>
                <a:cs typeface="Verdana"/>
              </a:rPr>
              <a:t>uno schiaffo, </a:t>
            </a:r>
            <a:r>
              <a:rPr sz="900" dirty="0">
                <a:latin typeface="Verdana"/>
                <a:cs typeface="Verdana"/>
              </a:rPr>
              <a:t>dicendo: </a:t>
            </a:r>
            <a:r>
              <a:rPr sz="900" spc="-5" dirty="0">
                <a:latin typeface="Verdana"/>
                <a:cs typeface="Verdana"/>
              </a:rPr>
              <a:t>«Così </a:t>
            </a:r>
            <a:r>
              <a:rPr sz="900" dirty="0">
                <a:latin typeface="Verdana"/>
                <a:cs typeface="Verdana"/>
              </a:rPr>
              <a:t>rispondi al </a:t>
            </a:r>
            <a:r>
              <a:rPr sz="900" spc="-5" dirty="0">
                <a:latin typeface="Verdana"/>
                <a:cs typeface="Verdana"/>
              </a:rPr>
              <a:t>sommo</a:t>
            </a:r>
            <a:r>
              <a:rPr sz="900" spc="6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sacerdote?».</a:t>
            </a:r>
            <a:endParaRPr sz="900">
              <a:latin typeface="Verdana"/>
              <a:cs typeface="Verdana"/>
            </a:endParaRPr>
          </a:p>
          <a:p>
            <a:pPr marL="48895" marR="5080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Gesù replicò: </a:t>
            </a:r>
            <a:r>
              <a:rPr sz="900" spc="-5" dirty="0">
                <a:latin typeface="Verdana"/>
                <a:cs typeface="Verdana"/>
              </a:rPr>
              <a:t>«Se </a:t>
            </a:r>
            <a:r>
              <a:rPr sz="900" dirty="0">
                <a:latin typeface="Verdana"/>
                <a:cs typeface="Verdana"/>
              </a:rPr>
              <a:t>ho </a:t>
            </a:r>
            <a:r>
              <a:rPr sz="900" spc="-5" dirty="0">
                <a:latin typeface="Verdana"/>
                <a:cs typeface="Verdana"/>
              </a:rPr>
              <a:t>detto </a:t>
            </a:r>
            <a:r>
              <a:rPr sz="900" dirty="0">
                <a:latin typeface="Verdana"/>
                <a:cs typeface="Verdana"/>
              </a:rPr>
              <a:t>qualcosa di </a:t>
            </a:r>
            <a:r>
              <a:rPr sz="900" spc="-5" dirty="0">
                <a:latin typeface="Verdana"/>
                <a:cs typeface="Verdana"/>
              </a:rPr>
              <a:t>male, dimostralo; </a:t>
            </a:r>
            <a:r>
              <a:rPr sz="900" dirty="0">
                <a:latin typeface="Verdana"/>
                <a:cs typeface="Verdana"/>
              </a:rPr>
              <a:t>ma se ho </a:t>
            </a:r>
            <a:r>
              <a:rPr sz="900" spc="-5" dirty="0">
                <a:latin typeface="Verdana"/>
                <a:cs typeface="Verdana"/>
              </a:rPr>
              <a:t>detto </a:t>
            </a:r>
            <a:r>
              <a:rPr sz="900" dirty="0">
                <a:latin typeface="Verdana"/>
                <a:cs typeface="Verdana"/>
              </a:rPr>
              <a:t>la verità, perché mi </a:t>
            </a:r>
            <a:r>
              <a:rPr sz="900" spc="-5" dirty="0">
                <a:latin typeface="Verdana"/>
                <a:cs typeface="Verdana"/>
              </a:rPr>
              <a:t>percuoti?». </a:t>
            </a:r>
            <a:r>
              <a:rPr sz="900" dirty="0">
                <a:latin typeface="Verdana"/>
                <a:cs typeface="Verdana"/>
              </a:rPr>
              <a:t>Il  sommo sacerdote </a:t>
            </a:r>
            <a:r>
              <a:rPr sz="900" spc="-5" dirty="0">
                <a:latin typeface="Verdana"/>
                <a:cs typeface="Verdana"/>
              </a:rPr>
              <a:t>gli fece ancora una </a:t>
            </a:r>
            <a:r>
              <a:rPr sz="900" dirty="0">
                <a:latin typeface="Verdana"/>
                <a:cs typeface="Verdana"/>
              </a:rPr>
              <a:t>domanda: «Se tu sei il Messia, il </a:t>
            </a:r>
            <a:r>
              <a:rPr sz="900" spc="-5" dirty="0">
                <a:latin typeface="Verdana"/>
                <a:cs typeface="Verdana"/>
              </a:rPr>
              <a:t>Cristo, </a:t>
            </a:r>
            <a:r>
              <a:rPr sz="900" dirty="0">
                <a:latin typeface="Verdana"/>
                <a:cs typeface="Verdana"/>
              </a:rPr>
              <a:t>il Figlio di </a:t>
            </a:r>
            <a:r>
              <a:rPr sz="900" spc="-5" dirty="0">
                <a:latin typeface="Verdana"/>
                <a:cs typeface="Verdana"/>
              </a:rPr>
              <a:t>Dio benedetto, </a:t>
            </a:r>
            <a:r>
              <a:rPr sz="900" dirty="0">
                <a:latin typeface="Verdana"/>
                <a:cs typeface="Verdana"/>
              </a:rPr>
              <a:t>dillo  apertamente a noi». Ma Gesù rispose: </a:t>
            </a:r>
            <a:r>
              <a:rPr sz="900" spc="-5" dirty="0">
                <a:latin typeface="Verdana"/>
                <a:cs typeface="Verdana"/>
              </a:rPr>
              <a:t>«Anche </a:t>
            </a:r>
            <a:r>
              <a:rPr sz="900" dirty="0">
                <a:latin typeface="Verdana"/>
                <a:cs typeface="Verdana"/>
              </a:rPr>
              <a:t>se lo dico, </a:t>
            </a:r>
            <a:r>
              <a:rPr sz="900" spc="-5" dirty="0">
                <a:latin typeface="Verdana"/>
                <a:cs typeface="Verdana"/>
              </a:rPr>
              <a:t>voi non </a:t>
            </a:r>
            <a:r>
              <a:rPr sz="900" dirty="0">
                <a:latin typeface="Verdana"/>
                <a:cs typeface="Verdana"/>
              </a:rPr>
              <a:t>mi credete, se </a:t>
            </a:r>
            <a:r>
              <a:rPr sz="900" spc="-5" dirty="0">
                <a:latin typeface="Verdana"/>
                <a:cs typeface="Verdana"/>
              </a:rPr>
              <a:t>invece </a:t>
            </a:r>
            <a:r>
              <a:rPr sz="900" dirty="0">
                <a:latin typeface="Verdana"/>
                <a:cs typeface="Verdana"/>
              </a:rPr>
              <a:t>vi faccio domande, </a:t>
            </a:r>
            <a:r>
              <a:rPr sz="900" spc="-5" dirty="0">
                <a:latin typeface="Verdana"/>
                <a:cs typeface="Verdana"/>
              </a:rPr>
              <a:t>voi  </a:t>
            </a:r>
            <a:r>
              <a:rPr sz="900" dirty="0">
                <a:latin typeface="Verdana"/>
                <a:cs typeface="Verdana"/>
              </a:rPr>
              <a:t>non mi </a:t>
            </a:r>
            <a:r>
              <a:rPr sz="900" spc="-5" dirty="0">
                <a:latin typeface="Verdana"/>
                <a:cs typeface="Verdana"/>
              </a:rPr>
              <a:t>rispondete: </a:t>
            </a:r>
            <a:r>
              <a:rPr sz="900" dirty="0">
                <a:latin typeface="Verdana"/>
                <a:cs typeface="Verdana"/>
              </a:rPr>
              <a:t>Si, </a:t>
            </a:r>
            <a:r>
              <a:rPr sz="900" spc="-5" dirty="0">
                <a:latin typeface="Verdana"/>
                <a:cs typeface="Verdana"/>
              </a:rPr>
              <a:t>sono </a:t>
            </a:r>
            <a:r>
              <a:rPr sz="900" dirty="0">
                <a:latin typeface="Verdana"/>
                <a:cs typeface="Verdana"/>
              </a:rPr>
              <a:t>io. </a:t>
            </a:r>
            <a:r>
              <a:rPr sz="900" spc="-5" dirty="0">
                <a:latin typeface="Verdana"/>
                <a:cs typeface="Verdana"/>
              </a:rPr>
              <a:t>Tu l’hai </a:t>
            </a:r>
            <a:r>
              <a:rPr sz="900" dirty="0">
                <a:latin typeface="Verdana"/>
                <a:cs typeface="Verdana"/>
              </a:rPr>
              <a:t>detto, </a:t>
            </a:r>
            <a:r>
              <a:rPr sz="900" spc="-5" dirty="0">
                <a:latin typeface="Verdana"/>
                <a:cs typeface="Verdana"/>
              </a:rPr>
              <a:t>anzi </a:t>
            </a:r>
            <a:r>
              <a:rPr sz="900" dirty="0">
                <a:latin typeface="Verdana"/>
                <a:cs typeface="Verdana"/>
              </a:rPr>
              <a:t>io vi dico: da </a:t>
            </a:r>
            <a:r>
              <a:rPr sz="900" spc="-5" dirty="0">
                <a:latin typeface="Verdana"/>
                <a:cs typeface="Verdana"/>
              </a:rPr>
              <a:t>questo momento starà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Figlio dell’uomo  </a:t>
            </a:r>
            <a:r>
              <a:rPr sz="900" dirty="0">
                <a:latin typeface="Verdana"/>
                <a:cs typeface="Verdana"/>
              </a:rPr>
              <a:t>seduto alla destra di Dio </a:t>
            </a:r>
            <a:r>
              <a:rPr sz="900" spc="-5" dirty="0">
                <a:latin typeface="Verdana"/>
                <a:cs typeface="Verdana"/>
              </a:rPr>
              <a:t>Onnipotente». </a:t>
            </a:r>
            <a:r>
              <a:rPr sz="900" dirty="0">
                <a:latin typeface="Verdana"/>
                <a:cs typeface="Verdana"/>
              </a:rPr>
              <a:t>Allora tutti </a:t>
            </a:r>
            <a:r>
              <a:rPr sz="900" spc="-5" dirty="0">
                <a:latin typeface="Verdana"/>
                <a:cs typeface="Verdana"/>
              </a:rPr>
              <a:t>esclamarono: «Tu dunque </a:t>
            </a:r>
            <a:r>
              <a:rPr sz="900" dirty="0">
                <a:latin typeface="Verdana"/>
                <a:cs typeface="Verdana"/>
              </a:rPr>
              <a:t>sei il Figlio di Dio?». Gesù rispose  loro:</a:t>
            </a:r>
            <a:r>
              <a:rPr sz="900" spc="110" dirty="0">
                <a:latin typeface="Verdana"/>
                <a:cs typeface="Verdana"/>
              </a:rPr>
              <a:t> </a:t>
            </a:r>
            <a:r>
              <a:rPr sz="900" spc="-10" dirty="0">
                <a:latin typeface="Verdana"/>
                <a:cs typeface="Verdana"/>
              </a:rPr>
              <a:t>«Voi</a:t>
            </a:r>
            <a:r>
              <a:rPr sz="900" spc="12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stessi</a:t>
            </a:r>
            <a:r>
              <a:rPr sz="900" spc="1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lo</a:t>
            </a:r>
            <a:r>
              <a:rPr sz="900" spc="11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dite!</a:t>
            </a:r>
            <a:r>
              <a:rPr sz="900" spc="1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Io</a:t>
            </a:r>
            <a:r>
              <a:rPr sz="900" spc="114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lo</a:t>
            </a:r>
            <a:r>
              <a:rPr sz="900" spc="11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sono!».</a:t>
            </a:r>
            <a:r>
              <a:rPr sz="900" spc="22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Allora</a:t>
            </a:r>
            <a:r>
              <a:rPr sz="900" spc="114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il</a:t>
            </a:r>
            <a:r>
              <a:rPr sz="900" spc="10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sommo</a:t>
            </a:r>
            <a:r>
              <a:rPr sz="900" spc="114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sacerdote,</a:t>
            </a:r>
            <a:r>
              <a:rPr sz="900" spc="10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scandalizzato,</a:t>
            </a:r>
            <a:r>
              <a:rPr sz="900" spc="11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stracciandosi</a:t>
            </a:r>
            <a:r>
              <a:rPr sz="900" spc="120" dirty="0">
                <a:latin typeface="Verdana"/>
                <a:cs typeface="Verdana"/>
              </a:rPr>
              <a:t> </a:t>
            </a:r>
            <a:r>
              <a:rPr sz="900" spc="-10" dirty="0">
                <a:latin typeface="Verdana"/>
                <a:cs typeface="Verdana"/>
              </a:rPr>
              <a:t>le</a:t>
            </a:r>
            <a:r>
              <a:rPr sz="900" spc="114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vesti,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disse:</a:t>
            </a:r>
            <a:endParaRPr sz="900">
              <a:latin typeface="Verdana"/>
              <a:cs typeface="Verdana"/>
            </a:endParaRPr>
          </a:p>
          <a:p>
            <a:pPr marL="48895" marR="5715" algn="just">
              <a:lnSpc>
                <a:spcPct val="101099"/>
              </a:lnSpc>
              <a:spcBef>
                <a:spcPts val="15"/>
              </a:spcBef>
            </a:pPr>
            <a:r>
              <a:rPr sz="900" spc="-5" dirty="0">
                <a:latin typeface="Verdana"/>
                <a:cs typeface="Verdana"/>
              </a:rPr>
              <a:t>«Ha </a:t>
            </a:r>
            <a:r>
              <a:rPr sz="900" dirty="0">
                <a:latin typeface="Verdana"/>
                <a:cs typeface="Verdana"/>
              </a:rPr>
              <a:t>bestemmiato!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bisogno </a:t>
            </a:r>
            <a:r>
              <a:rPr sz="900" spc="-5" dirty="0">
                <a:latin typeface="Verdana"/>
                <a:cs typeface="Verdana"/>
              </a:rPr>
              <a:t>abbiamo </a:t>
            </a:r>
            <a:r>
              <a:rPr sz="900" dirty="0">
                <a:latin typeface="Verdana"/>
                <a:cs typeface="Verdana"/>
              </a:rPr>
              <a:t>ancora di testimoni? </a:t>
            </a:r>
            <a:r>
              <a:rPr sz="900" spc="-5" dirty="0">
                <a:latin typeface="Verdana"/>
                <a:cs typeface="Verdana"/>
              </a:rPr>
              <a:t>Avete </a:t>
            </a:r>
            <a:r>
              <a:rPr sz="900" dirty="0">
                <a:latin typeface="Verdana"/>
                <a:cs typeface="Verdana"/>
              </a:rPr>
              <a:t>udito la sua bestemmia, ormai non  abbiamo più bisogno di </a:t>
            </a:r>
            <a:r>
              <a:rPr sz="900" spc="-5" dirty="0">
                <a:latin typeface="Verdana"/>
                <a:cs typeface="Verdana"/>
              </a:rPr>
              <a:t>prove! </a:t>
            </a:r>
            <a:r>
              <a:rPr sz="900" spc="-10" dirty="0">
                <a:latin typeface="Verdana"/>
                <a:cs typeface="Verdana"/>
              </a:rPr>
              <a:t>Noi </a:t>
            </a:r>
            <a:r>
              <a:rPr sz="900" dirty="0">
                <a:latin typeface="Verdana"/>
                <a:cs typeface="Verdana"/>
              </a:rPr>
              <a:t>stessi lo </a:t>
            </a:r>
            <a:r>
              <a:rPr sz="900" spc="-5" dirty="0">
                <a:latin typeface="Verdana"/>
                <a:cs typeface="Verdana"/>
              </a:rPr>
              <a:t>abbiamo udito </a:t>
            </a:r>
            <a:r>
              <a:rPr sz="900" dirty="0">
                <a:latin typeface="Verdana"/>
                <a:cs typeface="Verdana"/>
              </a:rPr>
              <a:t>direttamente dalla </a:t>
            </a:r>
            <a:r>
              <a:rPr sz="900" spc="-5" dirty="0">
                <a:latin typeface="Verdana"/>
                <a:cs typeface="Verdana"/>
              </a:rPr>
              <a:t>sua </a:t>
            </a:r>
            <a:r>
              <a:rPr sz="900" dirty="0">
                <a:latin typeface="Verdana"/>
                <a:cs typeface="Verdana"/>
              </a:rPr>
              <a:t>bocca. </a:t>
            </a:r>
            <a:r>
              <a:rPr sz="900" spc="-5" dirty="0">
                <a:latin typeface="Verdana"/>
                <a:cs typeface="Verdana"/>
              </a:rPr>
              <a:t>Qual </a:t>
            </a:r>
            <a:r>
              <a:rPr sz="900" dirty="0">
                <a:latin typeface="Verdana"/>
                <a:cs typeface="Verdana"/>
              </a:rPr>
              <a:t>è il vostro  parere?». Tutti </a:t>
            </a:r>
            <a:r>
              <a:rPr sz="900" spc="-5" dirty="0">
                <a:latin typeface="Verdana"/>
                <a:cs typeface="Verdana"/>
              </a:rPr>
              <a:t>sentenziarono: </a:t>
            </a:r>
            <a:r>
              <a:rPr sz="900" dirty="0">
                <a:latin typeface="Verdana"/>
                <a:cs typeface="Verdana"/>
              </a:rPr>
              <a:t>«È reo di </a:t>
            </a:r>
            <a:r>
              <a:rPr sz="900" spc="-5" dirty="0">
                <a:latin typeface="Verdana"/>
                <a:cs typeface="Verdana"/>
              </a:rPr>
              <a:t>morte!». </a:t>
            </a:r>
            <a:r>
              <a:rPr sz="900" dirty="0">
                <a:latin typeface="Verdana"/>
                <a:cs typeface="Verdana"/>
              </a:rPr>
              <a:t>Allora </a:t>
            </a:r>
            <a:r>
              <a:rPr sz="900" spc="-5" dirty="0">
                <a:latin typeface="Verdana"/>
                <a:cs typeface="Verdana"/>
              </a:rPr>
              <a:t>alcuni </a:t>
            </a:r>
            <a:r>
              <a:rPr sz="900" dirty="0">
                <a:latin typeface="Verdana"/>
                <a:cs typeface="Verdana"/>
              </a:rPr>
              <a:t>gli </a:t>
            </a:r>
            <a:r>
              <a:rPr sz="900" spc="-5" dirty="0">
                <a:latin typeface="Verdana"/>
                <a:cs typeface="Verdana"/>
              </a:rPr>
              <a:t>sputarono </a:t>
            </a:r>
            <a:r>
              <a:rPr sz="900" dirty="0">
                <a:latin typeface="Verdana"/>
                <a:cs typeface="Verdana"/>
              </a:rPr>
              <a:t>in faccia e lo </a:t>
            </a:r>
            <a:r>
              <a:rPr sz="900" spc="-5" dirty="0">
                <a:latin typeface="Verdana"/>
                <a:cs typeface="Verdana"/>
              </a:rPr>
              <a:t>presero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pugni; altri  </a:t>
            </a:r>
            <a:r>
              <a:rPr sz="900" dirty="0">
                <a:latin typeface="Verdana"/>
                <a:cs typeface="Verdana"/>
              </a:rPr>
              <a:t>lo </a:t>
            </a:r>
            <a:r>
              <a:rPr sz="900" spc="-5" dirty="0">
                <a:latin typeface="Verdana"/>
                <a:cs typeface="Verdana"/>
              </a:rPr>
              <a:t>bastonavano </a:t>
            </a:r>
            <a:r>
              <a:rPr sz="900" dirty="0">
                <a:latin typeface="Verdana"/>
                <a:cs typeface="Verdana"/>
              </a:rPr>
              <a:t>dicendo: </a:t>
            </a:r>
            <a:r>
              <a:rPr sz="900" spc="-5" dirty="0">
                <a:latin typeface="Verdana"/>
                <a:cs typeface="Verdana"/>
              </a:rPr>
              <a:t>«Indovina, </a:t>
            </a:r>
            <a:r>
              <a:rPr sz="900" dirty="0">
                <a:latin typeface="Verdana"/>
                <a:cs typeface="Verdana"/>
              </a:rPr>
              <a:t>o Cristo! </a:t>
            </a:r>
            <a:r>
              <a:rPr sz="900" spc="-5" dirty="0">
                <a:latin typeface="Verdana"/>
                <a:cs typeface="Verdana"/>
              </a:rPr>
              <a:t>Chi </a:t>
            </a:r>
            <a:r>
              <a:rPr sz="900" dirty="0">
                <a:latin typeface="Verdana"/>
                <a:cs typeface="Verdana"/>
              </a:rPr>
              <a:t>è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ti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dirty="0">
                <a:latin typeface="Verdana"/>
                <a:cs typeface="Verdana"/>
              </a:rPr>
              <a:t>percosso?». Poi lo legarono in catene e lo  portarono </a:t>
            </a:r>
            <a:r>
              <a:rPr sz="900" spc="-5" dirty="0">
                <a:latin typeface="Verdana"/>
                <a:cs typeface="Verdana"/>
              </a:rPr>
              <a:t>via </a:t>
            </a:r>
            <a:r>
              <a:rPr sz="900" dirty="0">
                <a:latin typeface="Verdana"/>
                <a:cs typeface="Verdana"/>
              </a:rPr>
              <a:t>per </a:t>
            </a:r>
            <a:r>
              <a:rPr sz="900" spc="-5" dirty="0">
                <a:latin typeface="Verdana"/>
                <a:cs typeface="Verdana"/>
              </a:rPr>
              <a:t>consegnarlo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Pilato,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governatore</a:t>
            </a:r>
            <a:r>
              <a:rPr sz="900" spc="1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romano.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7220" y="874775"/>
            <a:ext cx="1618487" cy="1688591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9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8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543675" cy="24244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Il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suicidio di</a:t>
            </a:r>
            <a:r>
              <a:rPr sz="1400" b="1" spc="-1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Giuda</a:t>
            </a:r>
            <a:endParaRPr sz="1400">
              <a:latin typeface="Calibri"/>
              <a:cs typeface="Calibri"/>
            </a:endParaRPr>
          </a:p>
          <a:p>
            <a:pPr marR="5080" algn="r">
              <a:lnSpc>
                <a:spcPct val="100000"/>
              </a:lnSpc>
              <a:spcBef>
                <a:spcPts val="700"/>
              </a:spcBef>
            </a:pP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Giuda, il traditore, vide che Gesù era stato </a:t>
            </a:r>
            <a:r>
              <a:rPr sz="900" spc="-5" dirty="0">
                <a:latin typeface="Verdana"/>
                <a:cs typeface="Verdana"/>
              </a:rPr>
              <a:t>condannato, </a:t>
            </a:r>
            <a:r>
              <a:rPr sz="900" dirty="0">
                <a:latin typeface="Verdana"/>
                <a:cs typeface="Verdana"/>
              </a:rPr>
              <a:t>ebbe </a:t>
            </a:r>
            <a:r>
              <a:rPr sz="900" spc="-5" dirty="0">
                <a:latin typeface="Verdana"/>
                <a:cs typeface="Verdana"/>
              </a:rPr>
              <a:t>rimorso. </a:t>
            </a:r>
            <a:r>
              <a:rPr sz="900" dirty="0">
                <a:latin typeface="Verdana"/>
                <a:cs typeface="Verdana"/>
              </a:rPr>
              <a:t>Pentitosi, prese </a:t>
            </a:r>
            <a:r>
              <a:rPr sz="900" spc="-10" dirty="0">
                <a:latin typeface="Verdana"/>
                <a:cs typeface="Verdana"/>
              </a:rPr>
              <a:t>le </a:t>
            </a:r>
            <a:r>
              <a:rPr sz="900" dirty="0">
                <a:latin typeface="Verdana"/>
                <a:cs typeface="Verdana"/>
              </a:rPr>
              <a:t>trenta</a:t>
            </a:r>
            <a:r>
              <a:rPr sz="900" spc="1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monete</a:t>
            </a:r>
            <a:endParaRPr sz="900">
              <a:latin typeface="Verdana"/>
              <a:cs typeface="Verdana"/>
            </a:endParaRPr>
          </a:p>
          <a:p>
            <a:pPr marR="6350" algn="r">
              <a:lnSpc>
                <a:spcPct val="100000"/>
              </a:lnSpc>
              <a:spcBef>
                <a:spcPts val="15"/>
              </a:spcBef>
            </a:pPr>
            <a:r>
              <a:rPr sz="900" dirty="0">
                <a:latin typeface="Verdana"/>
                <a:cs typeface="Verdana"/>
              </a:rPr>
              <a:t>d’argento e le </a:t>
            </a:r>
            <a:r>
              <a:rPr sz="900" spc="-5" dirty="0">
                <a:latin typeface="Verdana"/>
                <a:cs typeface="Verdana"/>
              </a:rPr>
              <a:t>riportò </a:t>
            </a:r>
            <a:r>
              <a:rPr sz="900" spc="-10" dirty="0">
                <a:latin typeface="Verdana"/>
                <a:cs typeface="Verdana"/>
              </a:rPr>
              <a:t>ai </a:t>
            </a:r>
            <a:r>
              <a:rPr sz="900" dirty="0">
                <a:latin typeface="Verdana"/>
                <a:cs typeface="Verdana"/>
              </a:rPr>
              <a:t>capi </a:t>
            </a:r>
            <a:r>
              <a:rPr sz="900" spc="-5" dirty="0">
                <a:latin typeface="Verdana"/>
                <a:cs typeface="Verdana"/>
              </a:rPr>
              <a:t>dei </a:t>
            </a:r>
            <a:r>
              <a:rPr sz="900" dirty="0">
                <a:latin typeface="Verdana"/>
                <a:cs typeface="Verdana"/>
              </a:rPr>
              <a:t>sacerdoti e </a:t>
            </a:r>
            <a:r>
              <a:rPr sz="900" spc="-5" dirty="0">
                <a:latin typeface="Verdana"/>
                <a:cs typeface="Verdana"/>
              </a:rPr>
              <a:t>alle altre </a:t>
            </a:r>
            <a:r>
              <a:rPr sz="900" dirty="0">
                <a:latin typeface="Verdana"/>
                <a:cs typeface="Verdana"/>
              </a:rPr>
              <a:t>autorità, e</a:t>
            </a:r>
            <a:r>
              <a:rPr sz="900" spc="28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disse:</a:t>
            </a:r>
            <a:endParaRPr sz="900">
              <a:latin typeface="Verdana"/>
              <a:cs typeface="Verdana"/>
            </a:endParaRPr>
          </a:p>
          <a:p>
            <a:pPr marL="2423160" marR="6350" algn="just">
              <a:lnSpc>
                <a:spcPct val="101099"/>
              </a:lnSpc>
              <a:spcBef>
                <a:spcPts val="10"/>
              </a:spcBef>
            </a:pPr>
            <a:r>
              <a:rPr sz="900" spc="-5" dirty="0">
                <a:latin typeface="Verdana"/>
                <a:cs typeface="Verdana"/>
              </a:rPr>
              <a:t>«Ho </a:t>
            </a:r>
            <a:r>
              <a:rPr sz="900" dirty="0">
                <a:latin typeface="Verdana"/>
                <a:cs typeface="Verdana"/>
              </a:rPr>
              <a:t>fatto male, ho tradito un innocente». Ma quelli risposero: «A noi  che importa? </a:t>
            </a:r>
            <a:r>
              <a:rPr sz="900" spc="-5" dirty="0">
                <a:latin typeface="Verdana"/>
                <a:cs typeface="Verdana"/>
              </a:rPr>
              <a:t>Sono affari </a:t>
            </a:r>
            <a:r>
              <a:rPr sz="900" dirty="0">
                <a:latin typeface="Verdana"/>
                <a:cs typeface="Verdana"/>
              </a:rPr>
              <a:t>tuoi!». Allora Giuda </a:t>
            </a:r>
            <a:r>
              <a:rPr sz="900" spc="-5" dirty="0">
                <a:latin typeface="Verdana"/>
                <a:cs typeface="Verdana"/>
              </a:rPr>
              <a:t>buttò </a:t>
            </a:r>
            <a:r>
              <a:rPr sz="900" dirty="0">
                <a:latin typeface="Verdana"/>
                <a:cs typeface="Verdana"/>
              </a:rPr>
              <a:t>le monete </a:t>
            </a:r>
            <a:r>
              <a:rPr sz="900" spc="-5" dirty="0">
                <a:latin typeface="Verdana"/>
                <a:cs typeface="Verdana"/>
              </a:rPr>
              <a:t>nel  </a:t>
            </a:r>
            <a:r>
              <a:rPr sz="900" dirty="0">
                <a:latin typeface="Verdana"/>
                <a:cs typeface="Verdana"/>
              </a:rPr>
              <a:t>Tempio, si </a:t>
            </a:r>
            <a:r>
              <a:rPr sz="900" spc="-5" dirty="0">
                <a:latin typeface="Verdana"/>
                <a:cs typeface="Verdana"/>
              </a:rPr>
              <a:t>allontanò </a:t>
            </a:r>
            <a:r>
              <a:rPr sz="900" dirty="0">
                <a:latin typeface="Verdana"/>
                <a:cs typeface="Verdana"/>
              </a:rPr>
              <a:t>e andò ad</a:t>
            </a:r>
            <a:r>
              <a:rPr sz="900" spc="-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impiccarsi.</a:t>
            </a:r>
            <a:endParaRPr sz="900">
              <a:latin typeface="Verdana"/>
              <a:cs typeface="Verdana"/>
            </a:endParaRPr>
          </a:p>
          <a:p>
            <a:pPr marL="2423160" marR="6350" algn="just">
              <a:lnSpc>
                <a:spcPct val="101400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I capi dei sacerdoti </a:t>
            </a:r>
            <a:r>
              <a:rPr sz="900" spc="-5" dirty="0">
                <a:latin typeface="Verdana"/>
                <a:cs typeface="Verdana"/>
              </a:rPr>
              <a:t>raccolsero </a:t>
            </a:r>
            <a:r>
              <a:rPr sz="900" dirty="0">
                <a:latin typeface="Verdana"/>
                <a:cs typeface="Verdana"/>
              </a:rPr>
              <a:t>le monete e dissero: «La </a:t>
            </a:r>
            <a:r>
              <a:rPr sz="900" spc="-5" dirty="0">
                <a:latin typeface="Verdana"/>
                <a:cs typeface="Verdana"/>
              </a:rPr>
              <a:t>nostra </a:t>
            </a:r>
            <a:r>
              <a:rPr sz="900" dirty="0">
                <a:latin typeface="Verdana"/>
                <a:cs typeface="Verdana"/>
              </a:rPr>
              <a:t>Legge  non permette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dirty="0">
                <a:latin typeface="Verdana"/>
                <a:cs typeface="Verdana"/>
              </a:rPr>
              <a:t>mettere questi soldi nel </a:t>
            </a:r>
            <a:r>
              <a:rPr sz="900" spc="-5" dirty="0">
                <a:latin typeface="Verdana"/>
                <a:cs typeface="Verdana"/>
              </a:rPr>
              <a:t>tesoro del </a:t>
            </a:r>
            <a:r>
              <a:rPr sz="900" dirty="0">
                <a:latin typeface="Verdana"/>
                <a:cs typeface="Verdana"/>
              </a:rPr>
              <a:t>Tempio, perché è  </a:t>
            </a:r>
            <a:r>
              <a:rPr sz="900" spc="-5" dirty="0">
                <a:latin typeface="Verdana"/>
                <a:cs typeface="Verdana"/>
              </a:rPr>
              <a:t>prezzo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sangue». </a:t>
            </a:r>
            <a:r>
              <a:rPr sz="900" dirty="0">
                <a:latin typeface="Verdana"/>
                <a:cs typeface="Verdana"/>
              </a:rPr>
              <a:t>E, tenuto consiglio, con </a:t>
            </a:r>
            <a:r>
              <a:rPr sz="900" spc="-5" dirty="0">
                <a:latin typeface="Verdana"/>
                <a:cs typeface="Verdana"/>
              </a:rPr>
              <a:t>quei </a:t>
            </a:r>
            <a:r>
              <a:rPr sz="900" dirty="0">
                <a:latin typeface="Verdana"/>
                <a:cs typeface="Verdana"/>
              </a:rPr>
              <a:t>soldi </a:t>
            </a:r>
            <a:r>
              <a:rPr sz="900" spc="-5" dirty="0">
                <a:latin typeface="Verdana"/>
                <a:cs typeface="Verdana"/>
              </a:rPr>
              <a:t>comprarono </a:t>
            </a:r>
            <a:r>
              <a:rPr sz="900" spc="-10" dirty="0">
                <a:latin typeface="Verdana"/>
                <a:cs typeface="Verdana"/>
              </a:rPr>
              <a:t>il  </a:t>
            </a:r>
            <a:r>
              <a:rPr sz="900" spc="-5" dirty="0">
                <a:latin typeface="Verdana"/>
                <a:cs typeface="Verdana"/>
              </a:rPr>
              <a:t>Campo </a:t>
            </a:r>
            <a:r>
              <a:rPr sz="900" dirty="0">
                <a:latin typeface="Verdana"/>
                <a:cs typeface="Verdana"/>
              </a:rPr>
              <a:t>del Vasaio </a:t>
            </a:r>
            <a:r>
              <a:rPr sz="900" spc="-5" dirty="0">
                <a:latin typeface="Verdana"/>
                <a:cs typeface="Verdana"/>
              </a:rPr>
              <a:t>per </a:t>
            </a:r>
            <a:r>
              <a:rPr sz="900" dirty="0">
                <a:latin typeface="Verdana"/>
                <a:cs typeface="Verdana"/>
              </a:rPr>
              <a:t>destinarlo </a:t>
            </a:r>
            <a:r>
              <a:rPr sz="900" spc="-5" dirty="0">
                <a:latin typeface="Verdana"/>
                <a:cs typeface="Verdana"/>
              </a:rPr>
              <a:t>al cimitero degli stranieri. </a:t>
            </a:r>
            <a:r>
              <a:rPr sz="900" dirty="0">
                <a:latin typeface="Verdana"/>
                <a:cs typeface="Verdana"/>
              </a:rPr>
              <a:t>Perciò </a:t>
            </a:r>
            <a:r>
              <a:rPr sz="900" spc="-5" dirty="0">
                <a:latin typeface="Verdana"/>
                <a:cs typeface="Verdana"/>
              </a:rPr>
              <a:t>quel  </a:t>
            </a:r>
            <a:r>
              <a:rPr sz="900" dirty="0">
                <a:latin typeface="Verdana"/>
                <a:cs typeface="Verdana"/>
              </a:rPr>
              <a:t>campo </a:t>
            </a:r>
            <a:r>
              <a:rPr sz="900" spc="-10" dirty="0">
                <a:latin typeface="Verdana"/>
                <a:cs typeface="Verdana"/>
              </a:rPr>
              <a:t>fu </a:t>
            </a:r>
            <a:r>
              <a:rPr sz="900" dirty="0">
                <a:latin typeface="Verdana"/>
                <a:cs typeface="Verdana"/>
              </a:rPr>
              <a:t>denominato </a:t>
            </a:r>
            <a:r>
              <a:rPr sz="900" spc="-5" dirty="0">
                <a:latin typeface="Verdana"/>
                <a:cs typeface="Verdana"/>
              </a:rPr>
              <a:t>‘Campo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sangue’ fino </a:t>
            </a:r>
            <a:r>
              <a:rPr sz="900" dirty="0">
                <a:latin typeface="Verdana"/>
                <a:cs typeface="Verdana"/>
              </a:rPr>
              <a:t>al </a:t>
            </a:r>
            <a:r>
              <a:rPr sz="900" spc="-5" dirty="0">
                <a:latin typeface="Verdana"/>
                <a:cs typeface="Verdana"/>
              </a:rPr>
              <a:t>giorno</a:t>
            </a:r>
            <a:r>
              <a:rPr sz="900" spc="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d’oggi.</a:t>
            </a:r>
            <a:endParaRPr sz="900">
              <a:latin typeface="Verdana"/>
              <a:cs typeface="Verdana"/>
            </a:endParaRPr>
          </a:p>
          <a:p>
            <a:pPr marL="2423160" marR="5715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Allora si adempì </a:t>
            </a:r>
            <a:r>
              <a:rPr sz="900" spc="-5" dirty="0">
                <a:latin typeface="Verdana"/>
                <a:cs typeface="Verdana"/>
              </a:rPr>
              <a:t>quanto </a:t>
            </a:r>
            <a:r>
              <a:rPr sz="900" dirty="0">
                <a:latin typeface="Verdana"/>
                <a:cs typeface="Verdana"/>
              </a:rPr>
              <a:t>era stato detto </a:t>
            </a:r>
            <a:r>
              <a:rPr sz="900" spc="-5" dirty="0">
                <a:latin typeface="Verdana"/>
                <a:cs typeface="Verdana"/>
              </a:rPr>
              <a:t>dal profeta </a:t>
            </a:r>
            <a:r>
              <a:rPr sz="900" dirty="0">
                <a:latin typeface="Verdana"/>
                <a:cs typeface="Verdana"/>
              </a:rPr>
              <a:t>Geremia: </a:t>
            </a:r>
            <a:r>
              <a:rPr sz="900" spc="-5" dirty="0">
                <a:latin typeface="Verdana"/>
                <a:cs typeface="Verdana"/>
              </a:rPr>
              <a:t>«</a:t>
            </a:r>
            <a:r>
              <a:rPr sz="900" i="1" spc="-5" dirty="0">
                <a:latin typeface="Verdana"/>
                <a:cs typeface="Verdana"/>
              </a:rPr>
              <a:t>E  </a:t>
            </a:r>
            <a:r>
              <a:rPr sz="900" i="1" dirty="0">
                <a:latin typeface="Verdana"/>
                <a:cs typeface="Verdana"/>
              </a:rPr>
              <a:t>presero trenta </a:t>
            </a:r>
            <a:r>
              <a:rPr sz="900" i="1" spc="-5" dirty="0">
                <a:latin typeface="Verdana"/>
                <a:cs typeface="Verdana"/>
              </a:rPr>
              <a:t>denari </a:t>
            </a:r>
            <a:r>
              <a:rPr sz="900" i="1" dirty="0">
                <a:latin typeface="Verdana"/>
                <a:cs typeface="Verdana"/>
              </a:rPr>
              <a:t>d’argento, prezzo che il popolo d’Israele aveva  pagato per lui, e li usarono per comprare il campo del vasaio, come mi  aveva ordinato il </a:t>
            </a:r>
            <a:r>
              <a:rPr sz="900" i="1" spc="-5" dirty="0">
                <a:latin typeface="Verdana"/>
                <a:cs typeface="Verdana"/>
              </a:rPr>
              <a:t>Signore</a:t>
            </a:r>
            <a:r>
              <a:rPr sz="900" spc="-5" dirty="0">
                <a:latin typeface="Verdana"/>
                <a:cs typeface="Verdana"/>
              </a:rPr>
              <a:t>»</a:t>
            </a:r>
            <a:r>
              <a:rPr sz="900" spc="-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53212" y="1011936"/>
            <a:ext cx="2282951" cy="1897379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9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9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58623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Gesù davanti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a</a:t>
            </a:r>
            <a:r>
              <a:rPr sz="1400" b="1" spc="-4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Pilato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07480" cy="373951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894205" marR="5715" algn="just">
              <a:lnSpc>
                <a:spcPct val="101699"/>
              </a:lnSpc>
              <a:spcBef>
                <a:spcPts val="80"/>
              </a:spcBef>
            </a:pPr>
            <a:r>
              <a:rPr sz="900" dirty="0">
                <a:latin typeface="Verdana"/>
                <a:cs typeface="Verdana"/>
              </a:rPr>
              <a:t>Allora </a:t>
            </a:r>
            <a:r>
              <a:rPr sz="900" spc="-5" dirty="0">
                <a:latin typeface="Verdana"/>
                <a:cs typeface="Verdana"/>
              </a:rPr>
              <a:t>condussero </a:t>
            </a:r>
            <a:r>
              <a:rPr sz="900" dirty="0">
                <a:latin typeface="Verdana"/>
                <a:cs typeface="Verdana"/>
              </a:rPr>
              <a:t>Gesù dalla </a:t>
            </a:r>
            <a:r>
              <a:rPr sz="900" spc="-5" dirty="0">
                <a:latin typeface="Verdana"/>
                <a:cs typeface="Verdana"/>
              </a:rPr>
              <a:t>casa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Caifa </a:t>
            </a:r>
            <a:r>
              <a:rPr sz="900" dirty="0">
                <a:latin typeface="Verdana"/>
                <a:cs typeface="Verdana"/>
              </a:rPr>
              <a:t>al palazzo </a:t>
            </a:r>
            <a:r>
              <a:rPr sz="900" spc="-5" dirty="0">
                <a:latin typeface="Verdana"/>
                <a:cs typeface="Verdana"/>
              </a:rPr>
              <a:t>del </a:t>
            </a:r>
            <a:r>
              <a:rPr sz="900" dirty="0">
                <a:latin typeface="Verdana"/>
                <a:cs typeface="Verdana"/>
              </a:rPr>
              <a:t>governatore romano.  Pilato </a:t>
            </a:r>
            <a:r>
              <a:rPr sz="900" spc="-5" dirty="0">
                <a:latin typeface="Verdana"/>
                <a:cs typeface="Verdana"/>
              </a:rPr>
              <a:t>uscì incontro </a:t>
            </a:r>
            <a:r>
              <a:rPr sz="900" dirty="0">
                <a:latin typeface="Verdana"/>
                <a:cs typeface="Verdana"/>
              </a:rPr>
              <a:t>a loro e disse: </a:t>
            </a:r>
            <a:r>
              <a:rPr sz="900" spc="-5" dirty="0">
                <a:latin typeface="Verdana"/>
                <a:cs typeface="Verdana"/>
              </a:rPr>
              <a:t>«Quale accusa </a:t>
            </a:r>
            <a:r>
              <a:rPr sz="900" dirty="0">
                <a:latin typeface="Verdana"/>
                <a:cs typeface="Verdana"/>
              </a:rPr>
              <a:t>portate </a:t>
            </a:r>
            <a:r>
              <a:rPr sz="900" spc="-5" dirty="0">
                <a:latin typeface="Verdana"/>
                <a:cs typeface="Verdana"/>
              </a:rPr>
              <a:t>contro quest’uomo?».  </a:t>
            </a:r>
            <a:r>
              <a:rPr sz="900" dirty="0">
                <a:latin typeface="Verdana"/>
                <a:cs typeface="Verdana"/>
              </a:rPr>
              <a:t>Gli risposero: </a:t>
            </a:r>
            <a:r>
              <a:rPr sz="900" spc="-5" dirty="0">
                <a:latin typeface="Verdana"/>
                <a:cs typeface="Verdana"/>
              </a:rPr>
              <a:t>«Se </a:t>
            </a:r>
            <a:r>
              <a:rPr sz="900" dirty="0">
                <a:latin typeface="Verdana"/>
                <a:cs typeface="Verdana"/>
              </a:rPr>
              <a:t>non fosse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malfattore, non te lo </a:t>
            </a:r>
            <a:r>
              <a:rPr sz="900" spc="-5" dirty="0">
                <a:latin typeface="Verdana"/>
                <a:cs typeface="Verdana"/>
              </a:rPr>
              <a:t>avremmo </a:t>
            </a:r>
            <a:r>
              <a:rPr sz="900" dirty="0">
                <a:latin typeface="Verdana"/>
                <a:cs typeface="Verdana"/>
              </a:rPr>
              <a:t>portato</a:t>
            </a:r>
            <a:r>
              <a:rPr sz="900" spc="-5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qui!».</a:t>
            </a:r>
            <a:endParaRPr sz="900">
              <a:latin typeface="Verdana"/>
              <a:cs typeface="Verdana"/>
            </a:endParaRPr>
          </a:p>
          <a:p>
            <a:pPr marL="1894205" marR="6350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Così tutta quell’assemblea si alzò e </a:t>
            </a:r>
            <a:r>
              <a:rPr sz="900" spc="-5" dirty="0">
                <a:latin typeface="Verdana"/>
                <a:cs typeface="Verdana"/>
              </a:rPr>
              <a:t>cominciarono </a:t>
            </a:r>
            <a:r>
              <a:rPr sz="900" dirty="0">
                <a:latin typeface="Verdana"/>
                <a:cs typeface="Verdana"/>
              </a:rPr>
              <a:t>ad accusarlo: </a:t>
            </a:r>
            <a:r>
              <a:rPr sz="900" spc="-5" dirty="0">
                <a:latin typeface="Verdana"/>
                <a:cs typeface="Verdana"/>
              </a:rPr>
              <a:t>«Quest’uomo  </a:t>
            </a:r>
            <a:r>
              <a:rPr sz="900" dirty="0">
                <a:latin typeface="Verdana"/>
                <a:cs typeface="Verdana"/>
              </a:rPr>
              <a:t>noi lo </a:t>
            </a:r>
            <a:r>
              <a:rPr sz="900" spc="-5" dirty="0">
                <a:latin typeface="Verdana"/>
                <a:cs typeface="Verdana"/>
              </a:rPr>
              <a:t>abbiamo </a:t>
            </a:r>
            <a:r>
              <a:rPr sz="900" dirty="0">
                <a:latin typeface="Verdana"/>
                <a:cs typeface="Verdana"/>
              </a:rPr>
              <a:t>trovato mentre </a:t>
            </a:r>
            <a:r>
              <a:rPr sz="900" spc="-5" dirty="0">
                <a:latin typeface="Verdana"/>
                <a:cs typeface="Verdana"/>
              </a:rPr>
              <a:t>sobillava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nostra </a:t>
            </a:r>
            <a:r>
              <a:rPr sz="900" dirty="0">
                <a:latin typeface="Verdana"/>
                <a:cs typeface="Verdana"/>
              </a:rPr>
              <a:t>gente: non vuole che si  paghino le tasse </a:t>
            </a:r>
            <a:r>
              <a:rPr sz="900" spc="-5" dirty="0">
                <a:latin typeface="Verdana"/>
                <a:cs typeface="Verdana"/>
              </a:rPr>
              <a:t>all’imperatore romano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pretende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essere </a:t>
            </a:r>
            <a:r>
              <a:rPr sz="900" spc="-1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Messia-re  </a:t>
            </a:r>
            <a:r>
              <a:rPr sz="900" dirty="0">
                <a:latin typeface="Verdana"/>
                <a:cs typeface="Verdana"/>
              </a:rPr>
              <a:t>promesso da Dio». Allora Pilato lo </a:t>
            </a:r>
            <a:r>
              <a:rPr sz="900" spc="-5" dirty="0">
                <a:latin typeface="Verdana"/>
                <a:cs typeface="Verdana"/>
              </a:rPr>
              <a:t>interrogò: «Sei </a:t>
            </a:r>
            <a:r>
              <a:rPr sz="900" dirty="0">
                <a:latin typeface="Verdana"/>
                <a:cs typeface="Verdana"/>
              </a:rPr>
              <a:t>tu il re dei</a:t>
            </a:r>
            <a:r>
              <a:rPr sz="900" spc="-7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Giudei?».</a:t>
            </a:r>
            <a:endParaRPr sz="900">
              <a:latin typeface="Verdana"/>
              <a:cs typeface="Verdana"/>
            </a:endParaRPr>
          </a:p>
          <a:p>
            <a:pPr marL="1894205" marR="6985" algn="just">
              <a:lnSpc>
                <a:spcPct val="1016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Gesù rispose: </a:t>
            </a:r>
            <a:r>
              <a:rPr sz="900" spc="-5" dirty="0">
                <a:latin typeface="Verdana"/>
                <a:cs typeface="Verdana"/>
              </a:rPr>
              <a:t>«Tu </a:t>
            </a:r>
            <a:r>
              <a:rPr sz="900" dirty="0">
                <a:latin typeface="Verdana"/>
                <a:cs typeface="Verdana"/>
              </a:rPr>
              <a:t>lo </a:t>
            </a:r>
            <a:r>
              <a:rPr sz="900" spc="-5" dirty="0">
                <a:latin typeface="Verdana"/>
                <a:cs typeface="Verdana"/>
              </a:rPr>
              <a:t>dici! </a:t>
            </a:r>
            <a:r>
              <a:rPr sz="900" dirty="0">
                <a:latin typeface="Verdana"/>
                <a:cs typeface="Verdana"/>
              </a:rPr>
              <a:t>Ma il </a:t>
            </a:r>
            <a:r>
              <a:rPr sz="900" spc="-5" dirty="0">
                <a:latin typeface="Verdana"/>
                <a:cs typeface="Verdana"/>
              </a:rPr>
              <a:t>mio </a:t>
            </a:r>
            <a:r>
              <a:rPr sz="900" dirty="0">
                <a:latin typeface="Verdana"/>
                <a:cs typeface="Verdana"/>
              </a:rPr>
              <a:t>regno non appartiene a </a:t>
            </a:r>
            <a:r>
              <a:rPr sz="900" spc="-5" dirty="0">
                <a:latin typeface="Verdana"/>
                <a:cs typeface="Verdana"/>
              </a:rPr>
              <a:t>questo mondo. </a:t>
            </a:r>
            <a:r>
              <a:rPr sz="900" spc="-10" dirty="0">
                <a:latin typeface="Verdana"/>
                <a:cs typeface="Verdana"/>
              </a:rPr>
              <a:t>Se  </a:t>
            </a:r>
            <a:r>
              <a:rPr sz="900" dirty="0">
                <a:latin typeface="Verdana"/>
                <a:cs typeface="Verdana"/>
              </a:rPr>
              <a:t>il mio regno </a:t>
            </a:r>
            <a:r>
              <a:rPr sz="900" spc="-5" dirty="0">
                <a:latin typeface="Verdana"/>
                <a:cs typeface="Verdana"/>
              </a:rPr>
              <a:t>appartenesse </a:t>
            </a:r>
            <a:r>
              <a:rPr sz="900" dirty="0">
                <a:latin typeface="Verdana"/>
                <a:cs typeface="Verdana"/>
              </a:rPr>
              <a:t>a questo mondo, i miei </a:t>
            </a:r>
            <a:r>
              <a:rPr sz="900" spc="-5" dirty="0">
                <a:latin typeface="Verdana"/>
                <a:cs typeface="Verdana"/>
              </a:rPr>
              <a:t>servitori avrebbero  </a:t>
            </a:r>
            <a:r>
              <a:rPr sz="900" dirty="0">
                <a:latin typeface="Verdana"/>
                <a:cs typeface="Verdana"/>
              </a:rPr>
              <a:t>combattuto perché </a:t>
            </a:r>
            <a:r>
              <a:rPr sz="900" spc="-5" dirty="0">
                <a:latin typeface="Verdana"/>
                <a:cs typeface="Verdana"/>
              </a:rPr>
              <a:t>non fossi </a:t>
            </a:r>
            <a:r>
              <a:rPr sz="900" dirty="0">
                <a:latin typeface="Verdana"/>
                <a:cs typeface="Verdana"/>
              </a:rPr>
              <a:t>consegnato alle autorità</a:t>
            </a:r>
            <a:r>
              <a:rPr sz="900" spc="-4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giudaiche».</a:t>
            </a:r>
            <a:endParaRPr sz="900">
              <a:latin typeface="Verdana"/>
              <a:cs typeface="Verdana"/>
            </a:endParaRPr>
          </a:p>
          <a:p>
            <a:pPr marL="1894205" marR="7620" algn="just">
              <a:lnSpc>
                <a:spcPct val="101099"/>
              </a:lnSpc>
              <a:spcBef>
                <a:spcPts val="600"/>
              </a:spcBef>
            </a:pPr>
            <a:r>
              <a:rPr sz="900" spc="-5" dirty="0">
                <a:latin typeface="Verdana"/>
                <a:cs typeface="Verdana"/>
              </a:rPr>
              <a:t>Intanto </a:t>
            </a:r>
            <a:r>
              <a:rPr sz="900" dirty="0">
                <a:latin typeface="Verdana"/>
                <a:cs typeface="Verdana"/>
              </a:rPr>
              <a:t>i capi dei sacerdoti e le altre autorità </a:t>
            </a:r>
            <a:r>
              <a:rPr sz="900" spc="-5" dirty="0">
                <a:latin typeface="Verdana"/>
                <a:cs typeface="Verdana"/>
              </a:rPr>
              <a:t>portavano </a:t>
            </a:r>
            <a:r>
              <a:rPr sz="900" dirty="0">
                <a:latin typeface="Verdana"/>
                <a:cs typeface="Verdana"/>
              </a:rPr>
              <a:t>ulteriori </a:t>
            </a:r>
            <a:r>
              <a:rPr sz="900" spc="-5" dirty="0">
                <a:latin typeface="Verdana"/>
                <a:cs typeface="Verdana"/>
              </a:rPr>
              <a:t>accuse contro 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lui, </a:t>
            </a:r>
            <a:r>
              <a:rPr sz="900" dirty="0">
                <a:latin typeface="Verdana"/>
                <a:cs typeface="Verdana"/>
              </a:rPr>
              <a:t>ma egli non diceva </a:t>
            </a:r>
            <a:r>
              <a:rPr sz="900" spc="-5" dirty="0">
                <a:latin typeface="Verdana"/>
                <a:cs typeface="Verdana"/>
              </a:rPr>
              <a:t>nulla. </a:t>
            </a:r>
            <a:r>
              <a:rPr sz="900" dirty="0">
                <a:latin typeface="Verdana"/>
                <a:cs typeface="Verdana"/>
              </a:rPr>
              <a:t>Allora </a:t>
            </a:r>
            <a:r>
              <a:rPr sz="900" spc="-5" dirty="0">
                <a:latin typeface="Verdana"/>
                <a:cs typeface="Verdana"/>
              </a:rPr>
              <a:t>Pilato </a:t>
            </a:r>
            <a:r>
              <a:rPr sz="900" dirty="0">
                <a:latin typeface="Verdana"/>
                <a:cs typeface="Verdana"/>
              </a:rPr>
              <a:t>gli </a:t>
            </a:r>
            <a:r>
              <a:rPr sz="900" spc="-5" dirty="0">
                <a:latin typeface="Verdana"/>
                <a:cs typeface="Verdana"/>
              </a:rPr>
              <a:t>disse: </a:t>
            </a:r>
            <a:r>
              <a:rPr sz="900" dirty="0">
                <a:latin typeface="Verdana"/>
                <a:cs typeface="Verdana"/>
              </a:rPr>
              <a:t>«Non senti di </a:t>
            </a:r>
            <a:r>
              <a:rPr sz="900" spc="-5" dirty="0">
                <a:latin typeface="Verdana"/>
                <a:cs typeface="Verdana"/>
              </a:rPr>
              <a:t>quante  </a:t>
            </a:r>
            <a:r>
              <a:rPr sz="900" dirty="0">
                <a:latin typeface="Verdana"/>
                <a:cs typeface="Verdana"/>
              </a:rPr>
              <a:t>cose ti </a:t>
            </a:r>
            <a:r>
              <a:rPr sz="900" spc="-5" dirty="0">
                <a:latin typeface="Verdana"/>
                <a:cs typeface="Verdana"/>
              </a:rPr>
              <a:t>accusano?». </a:t>
            </a:r>
            <a:r>
              <a:rPr sz="900" dirty="0">
                <a:latin typeface="Verdana"/>
                <a:cs typeface="Verdana"/>
              </a:rPr>
              <a:t>Ma Gesù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rispose </a:t>
            </a:r>
            <a:r>
              <a:rPr sz="900" spc="-5" dirty="0">
                <a:latin typeface="Verdana"/>
                <a:cs typeface="Verdana"/>
              </a:rPr>
              <a:t>neanche una </a:t>
            </a:r>
            <a:r>
              <a:rPr sz="900" dirty="0">
                <a:latin typeface="Verdana"/>
                <a:cs typeface="Verdana"/>
              </a:rPr>
              <a:t>parola, tanto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spc="-10" dirty="0">
                <a:latin typeface="Verdana"/>
                <a:cs typeface="Verdana"/>
              </a:rPr>
              <a:t>il  </a:t>
            </a:r>
            <a:r>
              <a:rPr sz="900" dirty="0">
                <a:latin typeface="Verdana"/>
                <a:cs typeface="Verdana"/>
              </a:rPr>
              <a:t>governatore </a:t>
            </a:r>
            <a:r>
              <a:rPr sz="900" spc="-10" dirty="0">
                <a:latin typeface="Verdana"/>
                <a:cs typeface="Verdana"/>
              </a:rPr>
              <a:t>ne fu </a:t>
            </a:r>
            <a:r>
              <a:rPr sz="900" dirty="0">
                <a:latin typeface="Verdana"/>
                <a:cs typeface="Verdana"/>
              </a:rPr>
              <a:t>molto meravigliato. </a:t>
            </a:r>
            <a:r>
              <a:rPr sz="900" spc="-5" dirty="0">
                <a:latin typeface="Verdana"/>
                <a:cs typeface="Verdana"/>
              </a:rPr>
              <a:t>Pilato gli disse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nuovo: </a:t>
            </a:r>
            <a:r>
              <a:rPr sz="900" dirty="0">
                <a:latin typeface="Verdana"/>
                <a:cs typeface="Verdana"/>
              </a:rPr>
              <a:t>«Insomma, sei  un </a:t>
            </a:r>
            <a:r>
              <a:rPr sz="900" spc="-5" dirty="0">
                <a:latin typeface="Verdana"/>
                <a:cs typeface="Verdana"/>
              </a:rPr>
              <a:t>re,</a:t>
            </a:r>
            <a:r>
              <a:rPr sz="900" spc="-1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tu?».</a:t>
            </a:r>
            <a:endParaRPr sz="900">
              <a:latin typeface="Verdana"/>
              <a:cs typeface="Verdana"/>
            </a:endParaRPr>
          </a:p>
          <a:p>
            <a:pPr marL="1894205" marR="6350" algn="just">
              <a:lnSpc>
                <a:spcPct val="101099"/>
              </a:lnSpc>
              <a:spcBef>
                <a:spcPts val="610"/>
              </a:spcBef>
            </a:pPr>
            <a:r>
              <a:rPr sz="900" dirty="0">
                <a:latin typeface="Verdana"/>
                <a:cs typeface="Verdana"/>
              </a:rPr>
              <a:t>Gesù rispose: «Se tu dici che io sono re, allora vuol dire che io sono nato e  sono </a:t>
            </a:r>
            <a:r>
              <a:rPr sz="900" spc="-5" dirty="0">
                <a:latin typeface="Verdana"/>
                <a:cs typeface="Verdana"/>
              </a:rPr>
              <a:t>venuto nel mondo per </a:t>
            </a:r>
            <a:r>
              <a:rPr sz="900" dirty="0">
                <a:latin typeface="Verdana"/>
                <a:cs typeface="Verdana"/>
              </a:rPr>
              <a:t>essere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testimone della </a:t>
            </a:r>
            <a:r>
              <a:rPr sz="900" spc="-5" dirty="0">
                <a:latin typeface="Verdana"/>
                <a:cs typeface="Verdana"/>
              </a:rPr>
              <a:t>verità. Chi </a:t>
            </a:r>
            <a:r>
              <a:rPr sz="900" dirty="0">
                <a:latin typeface="Verdana"/>
                <a:cs typeface="Verdana"/>
              </a:rPr>
              <a:t>appartiene  alla verità ascolta la </a:t>
            </a:r>
            <a:r>
              <a:rPr sz="900" spc="-5" dirty="0">
                <a:latin typeface="Verdana"/>
                <a:cs typeface="Verdana"/>
              </a:rPr>
              <a:t>mia voce». </a:t>
            </a:r>
            <a:r>
              <a:rPr sz="900" dirty="0">
                <a:latin typeface="Verdana"/>
                <a:cs typeface="Verdana"/>
              </a:rPr>
              <a:t>Pilato </a:t>
            </a:r>
            <a:r>
              <a:rPr sz="900" spc="-5" dirty="0">
                <a:latin typeface="Verdana"/>
                <a:cs typeface="Verdana"/>
              </a:rPr>
              <a:t>quindi </a:t>
            </a: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rivolse </a:t>
            </a:r>
            <a:r>
              <a:rPr sz="900" dirty="0">
                <a:latin typeface="Verdana"/>
                <a:cs typeface="Verdana"/>
              </a:rPr>
              <a:t>ai </a:t>
            </a:r>
            <a:r>
              <a:rPr sz="900" spc="-5" dirty="0">
                <a:latin typeface="Verdana"/>
                <a:cs typeface="Verdana"/>
              </a:rPr>
              <a:t>capi </a:t>
            </a:r>
            <a:r>
              <a:rPr sz="900" dirty="0">
                <a:latin typeface="Verdana"/>
                <a:cs typeface="Verdana"/>
              </a:rPr>
              <a:t>dei</a:t>
            </a:r>
            <a:r>
              <a:rPr sz="900" spc="-4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sacerdoti </a:t>
            </a:r>
            <a:r>
              <a:rPr sz="900" dirty="0">
                <a:latin typeface="Verdana"/>
                <a:cs typeface="Verdana"/>
              </a:rPr>
              <a:t>e</a:t>
            </a:r>
            <a:endParaRPr sz="900">
              <a:latin typeface="Verdana"/>
              <a:cs typeface="Verdana"/>
            </a:endParaRPr>
          </a:p>
          <a:p>
            <a:pPr marL="12700" marR="5715" algn="just">
              <a:lnSpc>
                <a:spcPct val="101099"/>
              </a:lnSpc>
            </a:pPr>
            <a:r>
              <a:rPr sz="900" dirty="0">
                <a:latin typeface="Verdana"/>
                <a:cs typeface="Verdana"/>
              </a:rPr>
              <a:t>alla folla e disse: </a:t>
            </a:r>
            <a:r>
              <a:rPr sz="900" spc="-5" dirty="0">
                <a:latin typeface="Verdana"/>
                <a:cs typeface="Verdana"/>
              </a:rPr>
              <a:t>«Io non </a:t>
            </a:r>
            <a:r>
              <a:rPr sz="900" dirty="0">
                <a:latin typeface="Verdana"/>
                <a:cs typeface="Verdana"/>
              </a:rPr>
              <a:t>trovo alcun motivo per </a:t>
            </a:r>
            <a:r>
              <a:rPr sz="900" spc="-5" dirty="0">
                <a:latin typeface="Verdana"/>
                <a:cs typeface="Verdana"/>
              </a:rPr>
              <a:t>condannare </a:t>
            </a:r>
            <a:r>
              <a:rPr sz="900" dirty="0">
                <a:latin typeface="Verdana"/>
                <a:cs typeface="Verdana"/>
              </a:rPr>
              <a:t>quest’uomo». Ma quelli </a:t>
            </a:r>
            <a:r>
              <a:rPr sz="900" spc="-5" dirty="0">
                <a:latin typeface="Verdana"/>
                <a:cs typeface="Verdana"/>
              </a:rPr>
              <a:t>insistevano dicendo: «Egli  </a:t>
            </a:r>
            <a:r>
              <a:rPr sz="900" dirty="0">
                <a:latin typeface="Verdana"/>
                <a:cs typeface="Verdana"/>
              </a:rPr>
              <a:t>crea disordine </a:t>
            </a:r>
            <a:r>
              <a:rPr sz="900" spc="-5" dirty="0">
                <a:latin typeface="Verdana"/>
                <a:cs typeface="Verdana"/>
              </a:rPr>
              <a:t>fra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popolo.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spc="-5" dirty="0">
                <a:latin typeface="Verdana"/>
                <a:cs typeface="Verdana"/>
              </a:rPr>
              <a:t>cominciato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diffondere </a:t>
            </a:r>
            <a:r>
              <a:rPr sz="900" dirty="0">
                <a:latin typeface="Verdana"/>
                <a:cs typeface="Verdana"/>
              </a:rPr>
              <a:t>le sue idee in </a:t>
            </a:r>
            <a:r>
              <a:rPr sz="900" spc="-5" dirty="0">
                <a:latin typeface="Verdana"/>
                <a:cs typeface="Verdana"/>
              </a:rPr>
              <a:t>Galilea; </a:t>
            </a:r>
            <a:r>
              <a:rPr sz="900" dirty="0">
                <a:latin typeface="Verdana"/>
                <a:cs typeface="Verdana"/>
              </a:rPr>
              <a:t>ora è </a:t>
            </a:r>
            <a:r>
              <a:rPr sz="900" spc="-5" dirty="0">
                <a:latin typeface="Verdana"/>
                <a:cs typeface="Verdana"/>
              </a:rPr>
              <a:t>arrivato </a:t>
            </a:r>
            <a:r>
              <a:rPr sz="900" dirty="0">
                <a:latin typeface="Verdana"/>
                <a:cs typeface="Verdana"/>
              </a:rPr>
              <a:t>fin </a:t>
            </a:r>
            <a:r>
              <a:rPr sz="900" spc="-5" dirty="0">
                <a:latin typeface="Verdana"/>
                <a:cs typeface="Verdana"/>
              </a:rPr>
              <a:t>qui </a:t>
            </a:r>
            <a:r>
              <a:rPr sz="900" dirty="0">
                <a:latin typeface="Verdana"/>
                <a:cs typeface="Verdana"/>
              </a:rPr>
              <a:t>e va  predicando </a:t>
            </a:r>
            <a:r>
              <a:rPr sz="900" spc="-5" dirty="0">
                <a:latin typeface="Verdana"/>
                <a:cs typeface="Verdana"/>
              </a:rPr>
              <a:t>per </a:t>
            </a:r>
            <a:r>
              <a:rPr sz="900" dirty="0">
                <a:latin typeface="Verdana"/>
                <a:cs typeface="Verdana"/>
              </a:rPr>
              <a:t>tutta la </a:t>
            </a:r>
            <a:r>
              <a:rPr sz="900" spc="-5" dirty="0">
                <a:latin typeface="Verdana"/>
                <a:cs typeface="Verdana"/>
              </a:rPr>
              <a:t>Giudea». Quando </a:t>
            </a:r>
            <a:r>
              <a:rPr sz="900" dirty="0">
                <a:latin typeface="Verdana"/>
                <a:cs typeface="Verdana"/>
              </a:rPr>
              <a:t>Pilato </a:t>
            </a:r>
            <a:r>
              <a:rPr sz="900" spc="-5" dirty="0">
                <a:latin typeface="Verdana"/>
                <a:cs typeface="Verdana"/>
              </a:rPr>
              <a:t>udì questa accusa </a:t>
            </a:r>
            <a:r>
              <a:rPr sz="900" dirty="0">
                <a:latin typeface="Verdana"/>
                <a:cs typeface="Verdana"/>
              </a:rPr>
              <a:t>domandò a Gesù:» Da dove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vieni?».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6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Ma Gesù non rispose. Allora Pilato </a:t>
            </a:r>
            <a:r>
              <a:rPr sz="900" spc="-5" dirty="0">
                <a:latin typeface="Verdana"/>
                <a:cs typeface="Verdana"/>
              </a:rPr>
              <a:t>gli </a:t>
            </a:r>
            <a:r>
              <a:rPr sz="900" dirty="0">
                <a:latin typeface="Verdana"/>
                <a:cs typeface="Verdana"/>
              </a:rPr>
              <a:t>disse: </a:t>
            </a:r>
            <a:r>
              <a:rPr sz="900" spc="-5" dirty="0">
                <a:latin typeface="Verdana"/>
                <a:cs typeface="Verdana"/>
              </a:rPr>
              <a:t>«Non </a:t>
            </a:r>
            <a:r>
              <a:rPr sz="900" dirty="0">
                <a:latin typeface="Verdana"/>
                <a:cs typeface="Verdana"/>
              </a:rPr>
              <a:t>dici </a:t>
            </a:r>
            <a:r>
              <a:rPr sz="900" spc="-5" dirty="0">
                <a:latin typeface="Verdana"/>
                <a:cs typeface="Verdana"/>
              </a:rPr>
              <a:t>nulla? </a:t>
            </a:r>
            <a:r>
              <a:rPr sz="900" dirty="0">
                <a:latin typeface="Verdana"/>
                <a:cs typeface="Verdana"/>
              </a:rPr>
              <a:t>Non </a:t>
            </a:r>
            <a:r>
              <a:rPr sz="900" spc="-5" dirty="0">
                <a:latin typeface="Verdana"/>
                <a:cs typeface="Verdana"/>
              </a:rPr>
              <a:t>sai </a:t>
            </a:r>
            <a:r>
              <a:rPr sz="900" dirty="0">
                <a:latin typeface="Verdana"/>
                <a:cs typeface="Verdana"/>
              </a:rPr>
              <a:t>che io </a:t>
            </a:r>
            <a:r>
              <a:rPr sz="900" spc="-10" dirty="0">
                <a:latin typeface="Verdana"/>
                <a:cs typeface="Verdana"/>
              </a:rPr>
              <a:t>ho </a:t>
            </a:r>
            <a:r>
              <a:rPr sz="900" spc="5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potere </a:t>
            </a:r>
            <a:r>
              <a:rPr sz="900" dirty="0">
                <a:latin typeface="Verdana"/>
                <a:cs typeface="Verdana"/>
              </a:rPr>
              <a:t>di liberarti e il </a:t>
            </a:r>
            <a:r>
              <a:rPr sz="900" spc="-5" dirty="0">
                <a:latin typeface="Verdana"/>
                <a:cs typeface="Verdana"/>
              </a:rPr>
              <a:t>potere </a:t>
            </a:r>
            <a:r>
              <a:rPr sz="900" dirty="0">
                <a:latin typeface="Verdana"/>
                <a:cs typeface="Verdana"/>
              </a:rPr>
              <a:t>di  </a:t>
            </a:r>
            <a:r>
              <a:rPr sz="900" spc="-5" dirty="0">
                <a:latin typeface="Verdana"/>
                <a:cs typeface="Verdana"/>
              </a:rPr>
              <a:t>farti </a:t>
            </a:r>
            <a:r>
              <a:rPr sz="900" dirty="0">
                <a:latin typeface="Verdana"/>
                <a:cs typeface="Verdana"/>
              </a:rPr>
              <a:t>crocifiggere?». Gesù replicò: </a:t>
            </a:r>
            <a:r>
              <a:rPr sz="900" spc="-5" dirty="0">
                <a:latin typeface="Verdana"/>
                <a:cs typeface="Verdana"/>
              </a:rPr>
              <a:t>«Non </a:t>
            </a:r>
            <a:r>
              <a:rPr sz="900" dirty="0">
                <a:latin typeface="Verdana"/>
                <a:cs typeface="Verdana"/>
              </a:rPr>
              <a:t>avresti </a:t>
            </a:r>
            <a:r>
              <a:rPr sz="900" spc="-5" dirty="0">
                <a:latin typeface="Verdana"/>
                <a:cs typeface="Verdana"/>
              </a:rPr>
              <a:t>nessun </a:t>
            </a:r>
            <a:r>
              <a:rPr sz="900" dirty="0">
                <a:latin typeface="Verdana"/>
                <a:cs typeface="Verdana"/>
              </a:rPr>
              <a:t>potere su di me se non ti fosse dato da Dio. </a:t>
            </a:r>
            <a:r>
              <a:rPr sz="900" spc="-5" dirty="0">
                <a:latin typeface="Verdana"/>
                <a:cs typeface="Verdana"/>
              </a:rPr>
              <a:t>Perciò, </a:t>
            </a:r>
            <a:r>
              <a:rPr sz="900" dirty="0">
                <a:latin typeface="Verdana"/>
                <a:cs typeface="Verdana"/>
              </a:rPr>
              <a:t>chi  mi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dirty="0">
                <a:latin typeface="Verdana"/>
                <a:cs typeface="Verdana"/>
              </a:rPr>
              <a:t>messo nelle tue </a:t>
            </a:r>
            <a:r>
              <a:rPr sz="900" spc="-5" dirty="0">
                <a:latin typeface="Verdana"/>
                <a:cs typeface="Verdana"/>
              </a:rPr>
              <a:t>mani </a:t>
            </a:r>
            <a:r>
              <a:rPr sz="900" dirty="0">
                <a:latin typeface="Verdana"/>
                <a:cs typeface="Verdana"/>
              </a:rPr>
              <a:t>è più colpevole di </a:t>
            </a:r>
            <a:r>
              <a:rPr sz="900" spc="-5" dirty="0">
                <a:latin typeface="Verdana"/>
                <a:cs typeface="Verdana"/>
              </a:rPr>
              <a:t>te!».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7115" y="947927"/>
            <a:ext cx="1799843" cy="2581656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9652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52687"/>
            <a:ext cx="80835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0070BF"/>
                </a:solidFill>
                <a:latin typeface="Verdana"/>
                <a:cs typeface="Verdana"/>
              </a:rPr>
              <a:t>DEDICA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4771135" y="1410718"/>
            <a:ext cx="2337435" cy="7740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57200" marR="5080" indent="-26034" algn="r">
              <a:lnSpc>
                <a:spcPct val="136700"/>
              </a:lnSpc>
              <a:spcBef>
                <a:spcPts val="100"/>
              </a:spcBef>
            </a:pPr>
            <a:r>
              <a:rPr sz="1200" i="1" spc="-5" dirty="0">
                <a:latin typeface="Georgia"/>
                <a:cs typeface="Georgia"/>
              </a:rPr>
              <a:t>Dedicato </a:t>
            </a:r>
            <a:r>
              <a:rPr sz="1200" i="1" dirty="0">
                <a:latin typeface="Georgia"/>
                <a:cs typeface="Georgia"/>
              </a:rPr>
              <a:t>a mia moglie</a:t>
            </a:r>
            <a:r>
              <a:rPr sz="1200" i="1" spc="-65" dirty="0">
                <a:latin typeface="Georgia"/>
                <a:cs typeface="Georgia"/>
              </a:rPr>
              <a:t> </a:t>
            </a:r>
            <a:r>
              <a:rPr sz="1200" i="1" dirty="0">
                <a:latin typeface="Georgia"/>
                <a:cs typeface="Georgia"/>
              </a:rPr>
              <a:t>Tina  Ai miei figli, </a:t>
            </a:r>
            <a:r>
              <a:rPr sz="1200" i="1" spc="-5" dirty="0">
                <a:latin typeface="Georgia"/>
                <a:cs typeface="Georgia"/>
              </a:rPr>
              <a:t>nuora </a:t>
            </a:r>
            <a:r>
              <a:rPr sz="1200" i="1" dirty="0">
                <a:latin typeface="Georgia"/>
                <a:cs typeface="Georgia"/>
              </a:rPr>
              <a:t>e</a:t>
            </a:r>
            <a:r>
              <a:rPr sz="1200" i="1" spc="-60" dirty="0">
                <a:latin typeface="Georgia"/>
                <a:cs typeface="Georgia"/>
              </a:rPr>
              <a:t> </a:t>
            </a:r>
            <a:r>
              <a:rPr sz="1200" i="1" spc="-5" dirty="0">
                <a:latin typeface="Georgia"/>
                <a:cs typeface="Georgia"/>
              </a:rPr>
              <a:t>generi</a:t>
            </a:r>
            <a:endParaRPr sz="1200">
              <a:latin typeface="Georgia"/>
              <a:cs typeface="Georgia"/>
            </a:endParaRPr>
          </a:p>
          <a:p>
            <a:pPr marR="5080" algn="r">
              <a:lnSpc>
                <a:spcPct val="100000"/>
              </a:lnSpc>
              <a:spcBef>
                <a:spcPts val="515"/>
              </a:spcBef>
            </a:pPr>
            <a:r>
              <a:rPr sz="1200" i="1" dirty="0">
                <a:latin typeface="Georgia"/>
                <a:cs typeface="Georgia"/>
              </a:rPr>
              <a:t>E ai miei nipotini </a:t>
            </a:r>
            <a:r>
              <a:rPr sz="1200" i="1" spc="-5" dirty="0">
                <a:latin typeface="Georgia"/>
                <a:cs typeface="Georgia"/>
              </a:rPr>
              <a:t>presenti </a:t>
            </a:r>
            <a:r>
              <a:rPr sz="1200" i="1" dirty="0">
                <a:latin typeface="Georgia"/>
                <a:cs typeface="Georgia"/>
              </a:rPr>
              <a:t>e</a:t>
            </a:r>
            <a:r>
              <a:rPr sz="1200" i="1" spc="-55" dirty="0">
                <a:latin typeface="Georgia"/>
                <a:cs typeface="Georgia"/>
              </a:rPr>
              <a:t> </a:t>
            </a:r>
            <a:r>
              <a:rPr sz="1200" i="1" dirty="0">
                <a:latin typeface="Georgia"/>
                <a:cs typeface="Georgia"/>
              </a:rPr>
              <a:t>futuri</a:t>
            </a:r>
            <a:endParaRPr sz="1200">
              <a:latin typeface="Georgia"/>
              <a:cs typeface="Georgi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28319" y="4361170"/>
            <a:ext cx="6579870" cy="3949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algn="just">
              <a:lnSpc>
                <a:spcPct val="101200"/>
              </a:lnSpc>
              <a:spcBef>
                <a:spcPts val="90"/>
              </a:spcBef>
            </a:pPr>
            <a:r>
              <a:rPr sz="800" dirty="0">
                <a:solidFill>
                  <a:srgbClr val="B3081C"/>
                </a:solidFill>
                <a:latin typeface="Verdana"/>
                <a:cs typeface="Verdana"/>
              </a:rPr>
              <a:t>Note </a:t>
            </a:r>
            <a:r>
              <a:rPr sz="800" spc="-5" dirty="0">
                <a:solidFill>
                  <a:srgbClr val="B3081C"/>
                </a:solidFill>
                <a:latin typeface="Verdana"/>
                <a:cs typeface="Verdana"/>
              </a:rPr>
              <a:t>legali: questa presentazione </a:t>
            </a:r>
            <a:r>
              <a:rPr sz="800" dirty="0">
                <a:solidFill>
                  <a:srgbClr val="B3081C"/>
                </a:solidFill>
                <a:latin typeface="Verdana"/>
                <a:cs typeface="Verdana"/>
              </a:rPr>
              <a:t>è di </a:t>
            </a:r>
            <a:r>
              <a:rPr sz="800" spc="-5" dirty="0">
                <a:solidFill>
                  <a:srgbClr val="B3081C"/>
                </a:solidFill>
                <a:latin typeface="Verdana"/>
                <a:cs typeface="Verdana"/>
              </a:rPr>
              <a:t>libera lettura </a:t>
            </a:r>
            <a:r>
              <a:rPr sz="800" dirty="0">
                <a:solidFill>
                  <a:srgbClr val="B3081C"/>
                </a:solidFill>
                <a:latin typeface="Verdana"/>
                <a:cs typeface="Verdana"/>
              </a:rPr>
              <a:t>e </a:t>
            </a:r>
            <a:r>
              <a:rPr sz="800" spc="-5" dirty="0">
                <a:solidFill>
                  <a:srgbClr val="B3081C"/>
                </a:solidFill>
                <a:latin typeface="Verdana"/>
                <a:cs typeface="Verdana"/>
              </a:rPr>
              <a:t>libera </a:t>
            </a:r>
            <a:r>
              <a:rPr sz="800" dirty="0">
                <a:solidFill>
                  <a:srgbClr val="B3081C"/>
                </a:solidFill>
                <a:latin typeface="Verdana"/>
                <a:cs typeface="Verdana"/>
              </a:rPr>
              <a:t>distribuzione a condizione </a:t>
            </a:r>
            <a:r>
              <a:rPr sz="800" spc="-5" dirty="0">
                <a:solidFill>
                  <a:srgbClr val="B3081C"/>
                </a:solidFill>
                <a:latin typeface="Verdana"/>
                <a:cs typeface="Verdana"/>
              </a:rPr>
              <a:t>che </a:t>
            </a:r>
            <a:r>
              <a:rPr sz="800" dirty="0">
                <a:solidFill>
                  <a:srgbClr val="B3081C"/>
                </a:solidFill>
                <a:latin typeface="Verdana"/>
                <a:cs typeface="Verdana"/>
              </a:rPr>
              <a:t>non sia stata modificata in </a:t>
            </a:r>
            <a:r>
              <a:rPr sz="800" spc="-5" dirty="0">
                <a:solidFill>
                  <a:srgbClr val="B3081C"/>
                </a:solidFill>
                <a:latin typeface="Verdana"/>
                <a:cs typeface="Verdana"/>
              </a:rPr>
              <a:t>alcuna  </a:t>
            </a:r>
            <a:r>
              <a:rPr sz="800" dirty="0">
                <a:solidFill>
                  <a:srgbClr val="B3081C"/>
                </a:solidFill>
                <a:latin typeface="Verdana"/>
                <a:cs typeface="Verdana"/>
              </a:rPr>
              <a:t>parte e </a:t>
            </a:r>
            <a:r>
              <a:rPr sz="800" spc="-5" dirty="0">
                <a:solidFill>
                  <a:srgbClr val="B3081C"/>
                </a:solidFill>
                <a:latin typeface="Verdana"/>
                <a:cs typeface="Verdana"/>
              </a:rPr>
              <a:t>non </a:t>
            </a:r>
            <a:r>
              <a:rPr sz="800" dirty="0">
                <a:solidFill>
                  <a:srgbClr val="B3081C"/>
                </a:solidFill>
                <a:latin typeface="Verdana"/>
                <a:cs typeface="Verdana"/>
              </a:rPr>
              <a:t>sia </a:t>
            </a:r>
            <a:r>
              <a:rPr sz="800" spc="-5" dirty="0">
                <a:solidFill>
                  <a:srgbClr val="B3081C"/>
                </a:solidFill>
                <a:latin typeface="Verdana"/>
                <a:cs typeface="Verdana"/>
              </a:rPr>
              <a:t>utilizzata </a:t>
            </a:r>
            <a:r>
              <a:rPr sz="800" dirty="0">
                <a:solidFill>
                  <a:srgbClr val="B3081C"/>
                </a:solidFill>
                <a:latin typeface="Verdana"/>
                <a:cs typeface="Verdana"/>
              </a:rPr>
              <a:t>per </a:t>
            </a:r>
            <a:r>
              <a:rPr sz="800" spc="-5" dirty="0">
                <a:solidFill>
                  <a:srgbClr val="B3081C"/>
                </a:solidFill>
                <a:latin typeface="Verdana"/>
                <a:cs typeface="Verdana"/>
              </a:rPr>
              <a:t>uso commerciale. Questo </a:t>
            </a:r>
            <a:r>
              <a:rPr sz="800" dirty="0">
                <a:solidFill>
                  <a:srgbClr val="B3081C"/>
                </a:solidFill>
                <a:latin typeface="Verdana"/>
                <a:cs typeface="Verdana"/>
              </a:rPr>
              <a:t>documento, come </a:t>
            </a:r>
            <a:r>
              <a:rPr sz="800" spc="-5" dirty="0">
                <a:solidFill>
                  <a:srgbClr val="B3081C"/>
                </a:solidFill>
                <a:latin typeface="Verdana"/>
                <a:cs typeface="Verdana"/>
              </a:rPr>
              <a:t>tutti </a:t>
            </a:r>
            <a:r>
              <a:rPr sz="800" dirty="0">
                <a:solidFill>
                  <a:srgbClr val="B3081C"/>
                </a:solidFill>
                <a:latin typeface="Verdana"/>
                <a:cs typeface="Verdana"/>
              </a:rPr>
              <a:t>gli </a:t>
            </a:r>
            <a:r>
              <a:rPr sz="800" spc="-5" dirty="0">
                <a:solidFill>
                  <a:srgbClr val="B3081C"/>
                </a:solidFill>
                <a:latin typeface="Verdana"/>
                <a:cs typeface="Verdana"/>
              </a:rPr>
              <a:t>altri, sono stati depositati con </a:t>
            </a:r>
            <a:r>
              <a:rPr sz="800" b="1" spc="-5" dirty="0">
                <a:solidFill>
                  <a:srgbClr val="B3081C"/>
                </a:solidFill>
                <a:latin typeface="Verdana"/>
                <a:cs typeface="Verdana"/>
              </a:rPr>
              <a:t>Marca  Temporale </a:t>
            </a:r>
            <a:r>
              <a:rPr sz="800" b="1" dirty="0">
                <a:solidFill>
                  <a:srgbClr val="B3081C"/>
                </a:solidFill>
                <a:latin typeface="Verdana"/>
                <a:cs typeface="Verdana"/>
              </a:rPr>
              <a:t>M7M </a:t>
            </a:r>
            <a:r>
              <a:rPr sz="800" spc="-5" dirty="0">
                <a:solidFill>
                  <a:srgbClr val="B3081C"/>
                </a:solidFill>
                <a:latin typeface="Verdana"/>
                <a:cs typeface="Verdana"/>
              </a:rPr>
              <a:t>(N.</a:t>
            </a:r>
            <a:r>
              <a:rPr sz="800" spc="5" dirty="0">
                <a:solidFill>
                  <a:srgbClr val="B3081C"/>
                </a:solidFill>
                <a:latin typeface="Verdana"/>
                <a:cs typeface="Verdana"/>
              </a:rPr>
              <a:t> </a:t>
            </a:r>
            <a:r>
              <a:rPr sz="800" spc="-5" dirty="0">
                <a:solidFill>
                  <a:srgbClr val="B3081C"/>
                </a:solidFill>
                <a:latin typeface="Verdana"/>
                <a:cs typeface="Verdana"/>
              </a:rPr>
              <a:t>AV-CO-2980/2020).</a:t>
            </a:r>
            <a:endParaRPr sz="8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20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34112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La nascita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di</a:t>
            </a:r>
            <a:r>
              <a:rPr sz="1400" b="1" spc="-8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Gesù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966719" y="848349"/>
            <a:ext cx="4104640" cy="1920239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algn="just">
              <a:lnSpc>
                <a:spcPct val="101099"/>
              </a:lnSpc>
              <a:spcBef>
                <a:spcPts val="85"/>
              </a:spcBef>
            </a:pPr>
            <a:r>
              <a:rPr sz="900" spc="-5" dirty="0">
                <a:latin typeface="Verdana"/>
                <a:cs typeface="Verdana"/>
              </a:rPr>
              <a:t>In quei </a:t>
            </a:r>
            <a:r>
              <a:rPr sz="900" dirty="0">
                <a:latin typeface="Verdana"/>
                <a:cs typeface="Verdana"/>
              </a:rPr>
              <a:t>giorni un decreto di </a:t>
            </a:r>
            <a:r>
              <a:rPr sz="900" spc="-5" dirty="0">
                <a:latin typeface="Verdana"/>
                <a:cs typeface="Verdana"/>
              </a:rPr>
              <a:t>Cesare Augusto ordinò </a:t>
            </a:r>
            <a:r>
              <a:rPr sz="900" dirty="0">
                <a:latin typeface="Verdana"/>
                <a:cs typeface="Verdana"/>
              </a:rPr>
              <a:t>che si </a:t>
            </a:r>
            <a:r>
              <a:rPr sz="900" spc="-5" dirty="0">
                <a:latin typeface="Verdana"/>
                <a:cs typeface="Verdana"/>
              </a:rPr>
              <a:t>facesse </a:t>
            </a:r>
            <a:r>
              <a:rPr sz="900" dirty="0">
                <a:latin typeface="Verdana"/>
                <a:cs typeface="Verdana"/>
              </a:rPr>
              <a:t>il  censimento di </a:t>
            </a:r>
            <a:r>
              <a:rPr sz="900" spc="-5" dirty="0">
                <a:latin typeface="Verdana"/>
                <a:cs typeface="Verdana"/>
              </a:rPr>
              <a:t>tutta </a:t>
            </a:r>
            <a:r>
              <a:rPr sz="900" dirty="0">
                <a:latin typeface="Verdana"/>
                <a:cs typeface="Verdana"/>
              </a:rPr>
              <a:t>la</a:t>
            </a:r>
            <a:r>
              <a:rPr sz="900" spc="-5" dirty="0">
                <a:latin typeface="Verdana"/>
                <a:cs typeface="Verdana"/>
              </a:rPr>
              <a:t> terra.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  <a:spcBef>
                <a:spcPts val="615"/>
              </a:spcBef>
            </a:pPr>
            <a:r>
              <a:rPr sz="900" spc="-5" dirty="0">
                <a:latin typeface="Verdana"/>
                <a:cs typeface="Verdana"/>
              </a:rPr>
              <a:t>Questo primo </a:t>
            </a:r>
            <a:r>
              <a:rPr sz="900" dirty="0">
                <a:latin typeface="Verdana"/>
                <a:cs typeface="Verdana"/>
              </a:rPr>
              <a:t>censimento </a:t>
            </a:r>
            <a:r>
              <a:rPr sz="900" spc="-10" dirty="0">
                <a:latin typeface="Verdana"/>
                <a:cs typeface="Verdana"/>
              </a:rPr>
              <a:t>fu </a:t>
            </a:r>
            <a:r>
              <a:rPr sz="900" dirty="0">
                <a:latin typeface="Verdana"/>
                <a:cs typeface="Verdana"/>
              </a:rPr>
              <a:t>fatto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era </a:t>
            </a:r>
            <a:r>
              <a:rPr sz="900" spc="-5" dirty="0">
                <a:latin typeface="Verdana"/>
                <a:cs typeface="Verdana"/>
              </a:rPr>
              <a:t>governatore </a:t>
            </a:r>
            <a:r>
              <a:rPr sz="900" dirty="0">
                <a:latin typeface="Verdana"/>
                <a:cs typeface="Verdana"/>
              </a:rPr>
              <a:t>della </a:t>
            </a:r>
            <a:r>
              <a:rPr sz="900" spc="-5" dirty="0">
                <a:latin typeface="Verdana"/>
                <a:cs typeface="Verdana"/>
              </a:rPr>
              <a:t>Siria  </a:t>
            </a:r>
            <a:r>
              <a:rPr sz="900" dirty="0">
                <a:latin typeface="Verdana"/>
                <a:cs typeface="Verdana"/>
              </a:rPr>
              <a:t>Quirinio. </a:t>
            </a:r>
            <a:r>
              <a:rPr sz="900" spc="-5" dirty="0">
                <a:latin typeface="Verdana"/>
                <a:cs typeface="Verdana"/>
              </a:rPr>
              <a:t>Andavano </a:t>
            </a:r>
            <a:r>
              <a:rPr sz="900" dirty="0">
                <a:latin typeface="Verdana"/>
                <a:cs typeface="Verdana"/>
              </a:rPr>
              <a:t>tutti a </a:t>
            </a:r>
            <a:r>
              <a:rPr sz="900" spc="-5" dirty="0">
                <a:latin typeface="Verdana"/>
                <a:cs typeface="Verdana"/>
              </a:rPr>
              <a:t>farsi </a:t>
            </a:r>
            <a:r>
              <a:rPr sz="900" dirty="0">
                <a:latin typeface="Verdana"/>
                <a:cs typeface="Verdana"/>
              </a:rPr>
              <a:t>registrare, </a:t>
            </a:r>
            <a:r>
              <a:rPr sz="900" spc="-5" dirty="0">
                <a:latin typeface="Verdana"/>
                <a:cs typeface="Verdana"/>
              </a:rPr>
              <a:t>ciascuno </a:t>
            </a:r>
            <a:r>
              <a:rPr sz="900" dirty="0">
                <a:latin typeface="Verdana"/>
                <a:cs typeface="Verdana"/>
              </a:rPr>
              <a:t>nella sua</a:t>
            </a:r>
            <a:r>
              <a:rPr sz="900" spc="-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città.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  <a:spcBef>
                <a:spcPts val="600"/>
              </a:spcBef>
            </a:pP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Giuseppe, che era della </a:t>
            </a:r>
            <a:r>
              <a:rPr sz="900" spc="-5" dirty="0">
                <a:latin typeface="Verdana"/>
                <a:cs typeface="Verdana"/>
              </a:rPr>
              <a:t>casa </a:t>
            </a:r>
            <a:r>
              <a:rPr sz="900" dirty="0">
                <a:latin typeface="Verdana"/>
                <a:cs typeface="Verdana"/>
              </a:rPr>
              <a:t>e della </a:t>
            </a:r>
            <a:r>
              <a:rPr sz="900" spc="-5" dirty="0">
                <a:latin typeface="Verdana"/>
                <a:cs typeface="Verdana"/>
              </a:rPr>
              <a:t>famiglia </a:t>
            </a:r>
            <a:r>
              <a:rPr sz="900" dirty="0">
                <a:latin typeface="Verdana"/>
                <a:cs typeface="Verdana"/>
              </a:rPr>
              <a:t>di Davide, </a:t>
            </a:r>
            <a:r>
              <a:rPr sz="900" spc="-5" dirty="0">
                <a:latin typeface="Verdana"/>
                <a:cs typeface="Verdana"/>
              </a:rPr>
              <a:t>dalla  </a:t>
            </a:r>
            <a:r>
              <a:rPr sz="900" dirty="0">
                <a:latin typeface="Verdana"/>
                <a:cs typeface="Verdana"/>
              </a:rPr>
              <a:t>città di </a:t>
            </a:r>
            <a:r>
              <a:rPr sz="900" spc="-5" dirty="0">
                <a:latin typeface="Verdana"/>
                <a:cs typeface="Verdana"/>
              </a:rPr>
              <a:t>Nazaret </a:t>
            </a:r>
            <a:r>
              <a:rPr sz="900" dirty="0">
                <a:latin typeface="Verdana"/>
                <a:cs typeface="Verdana"/>
              </a:rPr>
              <a:t>e dalla Galilea salì in Giudea alla città di Davide,  chiamata Betlemme, per </a:t>
            </a:r>
            <a:r>
              <a:rPr sz="900" spc="-5" dirty="0">
                <a:latin typeface="Verdana"/>
                <a:cs typeface="Verdana"/>
              </a:rPr>
              <a:t>farsi </a:t>
            </a:r>
            <a:r>
              <a:rPr sz="900" dirty="0">
                <a:latin typeface="Verdana"/>
                <a:cs typeface="Verdana"/>
              </a:rPr>
              <a:t>registrare insieme con Maria sua sposa,  che era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incinta.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  <a:spcBef>
                <a:spcPts val="610"/>
              </a:spcBef>
            </a:pPr>
            <a:r>
              <a:rPr sz="900" dirty="0">
                <a:latin typeface="Verdana"/>
                <a:cs typeface="Verdana"/>
              </a:rPr>
              <a:t>Ora, </a:t>
            </a:r>
            <a:r>
              <a:rPr sz="900" spc="-5" dirty="0">
                <a:latin typeface="Verdana"/>
                <a:cs typeface="Verdana"/>
              </a:rPr>
              <a:t>mentre </a:t>
            </a: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trovavano </a:t>
            </a:r>
            <a:r>
              <a:rPr sz="900" dirty="0">
                <a:latin typeface="Verdana"/>
                <a:cs typeface="Verdana"/>
              </a:rPr>
              <a:t>in </a:t>
            </a:r>
            <a:r>
              <a:rPr sz="900" spc="-5" dirty="0">
                <a:latin typeface="Verdana"/>
                <a:cs typeface="Verdana"/>
              </a:rPr>
              <a:t>quel luogo, </a:t>
            </a: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compirono </a:t>
            </a:r>
            <a:r>
              <a:rPr sz="900" dirty="0">
                <a:latin typeface="Verdana"/>
                <a:cs typeface="Verdana"/>
              </a:rPr>
              <a:t>per </a:t>
            </a:r>
            <a:r>
              <a:rPr sz="900" spc="-5" dirty="0">
                <a:latin typeface="Verdana"/>
                <a:cs typeface="Verdana"/>
              </a:rPr>
              <a:t>lei </a:t>
            </a:r>
            <a:r>
              <a:rPr sz="900" dirty="0">
                <a:latin typeface="Verdana"/>
                <a:cs typeface="Verdana"/>
              </a:rPr>
              <a:t>i giorni  del </a:t>
            </a:r>
            <a:r>
              <a:rPr sz="900" spc="-5" dirty="0">
                <a:latin typeface="Verdana"/>
                <a:cs typeface="Verdana"/>
              </a:rPr>
              <a:t>parto. Diede </a:t>
            </a:r>
            <a:r>
              <a:rPr sz="900" dirty="0">
                <a:latin typeface="Verdana"/>
                <a:cs typeface="Verdana"/>
              </a:rPr>
              <a:t>alla luce il suo </a:t>
            </a:r>
            <a:r>
              <a:rPr sz="900" spc="-5" dirty="0">
                <a:latin typeface="Verdana"/>
                <a:cs typeface="Verdana"/>
              </a:rPr>
              <a:t>figlio primogenito, </a:t>
            </a:r>
            <a:r>
              <a:rPr sz="900" dirty="0">
                <a:latin typeface="Verdana"/>
                <a:cs typeface="Verdana"/>
              </a:rPr>
              <a:t>lo avvolse in fasce e  lo </a:t>
            </a:r>
            <a:r>
              <a:rPr sz="900" spc="-5" dirty="0">
                <a:latin typeface="Verdana"/>
                <a:cs typeface="Verdana"/>
              </a:rPr>
              <a:t>depose </a:t>
            </a:r>
            <a:r>
              <a:rPr sz="900" dirty="0">
                <a:latin typeface="Verdana"/>
                <a:cs typeface="Verdana"/>
              </a:rPr>
              <a:t>in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mangiatoia, perché </a:t>
            </a:r>
            <a:r>
              <a:rPr sz="900" spc="-5" dirty="0">
                <a:latin typeface="Verdana"/>
                <a:cs typeface="Verdana"/>
              </a:rPr>
              <a:t>non c'era posto </a:t>
            </a:r>
            <a:r>
              <a:rPr sz="900" dirty="0">
                <a:latin typeface="Verdana"/>
                <a:cs typeface="Verdana"/>
              </a:rPr>
              <a:t>per </a:t>
            </a:r>
            <a:r>
              <a:rPr sz="900" spc="-5" dirty="0">
                <a:latin typeface="Verdana"/>
                <a:cs typeface="Verdana"/>
              </a:rPr>
              <a:t>loro  </a:t>
            </a:r>
            <a:r>
              <a:rPr sz="900" dirty="0">
                <a:latin typeface="Verdana"/>
                <a:cs typeface="Verdana"/>
              </a:rPr>
              <a:t>nell'albergo.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1019" y="902537"/>
            <a:ext cx="2310383" cy="1729312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0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0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58877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Gesù davanti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a</a:t>
            </a:r>
            <a:r>
              <a:rPr sz="1400" b="1" spc="-3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Erode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08115" cy="303085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334895" marR="5715" algn="just">
              <a:lnSpc>
                <a:spcPct val="101400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Allora </a:t>
            </a:r>
            <a:r>
              <a:rPr sz="900" spc="-5" dirty="0">
                <a:latin typeface="Verdana"/>
                <a:cs typeface="Verdana"/>
              </a:rPr>
              <a:t>Pilato, </a:t>
            </a:r>
            <a:r>
              <a:rPr sz="900" dirty="0">
                <a:latin typeface="Verdana"/>
                <a:cs typeface="Verdana"/>
              </a:rPr>
              <a:t>venendo così a </a:t>
            </a:r>
            <a:r>
              <a:rPr sz="900" spc="-5" dirty="0">
                <a:latin typeface="Verdana"/>
                <a:cs typeface="Verdana"/>
              </a:rPr>
              <a:t>sapere </a:t>
            </a:r>
            <a:r>
              <a:rPr sz="900" dirty="0">
                <a:latin typeface="Verdana"/>
                <a:cs typeface="Verdana"/>
              </a:rPr>
              <a:t>che Gesù apparteneva </a:t>
            </a:r>
            <a:r>
              <a:rPr sz="900" spc="-5" dirty="0">
                <a:latin typeface="Verdana"/>
                <a:cs typeface="Verdana"/>
              </a:rPr>
              <a:t>alla  giurisdizione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Erode, </a:t>
            </a:r>
            <a:r>
              <a:rPr sz="900" dirty="0">
                <a:latin typeface="Verdana"/>
                <a:cs typeface="Verdana"/>
              </a:rPr>
              <a:t>lo mandò da </a:t>
            </a:r>
            <a:r>
              <a:rPr sz="900" spc="-5" dirty="0">
                <a:latin typeface="Verdana"/>
                <a:cs typeface="Verdana"/>
              </a:rPr>
              <a:t>Erode che </a:t>
            </a:r>
            <a:r>
              <a:rPr sz="900" dirty="0">
                <a:latin typeface="Verdana"/>
                <a:cs typeface="Verdana"/>
              </a:rPr>
              <a:t>in </a:t>
            </a:r>
            <a:r>
              <a:rPr sz="900" spc="-5" dirty="0">
                <a:latin typeface="Verdana"/>
                <a:cs typeface="Verdana"/>
              </a:rPr>
              <a:t>quei </a:t>
            </a:r>
            <a:r>
              <a:rPr sz="900" dirty="0">
                <a:latin typeface="Verdana"/>
                <a:cs typeface="Verdana"/>
              </a:rPr>
              <a:t>giorni </a:t>
            </a:r>
            <a:r>
              <a:rPr sz="900" spc="-5" dirty="0">
                <a:latin typeface="Verdana"/>
                <a:cs typeface="Verdana"/>
              </a:rPr>
              <a:t>si trovava  anch’egli </a:t>
            </a:r>
            <a:r>
              <a:rPr sz="900" dirty="0">
                <a:latin typeface="Verdana"/>
                <a:cs typeface="Verdana"/>
              </a:rPr>
              <a:t>a Gerusalemme. Vedendo </a:t>
            </a:r>
            <a:r>
              <a:rPr sz="900" spc="-5" dirty="0">
                <a:latin typeface="Verdana"/>
                <a:cs typeface="Verdana"/>
              </a:rPr>
              <a:t>Gesù, </a:t>
            </a:r>
            <a:r>
              <a:rPr sz="900" dirty="0">
                <a:latin typeface="Verdana"/>
                <a:cs typeface="Verdana"/>
              </a:rPr>
              <a:t>Erode si </a:t>
            </a:r>
            <a:r>
              <a:rPr sz="900" spc="-5" dirty="0">
                <a:latin typeface="Verdana"/>
                <a:cs typeface="Verdana"/>
              </a:rPr>
              <a:t>rallegrò </a:t>
            </a:r>
            <a:r>
              <a:rPr sz="900" dirty="0">
                <a:latin typeface="Verdana"/>
                <a:cs typeface="Verdana"/>
              </a:rPr>
              <a:t>molto,  perché da molto </a:t>
            </a:r>
            <a:r>
              <a:rPr sz="900" spc="-5" dirty="0">
                <a:latin typeface="Verdana"/>
                <a:cs typeface="Verdana"/>
              </a:rPr>
              <a:t>tempo </a:t>
            </a:r>
            <a:r>
              <a:rPr sz="900" dirty="0">
                <a:latin typeface="Verdana"/>
                <a:cs typeface="Verdana"/>
              </a:rPr>
              <a:t>desiderava vederlo per </a:t>
            </a:r>
            <a:r>
              <a:rPr sz="900" spc="-5" dirty="0">
                <a:latin typeface="Verdana"/>
                <a:cs typeface="Verdana"/>
              </a:rPr>
              <a:t>averne </a:t>
            </a:r>
            <a:r>
              <a:rPr sz="900" dirty="0">
                <a:latin typeface="Verdana"/>
                <a:cs typeface="Verdana"/>
              </a:rPr>
              <a:t>sentito </a:t>
            </a:r>
            <a:r>
              <a:rPr sz="900" spc="-5" dirty="0">
                <a:latin typeface="Verdana"/>
                <a:cs typeface="Verdana"/>
              </a:rPr>
              <a:t>parlare </a:t>
            </a:r>
            <a:r>
              <a:rPr sz="900" dirty="0">
                <a:latin typeface="Verdana"/>
                <a:cs typeface="Verdana"/>
              </a:rPr>
              <a:t>e  sperava di vedere </a:t>
            </a:r>
            <a:r>
              <a:rPr sz="900" spc="-5" dirty="0">
                <a:latin typeface="Verdana"/>
                <a:cs typeface="Verdana"/>
              </a:rPr>
              <a:t>qualche miracolo </a:t>
            </a:r>
            <a:r>
              <a:rPr sz="900" dirty="0">
                <a:latin typeface="Verdana"/>
                <a:cs typeface="Verdana"/>
              </a:rPr>
              <a:t>fatto da</a:t>
            </a:r>
            <a:r>
              <a:rPr sz="900" spc="-1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lui.</a:t>
            </a:r>
            <a:endParaRPr sz="900">
              <a:latin typeface="Verdana"/>
              <a:cs typeface="Verdana"/>
            </a:endParaRPr>
          </a:p>
          <a:p>
            <a:pPr marL="2334895" marR="6350" algn="just">
              <a:lnSpc>
                <a:spcPct val="1014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Lo interrogò con molte domande, ma Gesù non gli rispose </a:t>
            </a:r>
            <a:r>
              <a:rPr sz="900" spc="-5" dirty="0">
                <a:latin typeface="Verdana"/>
                <a:cs typeface="Verdana"/>
              </a:rPr>
              <a:t>nulla.  C’erano </a:t>
            </a:r>
            <a:r>
              <a:rPr sz="900" dirty="0">
                <a:latin typeface="Verdana"/>
                <a:cs typeface="Verdana"/>
              </a:rPr>
              <a:t>là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i sommi </a:t>
            </a:r>
            <a:r>
              <a:rPr sz="900" spc="-5" dirty="0">
                <a:latin typeface="Verdana"/>
                <a:cs typeface="Verdana"/>
              </a:rPr>
              <a:t>sacerdoti </a:t>
            </a:r>
            <a:r>
              <a:rPr sz="900" dirty="0">
                <a:latin typeface="Verdana"/>
                <a:cs typeface="Verdana"/>
              </a:rPr>
              <a:t>e gli scribi,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lo </a:t>
            </a:r>
            <a:r>
              <a:rPr sz="900" spc="-5" dirty="0">
                <a:latin typeface="Verdana"/>
                <a:cs typeface="Verdana"/>
              </a:rPr>
              <a:t>accusavano </a:t>
            </a:r>
            <a:r>
              <a:rPr sz="900" dirty="0">
                <a:latin typeface="Verdana"/>
                <a:cs typeface="Verdana"/>
              </a:rPr>
              <a:t>con  rabbia. </a:t>
            </a:r>
            <a:r>
              <a:rPr sz="900" spc="-10" dirty="0">
                <a:latin typeface="Verdana"/>
                <a:cs typeface="Verdana"/>
              </a:rPr>
              <a:t>Anche </a:t>
            </a:r>
            <a:r>
              <a:rPr sz="900" spc="-5" dirty="0">
                <a:latin typeface="Verdana"/>
                <a:cs typeface="Verdana"/>
              </a:rPr>
              <a:t>Erode, insieme </a:t>
            </a:r>
            <a:r>
              <a:rPr sz="900" dirty="0">
                <a:latin typeface="Verdana"/>
                <a:cs typeface="Verdana"/>
              </a:rPr>
              <a:t>con i suoi </a:t>
            </a:r>
            <a:r>
              <a:rPr sz="900" spc="-5" dirty="0">
                <a:latin typeface="Verdana"/>
                <a:cs typeface="Verdana"/>
              </a:rPr>
              <a:t>soldati, </a:t>
            </a:r>
            <a:r>
              <a:rPr sz="900" dirty="0">
                <a:latin typeface="Verdana"/>
                <a:cs typeface="Verdana"/>
              </a:rPr>
              <a:t>lo </a:t>
            </a:r>
            <a:r>
              <a:rPr sz="900" spc="-5" dirty="0">
                <a:latin typeface="Verdana"/>
                <a:cs typeface="Verdana"/>
              </a:rPr>
              <a:t>insultò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10" dirty="0">
                <a:latin typeface="Verdana"/>
                <a:cs typeface="Verdana"/>
              </a:rPr>
              <a:t>lo </a:t>
            </a:r>
            <a:r>
              <a:rPr sz="900" spc="-5" dirty="0">
                <a:latin typeface="Verdana"/>
                <a:cs typeface="Verdana"/>
              </a:rPr>
              <a:t>schernì,  </a:t>
            </a:r>
            <a:r>
              <a:rPr sz="900" dirty="0">
                <a:latin typeface="Verdana"/>
                <a:cs typeface="Verdana"/>
              </a:rPr>
              <a:t>poi </a:t>
            </a:r>
            <a:r>
              <a:rPr sz="900" spc="-5" dirty="0">
                <a:latin typeface="Verdana"/>
                <a:cs typeface="Verdana"/>
              </a:rPr>
              <a:t>rivestendolo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splendida veste lo </a:t>
            </a:r>
            <a:r>
              <a:rPr sz="900" spc="-5" dirty="0">
                <a:latin typeface="Verdana"/>
                <a:cs typeface="Verdana"/>
              </a:rPr>
              <a:t>rimandò </a:t>
            </a:r>
            <a:r>
              <a:rPr sz="900" dirty="0">
                <a:latin typeface="Verdana"/>
                <a:cs typeface="Verdana"/>
              </a:rPr>
              <a:t>a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Pilato.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299"/>
              </a:lnSpc>
              <a:spcBef>
                <a:spcPts val="595"/>
              </a:spcBef>
            </a:pPr>
            <a:r>
              <a:rPr sz="900" spc="-5" dirty="0">
                <a:latin typeface="Verdana"/>
                <a:cs typeface="Verdana"/>
              </a:rPr>
              <a:t>In quel </a:t>
            </a:r>
            <a:r>
              <a:rPr sz="900" dirty="0">
                <a:latin typeface="Verdana"/>
                <a:cs typeface="Verdana"/>
              </a:rPr>
              <a:t>giorno </a:t>
            </a:r>
            <a:r>
              <a:rPr sz="900" spc="-5" dirty="0">
                <a:latin typeface="Verdana"/>
                <a:cs typeface="Verdana"/>
              </a:rPr>
              <a:t>Erode </a:t>
            </a:r>
            <a:r>
              <a:rPr sz="900" dirty="0">
                <a:latin typeface="Verdana"/>
                <a:cs typeface="Verdana"/>
              </a:rPr>
              <a:t>e Pilato </a:t>
            </a:r>
            <a:r>
              <a:rPr sz="900" spc="-5" dirty="0">
                <a:latin typeface="Verdana"/>
                <a:cs typeface="Verdana"/>
              </a:rPr>
              <a:t>diventarono amici. Infatti prima </a:t>
            </a:r>
            <a:r>
              <a:rPr sz="900" dirty="0">
                <a:latin typeface="Verdana"/>
                <a:cs typeface="Verdana"/>
              </a:rPr>
              <a:t>erano in </a:t>
            </a:r>
            <a:r>
              <a:rPr sz="900" spc="-5" dirty="0">
                <a:latin typeface="Verdana"/>
                <a:cs typeface="Verdana"/>
              </a:rPr>
              <a:t>rapporti </a:t>
            </a:r>
            <a:r>
              <a:rPr sz="900" dirty="0">
                <a:latin typeface="Verdana"/>
                <a:cs typeface="Verdana"/>
              </a:rPr>
              <a:t>di inimicizia </a:t>
            </a:r>
            <a:r>
              <a:rPr sz="900" spc="-5" dirty="0">
                <a:latin typeface="Verdana"/>
                <a:cs typeface="Verdana"/>
              </a:rPr>
              <a:t>tra loro. </a:t>
            </a:r>
            <a:r>
              <a:rPr sz="900" dirty="0">
                <a:latin typeface="Verdana"/>
                <a:cs typeface="Verdana"/>
              </a:rPr>
              <a:t>Pilato,  allora, convocate le </a:t>
            </a:r>
            <a:r>
              <a:rPr sz="900" spc="-5" dirty="0">
                <a:latin typeface="Verdana"/>
                <a:cs typeface="Verdana"/>
              </a:rPr>
              <a:t>autorità </a:t>
            </a:r>
            <a:r>
              <a:rPr sz="900" dirty="0">
                <a:latin typeface="Verdana"/>
                <a:cs typeface="Verdana"/>
              </a:rPr>
              <a:t>del popolo, disse </a:t>
            </a:r>
            <a:r>
              <a:rPr sz="900" spc="-5" dirty="0">
                <a:latin typeface="Verdana"/>
                <a:cs typeface="Verdana"/>
              </a:rPr>
              <a:t>loro: </a:t>
            </a:r>
            <a:r>
              <a:rPr sz="900" dirty="0">
                <a:latin typeface="Verdana"/>
                <a:cs typeface="Verdana"/>
              </a:rPr>
              <a:t>«Voi mi </a:t>
            </a:r>
            <a:r>
              <a:rPr sz="900" spc="-5" dirty="0">
                <a:latin typeface="Verdana"/>
                <a:cs typeface="Verdana"/>
              </a:rPr>
              <a:t>avete portato </a:t>
            </a:r>
            <a:r>
              <a:rPr sz="900" dirty="0">
                <a:latin typeface="Verdana"/>
                <a:cs typeface="Verdana"/>
              </a:rPr>
              <a:t>qui </a:t>
            </a:r>
            <a:r>
              <a:rPr sz="900" spc="-5" dirty="0">
                <a:latin typeface="Verdana"/>
                <a:cs typeface="Verdana"/>
              </a:rPr>
              <a:t>quest’uomo </a:t>
            </a:r>
            <a:r>
              <a:rPr sz="900" dirty="0">
                <a:latin typeface="Verdana"/>
                <a:cs typeface="Verdana"/>
              </a:rPr>
              <a:t>come un sobillatore  del </a:t>
            </a:r>
            <a:r>
              <a:rPr sz="900" spc="-5" dirty="0">
                <a:latin typeface="Verdana"/>
                <a:cs typeface="Verdana"/>
              </a:rPr>
              <a:t>popolo. Ebbene, </a:t>
            </a:r>
            <a:r>
              <a:rPr sz="900" dirty="0">
                <a:latin typeface="Verdana"/>
                <a:cs typeface="Verdana"/>
              </a:rPr>
              <a:t>io ve </a:t>
            </a:r>
            <a:r>
              <a:rPr sz="900" spc="-10" dirty="0">
                <a:latin typeface="Verdana"/>
                <a:cs typeface="Verdana"/>
              </a:rPr>
              <a:t>lo </a:t>
            </a:r>
            <a:r>
              <a:rPr sz="900" spc="-5" dirty="0">
                <a:latin typeface="Verdana"/>
                <a:cs typeface="Verdana"/>
              </a:rPr>
              <a:t>conduco fuori. </a:t>
            </a:r>
            <a:r>
              <a:rPr sz="900" dirty="0">
                <a:latin typeface="Verdana"/>
                <a:cs typeface="Verdana"/>
              </a:rPr>
              <a:t>Ho esaminato il </a:t>
            </a:r>
            <a:r>
              <a:rPr sz="900" spc="-5" dirty="0">
                <a:latin typeface="Verdana"/>
                <a:cs typeface="Verdana"/>
              </a:rPr>
              <a:t>suo </a:t>
            </a:r>
            <a:r>
              <a:rPr sz="900" dirty="0">
                <a:latin typeface="Verdana"/>
                <a:cs typeface="Verdana"/>
              </a:rPr>
              <a:t>caso </a:t>
            </a:r>
            <a:r>
              <a:rPr sz="900" spc="-5" dirty="0">
                <a:latin typeface="Verdana"/>
                <a:cs typeface="Verdana"/>
              </a:rPr>
              <a:t>pubblicamente davanti </a:t>
            </a:r>
            <a:r>
              <a:rPr sz="900" dirty="0">
                <a:latin typeface="Verdana"/>
                <a:cs typeface="Verdana"/>
              </a:rPr>
              <a:t>a voi, ma </a:t>
            </a:r>
            <a:r>
              <a:rPr sz="900" spc="-5" dirty="0">
                <a:latin typeface="Verdana"/>
                <a:cs typeface="Verdana"/>
              </a:rPr>
              <a:t>sappiate  </a:t>
            </a:r>
            <a:r>
              <a:rPr sz="900" dirty="0">
                <a:latin typeface="Verdana"/>
                <a:cs typeface="Verdana"/>
              </a:rPr>
              <a:t>che io non trovo in lui </a:t>
            </a:r>
            <a:r>
              <a:rPr sz="900" spc="-5" dirty="0">
                <a:latin typeface="Verdana"/>
                <a:cs typeface="Verdana"/>
              </a:rPr>
              <a:t>nessuna </a:t>
            </a:r>
            <a:r>
              <a:rPr sz="900" dirty="0">
                <a:latin typeface="Verdana"/>
                <a:cs typeface="Verdana"/>
              </a:rPr>
              <a:t>colpa per </a:t>
            </a:r>
            <a:r>
              <a:rPr sz="900" spc="-5" dirty="0">
                <a:latin typeface="Verdana"/>
                <a:cs typeface="Verdana"/>
              </a:rPr>
              <a:t>quello </a:t>
            </a:r>
            <a:r>
              <a:rPr sz="900" dirty="0">
                <a:latin typeface="Verdana"/>
                <a:cs typeface="Verdana"/>
              </a:rPr>
              <a:t>di cui lo </a:t>
            </a:r>
            <a:r>
              <a:rPr sz="900" spc="-5" dirty="0">
                <a:latin typeface="Verdana"/>
                <a:cs typeface="Verdana"/>
              </a:rPr>
              <a:t>accusate. Anche </a:t>
            </a:r>
            <a:r>
              <a:rPr sz="900" dirty="0">
                <a:latin typeface="Verdana"/>
                <a:cs typeface="Verdana"/>
              </a:rPr>
              <a:t>Erode è </a:t>
            </a:r>
            <a:r>
              <a:rPr sz="900" spc="-5" dirty="0">
                <a:latin typeface="Verdana"/>
                <a:cs typeface="Verdana"/>
              </a:rPr>
              <a:t>dello </a:t>
            </a:r>
            <a:r>
              <a:rPr sz="900" dirty="0">
                <a:latin typeface="Verdana"/>
                <a:cs typeface="Verdana"/>
              </a:rPr>
              <a:t>stesso </a:t>
            </a:r>
            <a:r>
              <a:rPr sz="900" spc="-5" dirty="0">
                <a:latin typeface="Verdana"/>
                <a:cs typeface="Verdana"/>
              </a:rPr>
              <a:t>parere: </a:t>
            </a:r>
            <a:r>
              <a:rPr sz="900" dirty="0">
                <a:latin typeface="Verdana"/>
                <a:cs typeface="Verdana"/>
              </a:rPr>
              <a:t>tant’è  </a:t>
            </a:r>
            <a:r>
              <a:rPr sz="900" spc="-5" dirty="0">
                <a:latin typeface="Verdana"/>
                <a:cs typeface="Verdana"/>
              </a:rPr>
              <a:t>vero </a:t>
            </a:r>
            <a:r>
              <a:rPr sz="900" dirty="0">
                <a:latin typeface="Verdana"/>
                <a:cs typeface="Verdana"/>
              </a:rPr>
              <a:t>che lo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dirty="0">
                <a:latin typeface="Verdana"/>
                <a:cs typeface="Verdana"/>
              </a:rPr>
              <a:t>rimandato da noi </a:t>
            </a:r>
            <a:r>
              <a:rPr sz="900" spc="-5" dirty="0">
                <a:latin typeface="Verdana"/>
                <a:cs typeface="Verdana"/>
              </a:rPr>
              <a:t>senza </a:t>
            </a:r>
            <a:r>
              <a:rPr sz="900" dirty="0">
                <a:latin typeface="Verdana"/>
                <a:cs typeface="Verdana"/>
              </a:rPr>
              <a:t>condannarlo. </a:t>
            </a:r>
            <a:r>
              <a:rPr sz="900" spc="-5" dirty="0">
                <a:latin typeface="Verdana"/>
                <a:cs typeface="Verdana"/>
              </a:rPr>
              <a:t>Dunque, </a:t>
            </a:r>
            <a:r>
              <a:rPr sz="900" dirty="0">
                <a:latin typeface="Verdana"/>
                <a:cs typeface="Verdana"/>
              </a:rPr>
              <a:t>quest’uomo non ha fatto </a:t>
            </a:r>
            <a:r>
              <a:rPr sz="900" spc="-5" dirty="0">
                <a:latin typeface="Verdana"/>
                <a:cs typeface="Verdana"/>
              </a:rPr>
              <a:t>nulla che </a:t>
            </a:r>
            <a:r>
              <a:rPr sz="900" dirty="0">
                <a:latin typeface="Verdana"/>
                <a:cs typeface="Verdana"/>
              </a:rPr>
              <a:t>meriti la morte.  Perciò </a:t>
            </a:r>
            <a:r>
              <a:rPr sz="900" spc="-5" dirty="0">
                <a:latin typeface="Verdana"/>
                <a:cs typeface="Verdana"/>
              </a:rPr>
              <a:t>dopo </a:t>
            </a:r>
            <a:r>
              <a:rPr sz="900" dirty="0">
                <a:latin typeface="Verdana"/>
                <a:cs typeface="Verdana"/>
              </a:rPr>
              <a:t>averlo severamente castigato, lo </a:t>
            </a:r>
            <a:r>
              <a:rPr sz="900" spc="-5" dirty="0">
                <a:latin typeface="Verdana"/>
                <a:cs typeface="Verdana"/>
              </a:rPr>
              <a:t>lascerò </a:t>
            </a:r>
            <a:r>
              <a:rPr sz="900" dirty="0">
                <a:latin typeface="Verdana"/>
                <a:cs typeface="Verdana"/>
              </a:rPr>
              <a:t>libero. Prendetelo </a:t>
            </a:r>
            <a:r>
              <a:rPr sz="900" spc="-5" dirty="0">
                <a:latin typeface="Verdana"/>
                <a:cs typeface="Verdana"/>
              </a:rPr>
              <a:t>voi </a:t>
            </a:r>
            <a:r>
              <a:rPr sz="900" dirty="0">
                <a:latin typeface="Verdana"/>
                <a:cs typeface="Verdana"/>
              </a:rPr>
              <a:t>e giudicatelo </a:t>
            </a:r>
            <a:r>
              <a:rPr sz="900" spc="-5" dirty="0">
                <a:latin typeface="Verdana"/>
                <a:cs typeface="Verdana"/>
              </a:rPr>
              <a:t>voi </a:t>
            </a:r>
            <a:r>
              <a:rPr sz="900" dirty="0">
                <a:latin typeface="Verdana"/>
                <a:cs typeface="Verdana"/>
              </a:rPr>
              <a:t>secondo la vostra  legge!».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Gli </a:t>
            </a:r>
            <a:r>
              <a:rPr sz="900" spc="-5" dirty="0">
                <a:latin typeface="Verdana"/>
                <a:cs typeface="Verdana"/>
              </a:rPr>
              <a:t>risposero </a:t>
            </a:r>
            <a:r>
              <a:rPr sz="900" dirty="0">
                <a:latin typeface="Verdana"/>
                <a:cs typeface="Verdana"/>
              </a:rPr>
              <a:t>i Giudei: </a:t>
            </a:r>
            <a:r>
              <a:rPr sz="900" spc="-5" dirty="0">
                <a:latin typeface="Verdana"/>
                <a:cs typeface="Verdana"/>
              </a:rPr>
              <a:t>«Secondo </a:t>
            </a:r>
            <a:r>
              <a:rPr sz="900" dirty="0">
                <a:latin typeface="Verdana"/>
                <a:cs typeface="Verdana"/>
              </a:rPr>
              <a:t>la nostra </a:t>
            </a:r>
            <a:r>
              <a:rPr sz="900" spc="-5" dirty="0">
                <a:latin typeface="Verdana"/>
                <a:cs typeface="Verdana"/>
              </a:rPr>
              <a:t>Legge deve </a:t>
            </a:r>
            <a:r>
              <a:rPr sz="900" dirty="0">
                <a:latin typeface="Verdana"/>
                <a:cs typeface="Verdana"/>
              </a:rPr>
              <a:t>essere </a:t>
            </a:r>
            <a:r>
              <a:rPr sz="900" spc="-5" dirty="0">
                <a:latin typeface="Verdana"/>
                <a:cs typeface="Verdana"/>
              </a:rPr>
              <a:t>condannato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morte, </a:t>
            </a:r>
            <a:r>
              <a:rPr sz="900" dirty="0">
                <a:latin typeface="Verdana"/>
                <a:cs typeface="Verdana"/>
              </a:rPr>
              <a:t>perché ha detto di </a:t>
            </a:r>
            <a:r>
              <a:rPr sz="900" spc="-5" dirty="0">
                <a:latin typeface="Verdana"/>
                <a:cs typeface="Verdana"/>
              </a:rPr>
              <a:t>essere </a:t>
            </a:r>
            <a:r>
              <a:rPr sz="900" dirty="0">
                <a:latin typeface="Verdana"/>
                <a:cs typeface="Verdana"/>
              </a:rPr>
              <a:t>il  Figlio di Dio. Ma a </a:t>
            </a:r>
            <a:r>
              <a:rPr sz="900" spc="-5" dirty="0">
                <a:latin typeface="Verdana"/>
                <a:cs typeface="Verdana"/>
              </a:rPr>
              <a:t>noi non </a:t>
            </a:r>
            <a:r>
              <a:rPr sz="900" dirty="0">
                <a:latin typeface="Verdana"/>
                <a:cs typeface="Verdana"/>
              </a:rPr>
              <a:t>è consentito mettere a morte </a:t>
            </a:r>
            <a:r>
              <a:rPr sz="900" spc="-5" dirty="0">
                <a:latin typeface="Verdana"/>
                <a:cs typeface="Verdana"/>
              </a:rPr>
              <a:t>nessuno». </a:t>
            </a:r>
            <a:r>
              <a:rPr sz="900" dirty="0">
                <a:latin typeface="Verdana"/>
                <a:cs typeface="Verdana"/>
              </a:rPr>
              <a:t>E tutti insieme si </a:t>
            </a:r>
            <a:r>
              <a:rPr sz="900" spc="-5" dirty="0">
                <a:latin typeface="Verdana"/>
                <a:cs typeface="Verdana"/>
              </a:rPr>
              <a:t>misero </a:t>
            </a:r>
            <a:r>
              <a:rPr sz="900" dirty="0">
                <a:latin typeface="Verdana"/>
                <a:cs typeface="Verdana"/>
              </a:rPr>
              <a:t>a gridare: «A morte  </a:t>
            </a:r>
            <a:r>
              <a:rPr sz="900" spc="-5" dirty="0">
                <a:latin typeface="Verdana"/>
                <a:cs typeface="Verdana"/>
              </a:rPr>
              <a:t>quest’uomo, </a:t>
            </a:r>
            <a:r>
              <a:rPr sz="900" dirty="0">
                <a:latin typeface="Verdana"/>
                <a:cs typeface="Verdana"/>
              </a:rPr>
              <a:t>crocifiggilo!. Se liberi costui, non sei amico di </a:t>
            </a:r>
            <a:r>
              <a:rPr sz="900" spc="-5" dirty="0">
                <a:latin typeface="Verdana"/>
                <a:cs typeface="Verdana"/>
              </a:rPr>
              <a:t>Cesare! Chiunque </a:t>
            </a:r>
            <a:r>
              <a:rPr sz="900" dirty="0">
                <a:latin typeface="Verdana"/>
                <a:cs typeface="Verdana"/>
              </a:rPr>
              <a:t>infatti si </a:t>
            </a:r>
            <a:r>
              <a:rPr sz="900" spc="-10" dirty="0">
                <a:latin typeface="Verdana"/>
                <a:cs typeface="Verdana"/>
              </a:rPr>
              <a:t>fa </a:t>
            </a:r>
            <a:r>
              <a:rPr sz="900" dirty="0">
                <a:latin typeface="Verdana"/>
                <a:cs typeface="Verdana"/>
              </a:rPr>
              <a:t>re si mette </a:t>
            </a:r>
            <a:r>
              <a:rPr sz="900" spc="-5" dirty="0">
                <a:latin typeface="Verdana"/>
                <a:cs typeface="Verdana"/>
              </a:rPr>
              <a:t>contro  Cesare».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6363" y="891539"/>
            <a:ext cx="2159508" cy="1324355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0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18300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Gesù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e</a:t>
            </a:r>
            <a:r>
              <a:rPr sz="1400" b="1" spc="-7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Barabba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08115" cy="344868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269490" marR="6350" algn="just">
              <a:lnSpc>
                <a:spcPct val="101299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Pilato </a:t>
            </a:r>
            <a:r>
              <a:rPr sz="900" spc="-5" dirty="0">
                <a:latin typeface="Verdana"/>
                <a:cs typeface="Verdana"/>
              </a:rPr>
              <a:t>sapeva </a:t>
            </a:r>
            <a:r>
              <a:rPr sz="900" dirty="0">
                <a:latin typeface="Verdana"/>
                <a:cs typeface="Verdana"/>
              </a:rPr>
              <a:t>bene </a:t>
            </a:r>
            <a:r>
              <a:rPr sz="900" spc="-5" dirty="0">
                <a:latin typeface="Verdana"/>
                <a:cs typeface="Verdana"/>
              </a:rPr>
              <a:t>che l’avevano </a:t>
            </a:r>
            <a:r>
              <a:rPr sz="900" dirty="0">
                <a:latin typeface="Verdana"/>
                <a:cs typeface="Verdana"/>
              </a:rPr>
              <a:t>portato a </a:t>
            </a:r>
            <a:r>
              <a:rPr sz="900" spc="-10" dirty="0">
                <a:latin typeface="Verdana"/>
                <a:cs typeface="Verdana"/>
              </a:rPr>
              <a:t>lui </a:t>
            </a:r>
            <a:r>
              <a:rPr sz="900" dirty="0">
                <a:latin typeface="Verdana"/>
                <a:cs typeface="Verdana"/>
              </a:rPr>
              <a:t>solo per odio e,  rivolgendosi di </a:t>
            </a:r>
            <a:r>
              <a:rPr sz="900" spc="-5" dirty="0">
                <a:latin typeface="Verdana"/>
                <a:cs typeface="Verdana"/>
              </a:rPr>
              <a:t>nuovo verso </a:t>
            </a:r>
            <a:r>
              <a:rPr sz="900" dirty="0">
                <a:latin typeface="Verdana"/>
                <a:cs typeface="Verdana"/>
              </a:rPr>
              <a:t>i Giudei, disse </a:t>
            </a:r>
            <a:r>
              <a:rPr sz="900" spc="-5" dirty="0">
                <a:latin typeface="Verdana"/>
                <a:cs typeface="Verdana"/>
              </a:rPr>
              <a:t>loro: </a:t>
            </a:r>
            <a:r>
              <a:rPr sz="900" dirty="0">
                <a:latin typeface="Verdana"/>
                <a:cs typeface="Verdana"/>
              </a:rPr>
              <a:t>«Vi è tra voi </a:t>
            </a:r>
            <a:r>
              <a:rPr sz="900" spc="-5" dirty="0">
                <a:latin typeface="Verdana"/>
                <a:cs typeface="Verdana"/>
              </a:rPr>
              <a:t>l’usanza  </a:t>
            </a:r>
            <a:r>
              <a:rPr sz="900" dirty="0">
                <a:latin typeface="Verdana"/>
                <a:cs typeface="Verdana"/>
              </a:rPr>
              <a:t>che per la </a:t>
            </a:r>
            <a:r>
              <a:rPr sz="900" spc="-5" dirty="0">
                <a:latin typeface="Verdana"/>
                <a:cs typeface="Verdana"/>
              </a:rPr>
              <a:t>Pasqua </a:t>
            </a:r>
            <a:r>
              <a:rPr sz="900" dirty="0">
                <a:latin typeface="Verdana"/>
                <a:cs typeface="Verdana"/>
              </a:rPr>
              <a:t>si metta in libertà un condannato: Chi volete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vi  rilasci, Gesù Barabba o Gesù chiamato il Cristo? </a:t>
            </a:r>
            <a:r>
              <a:rPr sz="900" spc="-5" dirty="0">
                <a:latin typeface="Verdana"/>
                <a:cs typeface="Verdana"/>
              </a:rPr>
              <a:t>Chi </a:t>
            </a:r>
            <a:r>
              <a:rPr sz="900" dirty="0">
                <a:latin typeface="Verdana"/>
                <a:cs typeface="Verdana"/>
              </a:rPr>
              <a:t>dei due volete che</a:t>
            </a:r>
            <a:r>
              <a:rPr sz="900" spc="-9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vi  rilasci?» Ma quelli, sobillati dai sommi sacerdoti e dalle </a:t>
            </a:r>
            <a:r>
              <a:rPr sz="900" spc="-5" dirty="0">
                <a:latin typeface="Verdana"/>
                <a:cs typeface="Verdana"/>
              </a:rPr>
              <a:t>altre </a:t>
            </a:r>
            <a:r>
              <a:rPr sz="900" dirty="0">
                <a:latin typeface="Verdana"/>
                <a:cs typeface="Verdana"/>
              </a:rPr>
              <a:t>autorità, </a:t>
            </a:r>
            <a:r>
              <a:rPr sz="900" spc="-5" dirty="0">
                <a:latin typeface="Verdana"/>
                <a:cs typeface="Verdana"/>
              </a:rPr>
              <a:t>si  </a:t>
            </a:r>
            <a:r>
              <a:rPr sz="900" dirty="0">
                <a:latin typeface="Verdana"/>
                <a:cs typeface="Verdana"/>
              </a:rPr>
              <a:t>misero di </a:t>
            </a:r>
            <a:r>
              <a:rPr sz="900" spc="-5" dirty="0">
                <a:latin typeface="Verdana"/>
                <a:cs typeface="Verdana"/>
              </a:rPr>
              <a:t>nuovo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gridare </a:t>
            </a:r>
            <a:r>
              <a:rPr sz="900" dirty="0">
                <a:latin typeface="Verdana"/>
                <a:cs typeface="Verdana"/>
              </a:rPr>
              <a:t>e a dire: </a:t>
            </a:r>
            <a:r>
              <a:rPr sz="900" spc="-5" dirty="0">
                <a:latin typeface="Verdana"/>
                <a:cs typeface="Verdana"/>
              </a:rPr>
              <a:t>«No, </a:t>
            </a:r>
            <a:r>
              <a:rPr sz="900" dirty="0">
                <a:latin typeface="Verdana"/>
                <a:cs typeface="Verdana"/>
              </a:rPr>
              <a:t>non lui, vogliamo </a:t>
            </a:r>
            <a:r>
              <a:rPr sz="900" spc="-5" dirty="0">
                <a:latin typeface="Verdana"/>
                <a:cs typeface="Verdana"/>
              </a:rPr>
              <a:t>libero  </a:t>
            </a:r>
            <a:r>
              <a:rPr sz="900" dirty="0">
                <a:latin typeface="Verdana"/>
                <a:cs typeface="Verdana"/>
              </a:rPr>
              <a:t>Barabba!».</a:t>
            </a:r>
            <a:endParaRPr sz="900">
              <a:latin typeface="Verdana"/>
              <a:cs typeface="Verdana"/>
            </a:endParaRPr>
          </a:p>
          <a:p>
            <a:pPr marL="2269490" marR="6985" algn="just">
              <a:lnSpc>
                <a:spcPct val="101400"/>
              </a:lnSpc>
              <a:spcBef>
                <a:spcPts val="595"/>
              </a:spcBef>
            </a:pPr>
            <a:r>
              <a:rPr sz="900" spc="-5" dirty="0">
                <a:latin typeface="Verdana"/>
                <a:cs typeface="Verdana"/>
              </a:rPr>
              <a:t>Questo </a:t>
            </a:r>
            <a:r>
              <a:rPr sz="900" dirty="0">
                <a:latin typeface="Verdana"/>
                <a:cs typeface="Verdana"/>
              </a:rPr>
              <a:t>Barabba era un bandito, un carcerato famoso,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era stato  messo in </a:t>
            </a:r>
            <a:r>
              <a:rPr sz="900" spc="-5" dirty="0">
                <a:latin typeface="Verdana"/>
                <a:cs typeface="Verdana"/>
              </a:rPr>
              <a:t>prigione </a:t>
            </a:r>
            <a:r>
              <a:rPr sz="900" dirty="0">
                <a:latin typeface="Verdana"/>
                <a:cs typeface="Verdana"/>
              </a:rPr>
              <a:t>perché </a:t>
            </a:r>
            <a:r>
              <a:rPr sz="900" spc="-5" dirty="0">
                <a:latin typeface="Verdana"/>
                <a:cs typeface="Verdana"/>
              </a:rPr>
              <a:t>aveva </a:t>
            </a:r>
            <a:r>
              <a:rPr sz="900" dirty="0">
                <a:latin typeface="Verdana"/>
                <a:cs typeface="Verdana"/>
              </a:rPr>
              <a:t>preso </a:t>
            </a:r>
            <a:r>
              <a:rPr sz="900" spc="-5" dirty="0">
                <a:latin typeface="Verdana"/>
                <a:cs typeface="Verdana"/>
              </a:rPr>
              <a:t>parte </a:t>
            </a:r>
            <a:r>
              <a:rPr sz="900" dirty="0">
                <a:latin typeface="Verdana"/>
                <a:cs typeface="Verdana"/>
              </a:rPr>
              <a:t>ad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sommossa </a:t>
            </a:r>
            <a:r>
              <a:rPr sz="900" spc="-5" dirty="0">
                <a:latin typeface="Verdana"/>
                <a:cs typeface="Verdana"/>
              </a:rPr>
              <a:t>del  </a:t>
            </a:r>
            <a:r>
              <a:rPr sz="900" dirty="0">
                <a:latin typeface="Verdana"/>
                <a:cs typeface="Verdana"/>
              </a:rPr>
              <a:t>popolo in città ed aveva ucciso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spc="-5" dirty="0">
                <a:latin typeface="Verdana"/>
                <a:cs typeface="Verdana"/>
              </a:rPr>
              <a:t>uomo. </a:t>
            </a:r>
            <a:r>
              <a:rPr sz="900" dirty="0">
                <a:latin typeface="Verdana"/>
                <a:cs typeface="Verdana"/>
              </a:rPr>
              <a:t>Pilato voleva </a:t>
            </a:r>
            <a:r>
              <a:rPr sz="900" spc="-5" dirty="0">
                <a:latin typeface="Verdana"/>
                <a:cs typeface="Verdana"/>
              </a:rPr>
              <a:t>liberare Gesù.  </a:t>
            </a:r>
            <a:r>
              <a:rPr sz="900" dirty="0">
                <a:latin typeface="Verdana"/>
                <a:cs typeface="Verdana"/>
              </a:rPr>
              <a:t>Perciò disse di </a:t>
            </a:r>
            <a:r>
              <a:rPr sz="900" spc="-5" dirty="0">
                <a:latin typeface="Verdana"/>
                <a:cs typeface="Verdana"/>
              </a:rPr>
              <a:t>nuovo </a:t>
            </a:r>
            <a:r>
              <a:rPr sz="900" dirty="0">
                <a:latin typeface="Verdana"/>
                <a:cs typeface="Verdana"/>
              </a:rPr>
              <a:t>ai presenti: </a:t>
            </a:r>
            <a:r>
              <a:rPr sz="900" spc="-5" dirty="0">
                <a:latin typeface="Verdana"/>
                <a:cs typeface="Verdana"/>
              </a:rPr>
              <a:t>«Che </a:t>
            </a:r>
            <a:r>
              <a:rPr sz="900" dirty="0">
                <a:latin typeface="Verdana"/>
                <a:cs typeface="Verdana"/>
              </a:rPr>
              <a:t>cosa </a:t>
            </a:r>
            <a:r>
              <a:rPr sz="900" spc="-5" dirty="0">
                <a:latin typeface="Verdana"/>
                <a:cs typeface="Verdana"/>
              </a:rPr>
              <a:t>dunque </a:t>
            </a:r>
            <a:r>
              <a:rPr sz="900" dirty="0">
                <a:latin typeface="Verdana"/>
                <a:cs typeface="Verdana"/>
              </a:rPr>
              <a:t>volete </a:t>
            </a:r>
            <a:r>
              <a:rPr sz="900" spc="-5" dirty="0">
                <a:latin typeface="Verdana"/>
                <a:cs typeface="Verdana"/>
              </a:rPr>
              <a:t>che faccia </a:t>
            </a:r>
            <a:r>
              <a:rPr sz="900" dirty="0">
                <a:latin typeface="Verdana"/>
                <a:cs typeface="Verdana"/>
              </a:rPr>
              <a:t>di  </a:t>
            </a:r>
            <a:r>
              <a:rPr sz="900" spc="-5" dirty="0">
                <a:latin typeface="Verdana"/>
                <a:cs typeface="Verdana"/>
              </a:rPr>
              <a:t>quest’uomo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che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voi</a:t>
            </a:r>
            <a:r>
              <a:rPr sz="900" spc="8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chiamate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il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re</a:t>
            </a:r>
            <a:r>
              <a:rPr sz="900" spc="7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dei</a:t>
            </a:r>
            <a:r>
              <a:rPr sz="900" spc="8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Giudei?».</a:t>
            </a:r>
            <a:r>
              <a:rPr sz="900" spc="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Tutti</a:t>
            </a:r>
            <a:r>
              <a:rPr sz="900" spc="8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gli</a:t>
            </a:r>
            <a:r>
              <a:rPr sz="900" spc="8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risposero:</a:t>
            </a:r>
            <a:r>
              <a:rPr sz="900" spc="8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«Sia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</a:pPr>
            <a:r>
              <a:rPr sz="900" spc="-5" dirty="0">
                <a:latin typeface="Verdana"/>
                <a:cs typeface="Verdana"/>
              </a:rPr>
              <a:t>crocifisso!». </a:t>
            </a:r>
            <a:r>
              <a:rPr sz="900" dirty="0">
                <a:latin typeface="Verdana"/>
                <a:cs typeface="Verdana"/>
              </a:rPr>
              <a:t>Per la terza volta Pilato, disse loro: </a:t>
            </a:r>
            <a:r>
              <a:rPr sz="900" spc="-5" dirty="0">
                <a:latin typeface="Verdana"/>
                <a:cs typeface="Verdana"/>
              </a:rPr>
              <a:t>«Ma </a:t>
            </a:r>
            <a:r>
              <a:rPr sz="900" dirty="0">
                <a:latin typeface="Verdana"/>
                <a:cs typeface="Verdana"/>
              </a:rPr>
              <a:t>che male ha fatto costui?». I sommi sacerdoti, gli  inservienti</a:t>
            </a:r>
            <a:r>
              <a:rPr sz="900" spc="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le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guardie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gridarono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ancora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più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forte:</a:t>
            </a:r>
            <a:r>
              <a:rPr sz="900" spc="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«A</a:t>
            </a:r>
            <a:r>
              <a:rPr sz="900" spc="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morte!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Crocifiggilo!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Mettilo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in</a:t>
            </a:r>
            <a:r>
              <a:rPr sz="900" spc="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croce!».</a:t>
            </a:r>
            <a:r>
              <a:rPr sz="900" spc="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Pilato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allora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disse:</a:t>
            </a:r>
            <a:endParaRPr sz="900">
              <a:latin typeface="Verdana"/>
              <a:cs typeface="Verdana"/>
            </a:endParaRPr>
          </a:p>
          <a:p>
            <a:pPr marL="12700" algn="just">
              <a:lnSpc>
                <a:spcPct val="100000"/>
              </a:lnSpc>
              <a:spcBef>
                <a:spcPts val="15"/>
              </a:spcBef>
            </a:pPr>
            <a:r>
              <a:rPr sz="900" dirty="0">
                <a:latin typeface="Verdana"/>
                <a:cs typeface="Verdana"/>
              </a:rPr>
              <a:t>«Prendetelo e mettetelo </a:t>
            </a:r>
            <a:r>
              <a:rPr sz="900" spc="-5" dirty="0">
                <a:latin typeface="Verdana"/>
                <a:cs typeface="Verdana"/>
              </a:rPr>
              <a:t>voi </a:t>
            </a:r>
            <a:r>
              <a:rPr sz="900" dirty="0">
                <a:latin typeface="Verdana"/>
                <a:cs typeface="Verdana"/>
              </a:rPr>
              <a:t>in croce, perché io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trovo in lui </a:t>
            </a:r>
            <a:r>
              <a:rPr sz="900" spc="-5" dirty="0">
                <a:latin typeface="Verdana"/>
                <a:cs typeface="Verdana"/>
              </a:rPr>
              <a:t>nessuna </a:t>
            </a:r>
            <a:r>
              <a:rPr sz="900" dirty="0">
                <a:latin typeface="Verdana"/>
                <a:cs typeface="Verdana"/>
              </a:rPr>
              <a:t>colpa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meriti la</a:t>
            </a:r>
            <a:r>
              <a:rPr sz="900" spc="-5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morte».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  <a:spcBef>
                <a:spcPts val="610"/>
              </a:spcBef>
            </a:pPr>
            <a:r>
              <a:rPr sz="900" dirty="0">
                <a:latin typeface="Verdana"/>
                <a:cs typeface="Verdana"/>
              </a:rPr>
              <a:t>Pilato cercava in </a:t>
            </a:r>
            <a:r>
              <a:rPr sz="900" spc="-5" dirty="0">
                <a:latin typeface="Verdana"/>
                <a:cs typeface="Verdana"/>
              </a:rPr>
              <a:t>tutti </a:t>
            </a:r>
            <a:r>
              <a:rPr sz="900" dirty="0">
                <a:latin typeface="Verdana"/>
                <a:cs typeface="Verdana"/>
              </a:rPr>
              <a:t>i </a:t>
            </a:r>
            <a:r>
              <a:rPr sz="900" spc="-5" dirty="0">
                <a:latin typeface="Verdana"/>
                <a:cs typeface="Verdana"/>
              </a:rPr>
              <a:t>modi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mettere </a:t>
            </a:r>
            <a:r>
              <a:rPr sz="900" dirty="0">
                <a:latin typeface="Verdana"/>
                <a:cs typeface="Verdana"/>
              </a:rPr>
              <a:t>Gesù in libertà ma, nello </a:t>
            </a:r>
            <a:r>
              <a:rPr sz="900" spc="-5" dirty="0">
                <a:latin typeface="Verdana"/>
                <a:cs typeface="Verdana"/>
              </a:rPr>
              <a:t>stesso </a:t>
            </a:r>
            <a:r>
              <a:rPr sz="900" dirty="0">
                <a:latin typeface="Verdana"/>
                <a:cs typeface="Verdana"/>
              </a:rPr>
              <a:t>tempo, non voleva </a:t>
            </a:r>
            <a:r>
              <a:rPr sz="900" spc="-5" dirty="0">
                <a:latin typeface="Verdana"/>
                <a:cs typeface="Verdana"/>
              </a:rPr>
              <a:t>scontentare </a:t>
            </a:r>
            <a:r>
              <a:rPr sz="900" dirty="0">
                <a:latin typeface="Verdana"/>
                <a:cs typeface="Verdana"/>
              </a:rPr>
              <a:t>la folla.  E quando </a:t>
            </a:r>
            <a:r>
              <a:rPr sz="900" spc="-5" dirty="0">
                <a:latin typeface="Verdana"/>
                <a:cs typeface="Verdana"/>
              </a:rPr>
              <a:t>vide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poteva far niente, perché insistevano a gran voce nel chiedere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venisse crocifisso e  che </a:t>
            </a:r>
            <a:r>
              <a:rPr sz="900" spc="-5" dirty="0">
                <a:latin typeface="Verdana"/>
                <a:cs typeface="Verdana"/>
              </a:rPr>
              <a:t>anzi </a:t>
            </a:r>
            <a:r>
              <a:rPr sz="900" dirty="0">
                <a:latin typeface="Verdana"/>
                <a:cs typeface="Verdana"/>
              </a:rPr>
              <a:t>la gente si </a:t>
            </a:r>
            <a:r>
              <a:rPr sz="900" spc="-5" dirty="0">
                <a:latin typeface="Verdana"/>
                <a:cs typeface="Verdana"/>
              </a:rPr>
              <a:t>agitava </a:t>
            </a:r>
            <a:r>
              <a:rPr sz="900" dirty="0">
                <a:latin typeface="Verdana"/>
                <a:cs typeface="Verdana"/>
              </a:rPr>
              <a:t>sempre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dirty="0">
                <a:latin typeface="Verdana"/>
                <a:cs typeface="Verdana"/>
              </a:rPr>
              <a:t>più, disse per l’ultima </a:t>
            </a:r>
            <a:r>
              <a:rPr sz="900" spc="-5" dirty="0">
                <a:latin typeface="Verdana"/>
                <a:cs typeface="Verdana"/>
              </a:rPr>
              <a:t>volta: «Devo </a:t>
            </a:r>
            <a:r>
              <a:rPr sz="900" dirty="0">
                <a:latin typeface="Verdana"/>
                <a:cs typeface="Verdana"/>
              </a:rPr>
              <a:t>far morire in croce il </a:t>
            </a:r>
            <a:r>
              <a:rPr sz="900" spc="-5" dirty="0">
                <a:latin typeface="Verdana"/>
                <a:cs typeface="Verdana"/>
              </a:rPr>
              <a:t>vostro re?». </a:t>
            </a:r>
            <a:r>
              <a:rPr sz="900" dirty="0">
                <a:latin typeface="Verdana"/>
                <a:cs typeface="Verdana"/>
              </a:rPr>
              <a:t>I  capi dei </a:t>
            </a:r>
            <a:r>
              <a:rPr sz="900" spc="-5" dirty="0">
                <a:latin typeface="Verdana"/>
                <a:cs typeface="Verdana"/>
              </a:rPr>
              <a:t>sacerdoti risposero: «Il </a:t>
            </a:r>
            <a:r>
              <a:rPr sz="900" dirty="0">
                <a:latin typeface="Verdana"/>
                <a:cs typeface="Verdana"/>
              </a:rPr>
              <a:t>nostro re è </a:t>
            </a:r>
            <a:r>
              <a:rPr sz="900" spc="-5" dirty="0">
                <a:latin typeface="Verdana"/>
                <a:cs typeface="Verdana"/>
              </a:rPr>
              <a:t>uno </a:t>
            </a:r>
            <a:r>
              <a:rPr sz="900" dirty="0">
                <a:latin typeface="Verdana"/>
                <a:cs typeface="Verdana"/>
              </a:rPr>
              <a:t>solo: l’imperatore».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4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Allora </a:t>
            </a:r>
            <a:r>
              <a:rPr sz="900" spc="-5" dirty="0">
                <a:latin typeface="Verdana"/>
                <a:cs typeface="Verdana"/>
              </a:rPr>
              <a:t>Pilato </a:t>
            </a:r>
            <a:r>
              <a:rPr sz="900" dirty="0">
                <a:latin typeface="Verdana"/>
                <a:cs typeface="Verdana"/>
              </a:rPr>
              <a:t>alla </a:t>
            </a:r>
            <a:r>
              <a:rPr sz="900" spc="-5" dirty="0">
                <a:latin typeface="Verdana"/>
                <a:cs typeface="Verdana"/>
              </a:rPr>
              <a:t>fine </a:t>
            </a:r>
            <a:r>
              <a:rPr sz="900" dirty="0">
                <a:latin typeface="Verdana"/>
                <a:cs typeface="Verdana"/>
              </a:rPr>
              <a:t>decise di lasciar </a:t>
            </a:r>
            <a:r>
              <a:rPr sz="900" spc="-5" dirty="0">
                <a:latin typeface="Verdana"/>
                <a:cs typeface="Verdana"/>
              </a:rPr>
              <a:t>fare </a:t>
            </a:r>
            <a:r>
              <a:rPr sz="900" dirty="0">
                <a:latin typeface="Verdana"/>
                <a:cs typeface="Verdana"/>
              </a:rPr>
              <a:t>come </a:t>
            </a:r>
            <a:r>
              <a:rPr sz="900" spc="-5" dirty="0">
                <a:latin typeface="Verdana"/>
                <a:cs typeface="Verdana"/>
              </a:rPr>
              <a:t>volevano, </a:t>
            </a:r>
            <a:r>
              <a:rPr sz="900" dirty="0">
                <a:latin typeface="Verdana"/>
                <a:cs typeface="Verdana"/>
              </a:rPr>
              <a:t>abbandonando Gesù alla loro volontà. Rilasciò colui  che era stato </a:t>
            </a:r>
            <a:r>
              <a:rPr sz="900" spc="-5" dirty="0">
                <a:latin typeface="Verdana"/>
                <a:cs typeface="Verdana"/>
              </a:rPr>
              <a:t>messo </a:t>
            </a:r>
            <a:r>
              <a:rPr sz="900" dirty="0">
                <a:latin typeface="Verdana"/>
                <a:cs typeface="Verdana"/>
              </a:rPr>
              <a:t>in carcere per </a:t>
            </a:r>
            <a:r>
              <a:rPr sz="900" spc="-5" dirty="0">
                <a:latin typeface="Verdana"/>
                <a:cs typeface="Verdana"/>
              </a:rPr>
              <a:t>sommossa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omicidio, </a:t>
            </a:r>
            <a:r>
              <a:rPr sz="900" dirty="0">
                <a:latin typeface="Verdana"/>
                <a:cs typeface="Verdana"/>
              </a:rPr>
              <a:t>come essi </a:t>
            </a:r>
            <a:r>
              <a:rPr sz="900" spc="-5" dirty="0">
                <a:latin typeface="Verdana"/>
                <a:cs typeface="Verdana"/>
              </a:rPr>
              <a:t>richiedevano </a:t>
            </a:r>
            <a:r>
              <a:rPr sz="900" dirty="0">
                <a:latin typeface="Verdana"/>
                <a:cs typeface="Verdana"/>
              </a:rPr>
              <a:t>e, dopo </a:t>
            </a:r>
            <a:r>
              <a:rPr sz="900" spc="-5" dirty="0">
                <a:latin typeface="Verdana"/>
                <a:cs typeface="Verdana"/>
              </a:rPr>
              <a:t>averlo fatto frustare </a:t>
            </a:r>
            <a:r>
              <a:rPr sz="900" dirty="0">
                <a:latin typeface="Verdana"/>
                <a:cs typeface="Verdana"/>
              </a:rPr>
              <a:t>a  </a:t>
            </a:r>
            <a:r>
              <a:rPr sz="900" spc="-5" dirty="0">
                <a:latin typeface="Verdana"/>
                <a:cs typeface="Verdana"/>
              </a:rPr>
              <a:t>sangue, </a:t>
            </a:r>
            <a:r>
              <a:rPr sz="900" dirty="0">
                <a:latin typeface="Verdana"/>
                <a:cs typeface="Verdana"/>
              </a:rPr>
              <a:t>poi lo consegnò ai soldati perché fosse </a:t>
            </a:r>
            <a:r>
              <a:rPr sz="900" spc="-5" dirty="0">
                <a:latin typeface="Verdana"/>
                <a:cs typeface="Verdana"/>
              </a:rPr>
              <a:t>crocifisso. </a:t>
            </a:r>
            <a:r>
              <a:rPr sz="900" dirty="0">
                <a:latin typeface="Verdana"/>
                <a:cs typeface="Verdana"/>
              </a:rPr>
              <a:t>Fece portare un po’ </a:t>
            </a:r>
            <a:r>
              <a:rPr sz="900" spc="5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acqua, </a:t>
            </a: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lavò </a:t>
            </a:r>
            <a:r>
              <a:rPr sz="900" dirty="0">
                <a:latin typeface="Verdana"/>
                <a:cs typeface="Verdana"/>
              </a:rPr>
              <a:t>le </a:t>
            </a:r>
            <a:r>
              <a:rPr sz="900" spc="-5" dirty="0">
                <a:latin typeface="Verdana"/>
                <a:cs typeface="Verdana"/>
              </a:rPr>
              <a:t>mani davanti  </a:t>
            </a:r>
            <a:r>
              <a:rPr sz="900" dirty="0">
                <a:latin typeface="Verdana"/>
                <a:cs typeface="Verdana"/>
              </a:rPr>
              <a:t>alla folla e disse: – </a:t>
            </a:r>
            <a:r>
              <a:rPr sz="900" spc="-5" dirty="0">
                <a:latin typeface="Verdana"/>
                <a:cs typeface="Verdana"/>
              </a:rPr>
              <a:t>Io </a:t>
            </a:r>
            <a:r>
              <a:rPr sz="900" dirty="0">
                <a:latin typeface="Verdana"/>
                <a:cs typeface="Verdana"/>
              </a:rPr>
              <a:t>non sono </a:t>
            </a:r>
            <a:r>
              <a:rPr sz="900" spc="-5" dirty="0">
                <a:latin typeface="Verdana"/>
                <a:cs typeface="Verdana"/>
              </a:rPr>
              <a:t>responsabile </a:t>
            </a:r>
            <a:r>
              <a:rPr sz="900" dirty="0">
                <a:latin typeface="Verdana"/>
                <a:cs typeface="Verdana"/>
              </a:rPr>
              <a:t>della </a:t>
            </a:r>
            <a:r>
              <a:rPr sz="900" spc="-5" dirty="0">
                <a:latin typeface="Verdana"/>
                <a:cs typeface="Verdana"/>
              </a:rPr>
              <a:t>morte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quest’uomo! </a:t>
            </a:r>
            <a:r>
              <a:rPr sz="900" dirty="0">
                <a:latin typeface="Verdana"/>
                <a:cs typeface="Verdana"/>
              </a:rPr>
              <a:t>Sono </a:t>
            </a:r>
            <a:r>
              <a:rPr sz="900" spc="-5" dirty="0">
                <a:latin typeface="Verdana"/>
                <a:cs typeface="Verdana"/>
              </a:rPr>
              <a:t>affari vostri!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39" y="911352"/>
            <a:ext cx="2161032" cy="1591055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0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2811272" y="555741"/>
            <a:ext cx="4261485" cy="1767839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algn="just">
              <a:lnSpc>
                <a:spcPct val="101299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Allora i </a:t>
            </a:r>
            <a:r>
              <a:rPr sz="900" spc="-5" dirty="0">
                <a:latin typeface="Verdana"/>
                <a:cs typeface="Verdana"/>
              </a:rPr>
              <a:t>soldati portarono </a:t>
            </a:r>
            <a:r>
              <a:rPr sz="900" dirty="0">
                <a:latin typeface="Verdana"/>
                <a:cs typeface="Verdana"/>
              </a:rPr>
              <a:t>Gesù </a:t>
            </a:r>
            <a:r>
              <a:rPr sz="900" spc="-5" dirty="0">
                <a:latin typeface="Verdana"/>
                <a:cs typeface="Verdana"/>
              </a:rPr>
              <a:t>nel </a:t>
            </a:r>
            <a:r>
              <a:rPr sz="900" dirty="0">
                <a:latin typeface="Verdana"/>
                <a:cs typeface="Verdana"/>
              </a:rPr>
              <a:t>palazzo </a:t>
            </a:r>
            <a:r>
              <a:rPr sz="900" spc="-5" dirty="0">
                <a:latin typeface="Verdana"/>
                <a:cs typeface="Verdana"/>
              </a:rPr>
              <a:t>del </a:t>
            </a:r>
            <a:r>
              <a:rPr sz="900" dirty="0">
                <a:latin typeface="Verdana"/>
                <a:cs typeface="Verdana"/>
              </a:rPr>
              <a:t>governatore e gli  </a:t>
            </a:r>
            <a:r>
              <a:rPr sz="900" spc="-5" dirty="0">
                <a:latin typeface="Verdana"/>
                <a:cs typeface="Verdana"/>
              </a:rPr>
              <a:t>radunarono </a:t>
            </a:r>
            <a:r>
              <a:rPr sz="900" dirty="0">
                <a:latin typeface="Verdana"/>
                <a:cs typeface="Verdana"/>
              </a:rPr>
              <a:t>attorno tutto </a:t>
            </a:r>
            <a:r>
              <a:rPr sz="900" spc="-10" dirty="0">
                <a:latin typeface="Verdana"/>
                <a:cs typeface="Verdana"/>
              </a:rPr>
              <a:t>il </a:t>
            </a:r>
            <a:r>
              <a:rPr sz="900" dirty="0">
                <a:latin typeface="Verdana"/>
                <a:cs typeface="Verdana"/>
              </a:rPr>
              <a:t>resto della truppa. Gli tolsero i suoi vestiti, gli  misero </a:t>
            </a:r>
            <a:r>
              <a:rPr sz="900" spc="-5" dirty="0">
                <a:latin typeface="Verdana"/>
                <a:cs typeface="Verdana"/>
              </a:rPr>
              <a:t>addosso </a:t>
            </a:r>
            <a:r>
              <a:rPr sz="900" dirty="0">
                <a:latin typeface="Verdana"/>
                <a:cs typeface="Verdana"/>
              </a:rPr>
              <a:t>un manto scarlatto e intrecciata </a:t>
            </a:r>
            <a:r>
              <a:rPr sz="900" spc="-5" dirty="0">
                <a:latin typeface="Verdana"/>
                <a:cs typeface="Verdana"/>
              </a:rPr>
              <a:t>una corona </a:t>
            </a:r>
            <a:r>
              <a:rPr sz="900" dirty="0">
                <a:latin typeface="Verdana"/>
                <a:cs typeface="Verdana"/>
              </a:rPr>
              <a:t>di rami  spinosi </a:t>
            </a:r>
            <a:r>
              <a:rPr sz="900" spc="-5" dirty="0">
                <a:latin typeface="Verdana"/>
                <a:cs typeface="Verdana"/>
              </a:rPr>
              <a:t>gliela </a:t>
            </a:r>
            <a:r>
              <a:rPr sz="900" dirty="0">
                <a:latin typeface="Verdana"/>
                <a:cs typeface="Verdana"/>
              </a:rPr>
              <a:t>misero </a:t>
            </a:r>
            <a:r>
              <a:rPr sz="900" spc="-5" dirty="0">
                <a:latin typeface="Verdana"/>
                <a:cs typeface="Verdana"/>
              </a:rPr>
              <a:t>sul capo; </a:t>
            </a:r>
            <a:r>
              <a:rPr sz="900" dirty="0">
                <a:latin typeface="Verdana"/>
                <a:cs typeface="Verdana"/>
              </a:rPr>
              <a:t>nella </a:t>
            </a:r>
            <a:r>
              <a:rPr sz="900" spc="-5" dirty="0">
                <a:latin typeface="Verdana"/>
                <a:cs typeface="Verdana"/>
              </a:rPr>
              <a:t>mano </a:t>
            </a:r>
            <a:r>
              <a:rPr sz="900" dirty="0">
                <a:latin typeface="Verdana"/>
                <a:cs typeface="Verdana"/>
              </a:rPr>
              <a:t>destra gli diedero un bastone.  Poi </a:t>
            </a:r>
            <a:r>
              <a:rPr sz="900" spc="-5" dirty="0">
                <a:latin typeface="Verdana"/>
                <a:cs typeface="Verdana"/>
              </a:rPr>
              <a:t>incominciarono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inginocchiarsi </a:t>
            </a:r>
            <a:r>
              <a:rPr sz="900" dirty="0">
                <a:latin typeface="Verdana"/>
                <a:cs typeface="Verdana"/>
              </a:rPr>
              <a:t>davanti a </a:t>
            </a:r>
            <a:r>
              <a:rPr sz="900" spc="-5" dirty="0">
                <a:latin typeface="Verdana"/>
                <a:cs typeface="Verdana"/>
              </a:rPr>
              <a:t>lui </a:t>
            </a:r>
            <a:r>
              <a:rPr sz="900" dirty="0">
                <a:latin typeface="Verdana"/>
                <a:cs typeface="Verdana"/>
              </a:rPr>
              <a:t>e a dire </a:t>
            </a:r>
            <a:r>
              <a:rPr sz="900" spc="-5" dirty="0">
                <a:latin typeface="Verdana"/>
                <a:cs typeface="Verdana"/>
              </a:rPr>
              <a:t>ridendo: «Salve,  </a:t>
            </a:r>
            <a:r>
              <a:rPr sz="900" dirty="0">
                <a:latin typeface="Verdana"/>
                <a:cs typeface="Verdana"/>
              </a:rPr>
              <a:t>re dei Giudei!».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2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Percuotevano il </a:t>
            </a:r>
            <a:r>
              <a:rPr sz="900" spc="-5" dirty="0">
                <a:latin typeface="Verdana"/>
                <a:cs typeface="Verdana"/>
              </a:rPr>
              <a:t>suo </a:t>
            </a:r>
            <a:r>
              <a:rPr sz="900" dirty="0">
                <a:latin typeface="Verdana"/>
                <a:cs typeface="Verdana"/>
              </a:rPr>
              <a:t>capo </a:t>
            </a:r>
            <a:r>
              <a:rPr sz="900" spc="-5" dirty="0">
                <a:latin typeface="Verdana"/>
                <a:cs typeface="Verdana"/>
              </a:rPr>
              <a:t>con una </a:t>
            </a:r>
            <a:r>
              <a:rPr sz="900" dirty="0">
                <a:latin typeface="Verdana"/>
                <a:cs typeface="Verdana"/>
              </a:rPr>
              <a:t>canna e gli </a:t>
            </a:r>
            <a:r>
              <a:rPr sz="900" spc="-5" dirty="0">
                <a:latin typeface="Verdana"/>
                <a:cs typeface="Verdana"/>
              </a:rPr>
              <a:t>sputavano </a:t>
            </a:r>
            <a:r>
              <a:rPr sz="900" dirty="0">
                <a:latin typeface="Verdana"/>
                <a:cs typeface="Verdana"/>
              </a:rPr>
              <a:t>in faccia. Dopo  </a:t>
            </a:r>
            <a:r>
              <a:rPr sz="900" spc="-5" dirty="0">
                <a:latin typeface="Verdana"/>
                <a:cs typeface="Verdana"/>
              </a:rPr>
              <a:t>averlo </a:t>
            </a:r>
            <a:r>
              <a:rPr sz="900" dirty="0">
                <a:latin typeface="Verdana"/>
                <a:cs typeface="Verdana"/>
              </a:rPr>
              <a:t>così </a:t>
            </a:r>
            <a:r>
              <a:rPr sz="900" spc="-5" dirty="0">
                <a:latin typeface="Verdana"/>
                <a:cs typeface="Verdana"/>
              </a:rPr>
              <a:t>schernito </a:t>
            </a:r>
            <a:r>
              <a:rPr sz="900" dirty="0">
                <a:latin typeface="Verdana"/>
                <a:cs typeface="Verdana"/>
              </a:rPr>
              <a:t>e insultato, gli tolsero la </a:t>
            </a:r>
            <a:r>
              <a:rPr sz="900" spc="-5" dirty="0">
                <a:latin typeface="Verdana"/>
                <a:cs typeface="Verdana"/>
              </a:rPr>
              <a:t>veste </a:t>
            </a:r>
            <a:r>
              <a:rPr sz="900" dirty="0">
                <a:latin typeface="Verdana"/>
                <a:cs typeface="Verdana"/>
              </a:rPr>
              <a:t>rossa e </a:t>
            </a:r>
            <a:r>
              <a:rPr sz="900" spc="-10" dirty="0">
                <a:latin typeface="Verdana"/>
                <a:cs typeface="Verdana"/>
              </a:rPr>
              <a:t>lo  </a:t>
            </a:r>
            <a:r>
              <a:rPr sz="900" spc="-5" dirty="0">
                <a:latin typeface="Verdana"/>
                <a:cs typeface="Verdana"/>
              </a:rPr>
              <a:t>rivestirono </a:t>
            </a:r>
            <a:r>
              <a:rPr sz="900" dirty="0">
                <a:latin typeface="Verdana"/>
                <a:cs typeface="Verdana"/>
              </a:rPr>
              <a:t>dei </a:t>
            </a:r>
            <a:r>
              <a:rPr sz="900" spc="-5" dirty="0">
                <a:latin typeface="Verdana"/>
                <a:cs typeface="Verdana"/>
              </a:rPr>
              <a:t>suoi </a:t>
            </a:r>
            <a:r>
              <a:rPr sz="900" dirty="0">
                <a:latin typeface="Verdana"/>
                <a:cs typeface="Verdana"/>
              </a:rPr>
              <a:t>abiti. Poi lo portarono fuori della città per  </a:t>
            </a:r>
            <a:r>
              <a:rPr sz="900" spc="-5" dirty="0">
                <a:latin typeface="Verdana"/>
                <a:cs typeface="Verdana"/>
              </a:rPr>
              <a:t>crocifiggerlo, costringendolo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portare </a:t>
            </a:r>
            <a:r>
              <a:rPr sz="900" dirty="0">
                <a:latin typeface="Verdana"/>
                <a:cs typeface="Verdana"/>
              </a:rPr>
              <a:t>la croce </a:t>
            </a:r>
            <a:r>
              <a:rPr sz="900" spc="-5" dirty="0">
                <a:latin typeface="Verdana"/>
                <a:cs typeface="Verdana"/>
              </a:rPr>
              <a:t>sulle spalle. Erano </a:t>
            </a:r>
            <a:r>
              <a:rPr sz="900" dirty="0">
                <a:latin typeface="Verdana"/>
                <a:cs typeface="Verdana"/>
              </a:rPr>
              <a:t>in  </a:t>
            </a:r>
            <a:r>
              <a:rPr sz="900" spc="-5" dirty="0">
                <a:latin typeface="Verdana"/>
                <a:cs typeface="Verdana"/>
              </a:rPr>
              <a:t>molti </a:t>
            </a:r>
            <a:r>
              <a:rPr sz="900" dirty="0">
                <a:latin typeface="Verdana"/>
                <a:cs typeface="Verdana"/>
              </a:rPr>
              <a:t>a seguire </a:t>
            </a:r>
            <a:r>
              <a:rPr sz="900" spc="-5" dirty="0">
                <a:latin typeface="Verdana"/>
                <a:cs typeface="Verdana"/>
              </a:rPr>
              <a:t>Gesù: una </a:t>
            </a:r>
            <a:r>
              <a:rPr sz="900" dirty="0">
                <a:latin typeface="Verdana"/>
                <a:cs typeface="Verdana"/>
              </a:rPr>
              <a:t>gran folla di </a:t>
            </a:r>
            <a:r>
              <a:rPr sz="900" spc="-5" dirty="0">
                <a:latin typeface="Verdana"/>
                <a:cs typeface="Verdana"/>
              </a:rPr>
              <a:t>popolo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gruppo di </a:t>
            </a:r>
            <a:r>
              <a:rPr sz="900" spc="-5" dirty="0">
                <a:latin typeface="Verdana"/>
                <a:cs typeface="Verdana"/>
              </a:rPr>
              <a:t>donne </a:t>
            </a:r>
            <a:r>
              <a:rPr sz="900" dirty="0">
                <a:latin typeface="Verdana"/>
                <a:cs typeface="Verdana"/>
              </a:rPr>
              <a:t>che  si </a:t>
            </a:r>
            <a:r>
              <a:rPr sz="900" spc="-5" dirty="0">
                <a:latin typeface="Verdana"/>
                <a:cs typeface="Verdana"/>
              </a:rPr>
              <a:t>battevano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petto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facevano </a:t>
            </a:r>
            <a:r>
              <a:rPr sz="900" dirty="0">
                <a:latin typeface="Verdana"/>
                <a:cs typeface="Verdana"/>
              </a:rPr>
              <a:t>lamenti su di</a:t>
            </a:r>
            <a:r>
              <a:rPr sz="900" spc="-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lui.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39" y="606552"/>
            <a:ext cx="2161032" cy="1591055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0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54559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Sulla via del</a:t>
            </a:r>
            <a:r>
              <a:rPr sz="1400" b="1" spc="-6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Calvario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06209" cy="170497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252345" marR="5080" algn="just">
              <a:lnSpc>
                <a:spcPct val="101299"/>
              </a:lnSpc>
              <a:spcBef>
                <a:spcPts val="85"/>
              </a:spcBef>
            </a:pPr>
            <a:r>
              <a:rPr sz="900" spc="-5" dirty="0">
                <a:latin typeface="Verdana"/>
                <a:cs typeface="Verdana"/>
              </a:rPr>
              <a:t>Mentre </a:t>
            </a:r>
            <a:r>
              <a:rPr sz="900" dirty="0">
                <a:latin typeface="Verdana"/>
                <a:cs typeface="Verdana"/>
              </a:rPr>
              <a:t>lo </a:t>
            </a:r>
            <a:r>
              <a:rPr sz="900" spc="-5" dirty="0">
                <a:latin typeface="Verdana"/>
                <a:cs typeface="Verdana"/>
              </a:rPr>
              <a:t>conducevano via, </a:t>
            </a:r>
            <a:r>
              <a:rPr sz="900" dirty="0">
                <a:latin typeface="Verdana"/>
                <a:cs typeface="Verdana"/>
              </a:rPr>
              <a:t>presero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certo </a:t>
            </a:r>
            <a:r>
              <a:rPr sz="900" spc="-5" dirty="0">
                <a:latin typeface="Verdana"/>
                <a:cs typeface="Verdana"/>
              </a:rPr>
              <a:t>Simone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Cirène </a:t>
            </a:r>
            <a:r>
              <a:rPr sz="900" dirty="0">
                <a:latin typeface="Verdana"/>
                <a:cs typeface="Verdana"/>
              </a:rPr>
              <a:t>che  </a:t>
            </a:r>
            <a:r>
              <a:rPr sz="900" spc="-5" dirty="0">
                <a:latin typeface="Verdana"/>
                <a:cs typeface="Verdana"/>
              </a:rPr>
              <a:t>veniva </a:t>
            </a:r>
            <a:r>
              <a:rPr sz="900" dirty="0">
                <a:latin typeface="Verdana"/>
                <a:cs typeface="Verdana"/>
              </a:rPr>
              <a:t>dalla campagna e gli </a:t>
            </a:r>
            <a:r>
              <a:rPr sz="900" spc="-5" dirty="0">
                <a:latin typeface="Verdana"/>
                <a:cs typeface="Verdana"/>
              </a:rPr>
              <a:t>misero addosso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croce </a:t>
            </a:r>
            <a:r>
              <a:rPr sz="900" dirty="0">
                <a:latin typeface="Verdana"/>
                <a:cs typeface="Verdana"/>
              </a:rPr>
              <a:t>da portare </a:t>
            </a:r>
            <a:r>
              <a:rPr sz="900" spc="-5" dirty="0">
                <a:latin typeface="Verdana"/>
                <a:cs typeface="Verdana"/>
              </a:rPr>
              <a:t>dietro </a:t>
            </a:r>
            <a:r>
              <a:rPr sz="900" dirty="0">
                <a:latin typeface="Verdana"/>
                <a:cs typeface="Verdana"/>
              </a:rPr>
              <a:t>a  </a:t>
            </a:r>
            <a:r>
              <a:rPr sz="900" spc="-5" dirty="0">
                <a:latin typeface="Verdana"/>
                <a:cs typeface="Verdana"/>
              </a:rPr>
              <a:t>Gesù. </a:t>
            </a:r>
            <a:r>
              <a:rPr sz="900" dirty="0">
                <a:latin typeface="Verdana"/>
                <a:cs typeface="Verdana"/>
              </a:rPr>
              <a:t>Lo </a:t>
            </a:r>
            <a:r>
              <a:rPr sz="900" spc="-5" dirty="0">
                <a:latin typeface="Verdana"/>
                <a:cs typeface="Verdana"/>
              </a:rPr>
              <a:t>seguiva una </a:t>
            </a:r>
            <a:r>
              <a:rPr sz="900" dirty="0">
                <a:latin typeface="Verdana"/>
                <a:cs typeface="Verdana"/>
              </a:rPr>
              <a:t>gran folla di </a:t>
            </a:r>
            <a:r>
              <a:rPr sz="900" spc="-5" dirty="0">
                <a:latin typeface="Verdana"/>
                <a:cs typeface="Verdana"/>
              </a:rPr>
              <a:t>popolo </a:t>
            </a:r>
            <a:r>
              <a:rPr sz="900" dirty="0">
                <a:latin typeface="Verdana"/>
                <a:cs typeface="Verdana"/>
              </a:rPr>
              <a:t>e di </a:t>
            </a:r>
            <a:r>
              <a:rPr sz="900" spc="-5" dirty="0">
                <a:latin typeface="Verdana"/>
                <a:cs typeface="Verdana"/>
              </a:rPr>
              <a:t>donne </a:t>
            </a:r>
            <a:r>
              <a:rPr sz="900" dirty="0">
                <a:latin typeface="Verdana"/>
                <a:cs typeface="Verdana"/>
              </a:rPr>
              <a:t>che si </a:t>
            </a:r>
            <a:r>
              <a:rPr sz="900" spc="-5" dirty="0">
                <a:latin typeface="Verdana"/>
                <a:cs typeface="Verdana"/>
              </a:rPr>
              <a:t>battevano </a:t>
            </a:r>
            <a:r>
              <a:rPr sz="900" dirty="0">
                <a:latin typeface="Verdana"/>
                <a:cs typeface="Verdana"/>
              </a:rPr>
              <a:t>il  petto e </a:t>
            </a:r>
            <a:r>
              <a:rPr sz="900" spc="-5" dirty="0">
                <a:latin typeface="Verdana"/>
                <a:cs typeface="Verdana"/>
              </a:rPr>
              <a:t>facevano </a:t>
            </a:r>
            <a:r>
              <a:rPr sz="900" dirty="0">
                <a:latin typeface="Verdana"/>
                <a:cs typeface="Verdana"/>
              </a:rPr>
              <a:t>lamenti su di lui. Ma Gesù, voltandosi </a:t>
            </a:r>
            <a:r>
              <a:rPr sz="900" spc="-5" dirty="0">
                <a:latin typeface="Verdana"/>
                <a:cs typeface="Verdana"/>
              </a:rPr>
              <a:t>verso </a:t>
            </a:r>
            <a:r>
              <a:rPr sz="900" dirty="0">
                <a:latin typeface="Verdana"/>
                <a:cs typeface="Verdana"/>
              </a:rPr>
              <a:t>le </a:t>
            </a:r>
            <a:r>
              <a:rPr sz="900" spc="-5" dirty="0">
                <a:latin typeface="Verdana"/>
                <a:cs typeface="Verdana"/>
              </a:rPr>
              <a:t>donne,  </a:t>
            </a:r>
            <a:r>
              <a:rPr sz="900" dirty="0">
                <a:latin typeface="Verdana"/>
                <a:cs typeface="Verdana"/>
              </a:rPr>
              <a:t>disse: «Figlie di </a:t>
            </a:r>
            <a:r>
              <a:rPr sz="900" spc="-5" dirty="0">
                <a:latin typeface="Verdana"/>
                <a:cs typeface="Verdana"/>
              </a:rPr>
              <a:t>Gerusalemme, non </a:t>
            </a:r>
            <a:r>
              <a:rPr sz="900" dirty="0">
                <a:latin typeface="Verdana"/>
                <a:cs typeface="Verdana"/>
              </a:rPr>
              <a:t>piangete su di </a:t>
            </a:r>
            <a:r>
              <a:rPr sz="900" spc="-5" dirty="0">
                <a:latin typeface="Verdana"/>
                <a:cs typeface="Verdana"/>
              </a:rPr>
              <a:t>me, </a:t>
            </a:r>
            <a:r>
              <a:rPr sz="900" dirty="0">
                <a:latin typeface="Verdana"/>
                <a:cs typeface="Verdana"/>
              </a:rPr>
              <a:t>ma piangete su  voi stesse e </a:t>
            </a:r>
            <a:r>
              <a:rPr sz="900" spc="-5" dirty="0">
                <a:latin typeface="Verdana"/>
                <a:cs typeface="Verdana"/>
              </a:rPr>
              <a:t>sui vostri</a:t>
            </a:r>
            <a:r>
              <a:rPr sz="900" spc="1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figli.</a:t>
            </a:r>
            <a:endParaRPr sz="900">
              <a:latin typeface="Verdana"/>
              <a:cs typeface="Verdana"/>
            </a:endParaRPr>
          </a:p>
          <a:p>
            <a:pPr marL="2252345" marR="5080" algn="just">
              <a:lnSpc>
                <a:spcPct val="1016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Ecco, </a:t>
            </a:r>
            <a:r>
              <a:rPr sz="900" spc="-5" dirty="0">
                <a:latin typeface="Verdana"/>
                <a:cs typeface="Verdana"/>
              </a:rPr>
              <a:t>verranno </a:t>
            </a:r>
            <a:r>
              <a:rPr sz="900" dirty="0">
                <a:latin typeface="Verdana"/>
                <a:cs typeface="Verdana"/>
              </a:rPr>
              <a:t>giorni nei </a:t>
            </a:r>
            <a:r>
              <a:rPr sz="900" spc="-5" dirty="0">
                <a:latin typeface="Verdana"/>
                <a:cs typeface="Verdana"/>
              </a:rPr>
              <a:t>quali </a:t>
            </a:r>
            <a:r>
              <a:rPr sz="900" dirty="0">
                <a:latin typeface="Verdana"/>
                <a:cs typeface="Verdana"/>
              </a:rPr>
              <a:t>si dirà: </a:t>
            </a:r>
            <a:r>
              <a:rPr sz="900" spc="-5" dirty="0">
                <a:latin typeface="Verdana"/>
                <a:cs typeface="Verdana"/>
              </a:rPr>
              <a:t>Beate </a:t>
            </a:r>
            <a:r>
              <a:rPr sz="900" dirty="0">
                <a:latin typeface="Verdana"/>
                <a:cs typeface="Verdana"/>
              </a:rPr>
              <a:t>le </a:t>
            </a:r>
            <a:r>
              <a:rPr sz="900" spc="-5" dirty="0">
                <a:latin typeface="Verdana"/>
                <a:cs typeface="Verdana"/>
              </a:rPr>
              <a:t>sterili </a:t>
            </a:r>
            <a:r>
              <a:rPr sz="900" dirty="0">
                <a:latin typeface="Verdana"/>
                <a:cs typeface="Verdana"/>
              </a:rPr>
              <a:t>e i </a:t>
            </a:r>
            <a:r>
              <a:rPr sz="900" spc="-5" dirty="0">
                <a:latin typeface="Verdana"/>
                <a:cs typeface="Verdana"/>
              </a:rPr>
              <a:t>grembi che non  hanno </a:t>
            </a:r>
            <a:r>
              <a:rPr sz="900" dirty="0">
                <a:latin typeface="Verdana"/>
                <a:cs typeface="Verdana"/>
              </a:rPr>
              <a:t>generato e le mammelle che non </a:t>
            </a:r>
            <a:r>
              <a:rPr sz="900" spc="-5" dirty="0">
                <a:latin typeface="Verdana"/>
                <a:cs typeface="Verdana"/>
              </a:rPr>
              <a:t>hanno </a:t>
            </a:r>
            <a:r>
              <a:rPr sz="900" dirty="0">
                <a:latin typeface="Verdana"/>
                <a:cs typeface="Verdana"/>
              </a:rPr>
              <a:t>allattato. </a:t>
            </a:r>
            <a:r>
              <a:rPr sz="900" i="1" spc="-5" dirty="0">
                <a:latin typeface="Verdana"/>
                <a:cs typeface="Verdana"/>
              </a:rPr>
              <a:t>Allora  cominceranno</a:t>
            </a:r>
            <a:r>
              <a:rPr sz="900" i="1" spc="210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a</a:t>
            </a:r>
            <a:r>
              <a:rPr sz="900" i="1" spc="220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dire</a:t>
            </a:r>
            <a:r>
              <a:rPr sz="900" i="1" spc="215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ai</a:t>
            </a:r>
            <a:r>
              <a:rPr sz="900" i="1" spc="225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monti:</a:t>
            </a:r>
            <a:r>
              <a:rPr sz="900" i="1" spc="204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Cadete</a:t>
            </a:r>
            <a:r>
              <a:rPr sz="900" i="1" spc="204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su</a:t>
            </a:r>
            <a:r>
              <a:rPr sz="900" i="1" spc="204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di</a:t>
            </a:r>
            <a:r>
              <a:rPr sz="900" i="1" spc="225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noi!</a:t>
            </a:r>
            <a:r>
              <a:rPr sz="900" i="1" spc="215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e</a:t>
            </a:r>
            <a:r>
              <a:rPr sz="900" i="1" spc="210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ai</a:t>
            </a:r>
            <a:r>
              <a:rPr sz="900" i="1" spc="225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colli:</a:t>
            </a:r>
            <a:r>
              <a:rPr sz="900" i="1" spc="204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Copriteci!</a:t>
            </a:r>
            <a:endParaRPr sz="900">
              <a:latin typeface="Verdana"/>
              <a:cs typeface="Verdana"/>
            </a:endParaRPr>
          </a:p>
          <a:p>
            <a:pPr marL="12700" algn="just">
              <a:lnSpc>
                <a:spcPct val="100000"/>
              </a:lnSpc>
              <a:spcBef>
                <a:spcPts val="10"/>
              </a:spcBef>
            </a:pPr>
            <a:r>
              <a:rPr sz="900" i="1" dirty="0">
                <a:latin typeface="Verdana"/>
                <a:cs typeface="Verdana"/>
              </a:rPr>
              <a:t>Perché se trattano così il </a:t>
            </a:r>
            <a:r>
              <a:rPr sz="900" i="1" spc="-5" dirty="0">
                <a:latin typeface="Verdana"/>
                <a:cs typeface="Verdana"/>
              </a:rPr>
              <a:t>legno verde, </a:t>
            </a:r>
            <a:r>
              <a:rPr sz="900" i="1" dirty="0">
                <a:latin typeface="Verdana"/>
                <a:cs typeface="Verdana"/>
              </a:rPr>
              <a:t>che </a:t>
            </a:r>
            <a:r>
              <a:rPr sz="900" i="1" spc="-5" dirty="0">
                <a:latin typeface="Verdana"/>
                <a:cs typeface="Verdana"/>
              </a:rPr>
              <a:t>avverrà </a:t>
            </a:r>
            <a:r>
              <a:rPr sz="900" i="1" dirty="0">
                <a:latin typeface="Verdana"/>
                <a:cs typeface="Verdana"/>
              </a:rPr>
              <a:t>del legno </a:t>
            </a:r>
            <a:r>
              <a:rPr sz="900" i="1" spc="-5" dirty="0">
                <a:latin typeface="Verdana"/>
                <a:cs typeface="Verdana"/>
              </a:rPr>
              <a:t>secco?».</a:t>
            </a:r>
            <a:endParaRPr sz="900">
              <a:latin typeface="Verdana"/>
              <a:cs typeface="Verdana"/>
            </a:endParaRPr>
          </a:p>
          <a:p>
            <a:pPr marL="12700" algn="just">
              <a:lnSpc>
                <a:spcPct val="100000"/>
              </a:lnSpc>
              <a:spcBef>
                <a:spcPts val="610"/>
              </a:spcBef>
            </a:pPr>
            <a:r>
              <a:rPr sz="900" spc="-5" dirty="0">
                <a:latin typeface="Verdana"/>
                <a:cs typeface="Verdana"/>
              </a:rPr>
              <a:t>Venivano </a:t>
            </a:r>
            <a:r>
              <a:rPr sz="900" dirty="0">
                <a:latin typeface="Verdana"/>
                <a:cs typeface="Verdana"/>
              </a:rPr>
              <a:t>condotti </a:t>
            </a:r>
            <a:r>
              <a:rPr sz="900" spc="-5" dirty="0">
                <a:latin typeface="Verdana"/>
                <a:cs typeface="Verdana"/>
              </a:rPr>
              <a:t>insieme </a:t>
            </a:r>
            <a:r>
              <a:rPr sz="900" dirty="0">
                <a:latin typeface="Verdana"/>
                <a:cs typeface="Verdana"/>
              </a:rPr>
              <a:t>con lui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due </a:t>
            </a:r>
            <a:r>
              <a:rPr sz="900" spc="-5" dirty="0">
                <a:latin typeface="Verdana"/>
                <a:cs typeface="Verdana"/>
              </a:rPr>
              <a:t>malfattori </a:t>
            </a:r>
            <a:r>
              <a:rPr sz="900" dirty="0">
                <a:latin typeface="Verdana"/>
                <a:cs typeface="Verdana"/>
              </a:rPr>
              <a:t>per essere</a:t>
            </a:r>
            <a:r>
              <a:rPr sz="900" spc="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giustiziati.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5591" y="961644"/>
            <a:ext cx="2159508" cy="1141475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0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584315" cy="2980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Gesù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è inchiodato ad una</a:t>
            </a:r>
            <a:r>
              <a:rPr sz="1400" b="1" spc="-4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croce</a:t>
            </a:r>
            <a:endParaRPr sz="1400">
              <a:latin typeface="Calibri"/>
              <a:cs typeface="Calibri"/>
            </a:endParaRPr>
          </a:p>
          <a:p>
            <a:pPr marL="1658620" marR="5080">
              <a:lnSpc>
                <a:spcPct val="101299"/>
              </a:lnSpc>
              <a:spcBef>
                <a:spcPts val="690"/>
              </a:spcBef>
              <a:tabLst>
                <a:tab pos="2890520" algn="l"/>
              </a:tabLst>
            </a:pPr>
            <a:r>
              <a:rPr sz="900" spc="-5" dirty="0">
                <a:latin typeface="Verdana"/>
                <a:cs typeface="Verdana"/>
              </a:rPr>
              <a:t>Insieme</a:t>
            </a:r>
            <a:r>
              <a:rPr sz="900" spc="254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con</a:t>
            </a:r>
            <a:r>
              <a:rPr sz="900" spc="26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Gesù	venivano </a:t>
            </a:r>
            <a:r>
              <a:rPr sz="900" dirty="0">
                <a:latin typeface="Verdana"/>
                <a:cs typeface="Verdana"/>
              </a:rPr>
              <a:t>condotti a morte anche due malfattori per essere  giustiziati.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giunsero </a:t>
            </a:r>
            <a:r>
              <a:rPr sz="900" spc="-5" dirty="0">
                <a:latin typeface="Verdana"/>
                <a:cs typeface="Verdana"/>
              </a:rPr>
              <a:t>sul </a:t>
            </a:r>
            <a:r>
              <a:rPr sz="900" dirty="0">
                <a:latin typeface="Verdana"/>
                <a:cs typeface="Verdana"/>
              </a:rPr>
              <a:t>posto </a:t>
            </a:r>
            <a:r>
              <a:rPr sz="900" spc="-5" dirty="0">
                <a:latin typeface="Verdana"/>
                <a:cs typeface="Verdana"/>
              </a:rPr>
              <a:t>detto </a:t>
            </a:r>
            <a:r>
              <a:rPr sz="900" dirty="0">
                <a:latin typeface="Verdana"/>
                <a:cs typeface="Verdana"/>
              </a:rPr>
              <a:t>«luogo del </a:t>
            </a:r>
            <a:r>
              <a:rPr sz="900" spc="-5" dirty="0">
                <a:latin typeface="Verdana"/>
                <a:cs typeface="Verdana"/>
              </a:rPr>
              <a:t>Cranio», </a:t>
            </a:r>
            <a:r>
              <a:rPr sz="900" dirty="0">
                <a:latin typeface="Verdana"/>
                <a:cs typeface="Verdana"/>
              </a:rPr>
              <a:t>detto in </a:t>
            </a:r>
            <a:r>
              <a:rPr sz="900" spc="-5" dirty="0">
                <a:latin typeface="Verdana"/>
                <a:cs typeface="Verdana"/>
              </a:rPr>
              <a:t>ebraico  </a:t>
            </a:r>
            <a:r>
              <a:rPr sz="900" dirty="0">
                <a:latin typeface="Verdana"/>
                <a:cs typeface="Verdana"/>
              </a:rPr>
              <a:t>Gòlgota, </a:t>
            </a:r>
            <a:r>
              <a:rPr sz="900" spc="-5" dirty="0">
                <a:latin typeface="Verdana"/>
                <a:cs typeface="Verdana"/>
              </a:rPr>
              <a:t>vicino </a:t>
            </a:r>
            <a:r>
              <a:rPr sz="900" dirty="0">
                <a:latin typeface="Verdana"/>
                <a:cs typeface="Verdana"/>
              </a:rPr>
              <a:t>a Gerusalemme, si </a:t>
            </a:r>
            <a:r>
              <a:rPr sz="900" spc="-5" dirty="0">
                <a:latin typeface="Verdana"/>
                <a:cs typeface="Verdana"/>
              </a:rPr>
              <a:t>fermarono </a:t>
            </a:r>
            <a:r>
              <a:rPr sz="900" dirty="0">
                <a:latin typeface="Verdana"/>
                <a:cs typeface="Verdana"/>
              </a:rPr>
              <a:t>e «gli diedero da </a:t>
            </a:r>
            <a:r>
              <a:rPr sz="900" spc="-5" dirty="0">
                <a:latin typeface="Verdana"/>
                <a:cs typeface="Verdana"/>
              </a:rPr>
              <a:t>bere </a:t>
            </a:r>
            <a:r>
              <a:rPr sz="900" dirty="0">
                <a:latin typeface="Verdana"/>
                <a:cs typeface="Verdana"/>
              </a:rPr>
              <a:t>vino </a:t>
            </a:r>
            <a:r>
              <a:rPr sz="900" spc="-5" dirty="0">
                <a:latin typeface="Verdana"/>
                <a:cs typeface="Verdana"/>
              </a:rPr>
              <a:t>mescolato  </a:t>
            </a:r>
            <a:r>
              <a:rPr sz="900" dirty="0">
                <a:latin typeface="Verdana"/>
                <a:cs typeface="Verdana"/>
              </a:rPr>
              <a:t>con fiele»; ma egli, assaggiatolo, non </a:t>
            </a:r>
            <a:r>
              <a:rPr sz="900" spc="-10" dirty="0">
                <a:latin typeface="Verdana"/>
                <a:cs typeface="Verdana"/>
              </a:rPr>
              <a:t>ne </a:t>
            </a:r>
            <a:r>
              <a:rPr sz="900" dirty="0">
                <a:latin typeface="Verdana"/>
                <a:cs typeface="Verdana"/>
              </a:rPr>
              <a:t>volle bere. Prima crocifissero Gesù e poi i  </a:t>
            </a:r>
            <a:r>
              <a:rPr sz="900" spc="-5" dirty="0">
                <a:latin typeface="Verdana"/>
                <a:cs typeface="Verdana"/>
              </a:rPr>
              <a:t>due </a:t>
            </a:r>
            <a:r>
              <a:rPr sz="900" dirty="0">
                <a:latin typeface="Verdana"/>
                <a:cs typeface="Verdana"/>
              </a:rPr>
              <a:t>malfattori: </a:t>
            </a:r>
            <a:r>
              <a:rPr sz="900" spc="-5" dirty="0">
                <a:latin typeface="Verdana"/>
                <a:cs typeface="Verdana"/>
              </a:rPr>
              <a:t>uno </a:t>
            </a:r>
            <a:r>
              <a:rPr sz="900" dirty="0">
                <a:latin typeface="Verdana"/>
                <a:cs typeface="Verdana"/>
              </a:rPr>
              <a:t>alla sua destra e </a:t>
            </a:r>
            <a:r>
              <a:rPr sz="900" spc="-5" dirty="0">
                <a:latin typeface="Verdana"/>
                <a:cs typeface="Verdana"/>
              </a:rPr>
              <a:t>l’altro </a:t>
            </a:r>
            <a:r>
              <a:rPr sz="900" dirty="0">
                <a:latin typeface="Verdana"/>
                <a:cs typeface="Verdana"/>
              </a:rPr>
              <a:t>alla </a:t>
            </a:r>
            <a:r>
              <a:rPr sz="900" spc="-5" dirty="0">
                <a:latin typeface="Verdana"/>
                <a:cs typeface="Verdana"/>
              </a:rPr>
              <a:t>sua </a:t>
            </a:r>
            <a:r>
              <a:rPr sz="900" dirty="0">
                <a:latin typeface="Verdana"/>
                <a:cs typeface="Verdana"/>
              </a:rPr>
              <a:t>sinistra. </a:t>
            </a:r>
            <a:r>
              <a:rPr sz="900" spc="-5" dirty="0">
                <a:latin typeface="Verdana"/>
                <a:cs typeface="Verdana"/>
              </a:rPr>
              <a:t>Erano </a:t>
            </a:r>
            <a:r>
              <a:rPr sz="900" dirty="0">
                <a:latin typeface="Verdana"/>
                <a:cs typeface="Verdana"/>
              </a:rPr>
              <a:t>le nove del  mattino. </a:t>
            </a:r>
            <a:r>
              <a:rPr sz="900" spc="-5" dirty="0">
                <a:latin typeface="Verdana"/>
                <a:cs typeface="Verdana"/>
              </a:rPr>
              <a:t>Dopo averlo </a:t>
            </a:r>
            <a:r>
              <a:rPr sz="900" dirty="0">
                <a:latin typeface="Verdana"/>
                <a:cs typeface="Verdana"/>
              </a:rPr>
              <a:t>quindi </a:t>
            </a:r>
            <a:r>
              <a:rPr sz="900" spc="-5" dirty="0">
                <a:latin typeface="Verdana"/>
                <a:cs typeface="Verdana"/>
              </a:rPr>
              <a:t>crocifisso, </a:t>
            </a:r>
            <a:r>
              <a:rPr sz="900" dirty="0">
                <a:latin typeface="Verdana"/>
                <a:cs typeface="Verdana"/>
              </a:rPr>
              <a:t>«si </a:t>
            </a:r>
            <a:r>
              <a:rPr sz="900" spc="-5" dirty="0">
                <a:latin typeface="Verdana"/>
                <a:cs typeface="Verdana"/>
              </a:rPr>
              <a:t>spartirono </a:t>
            </a:r>
            <a:r>
              <a:rPr sz="900" dirty="0">
                <a:latin typeface="Verdana"/>
                <a:cs typeface="Verdana"/>
              </a:rPr>
              <a:t>le </a:t>
            </a:r>
            <a:r>
              <a:rPr sz="900" spc="-5" dirty="0">
                <a:latin typeface="Verdana"/>
                <a:cs typeface="Verdana"/>
              </a:rPr>
              <a:t>sue vesti tirandole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sorte».  </a:t>
            </a:r>
            <a:r>
              <a:rPr sz="900" dirty="0">
                <a:latin typeface="Verdana"/>
                <a:cs typeface="Verdana"/>
              </a:rPr>
              <a:t>E sedutisi, gli </a:t>
            </a:r>
            <a:r>
              <a:rPr sz="900" spc="-5" dirty="0">
                <a:latin typeface="Verdana"/>
                <a:cs typeface="Verdana"/>
              </a:rPr>
              <a:t>facevano </a:t>
            </a:r>
            <a:r>
              <a:rPr sz="900" dirty="0">
                <a:latin typeface="Verdana"/>
                <a:cs typeface="Verdana"/>
              </a:rPr>
              <a:t>la</a:t>
            </a:r>
            <a:r>
              <a:rPr sz="900" spc="-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guardia.</a:t>
            </a:r>
            <a:endParaRPr sz="900">
              <a:latin typeface="Verdana"/>
              <a:cs typeface="Verdana"/>
            </a:endParaRPr>
          </a:p>
          <a:p>
            <a:pPr marL="1658620" marR="46990" algn="just">
              <a:lnSpc>
                <a:spcPct val="101400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Pilato </a:t>
            </a:r>
            <a:r>
              <a:rPr sz="900" spc="-5" dirty="0">
                <a:latin typeface="Verdana"/>
                <a:cs typeface="Verdana"/>
              </a:rPr>
              <a:t>stesso compose l’iscrizione </a:t>
            </a:r>
            <a:r>
              <a:rPr sz="900" dirty="0">
                <a:latin typeface="Verdana"/>
                <a:cs typeface="Verdana"/>
              </a:rPr>
              <a:t>e la </a:t>
            </a:r>
            <a:r>
              <a:rPr sz="900" spc="-5" dirty="0">
                <a:latin typeface="Verdana"/>
                <a:cs typeface="Verdana"/>
              </a:rPr>
              <a:t>fece porre sulla </a:t>
            </a:r>
            <a:r>
              <a:rPr sz="900" dirty="0">
                <a:latin typeface="Verdana"/>
                <a:cs typeface="Verdana"/>
              </a:rPr>
              <a:t>croce, in alto, </a:t>
            </a:r>
            <a:r>
              <a:rPr sz="900" spc="-5" dirty="0">
                <a:latin typeface="Verdana"/>
                <a:cs typeface="Verdana"/>
              </a:rPr>
              <a:t>sopra </a:t>
            </a:r>
            <a:r>
              <a:rPr sz="900" spc="-1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sua  </a:t>
            </a:r>
            <a:r>
              <a:rPr sz="900" dirty="0">
                <a:latin typeface="Verdana"/>
                <a:cs typeface="Verdana"/>
              </a:rPr>
              <a:t>testa, con la </a:t>
            </a:r>
            <a:r>
              <a:rPr sz="900" spc="-5" dirty="0">
                <a:latin typeface="Verdana"/>
                <a:cs typeface="Verdana"/>
              </a:rPr>
              <a:t>motivazione </a:t>
            </a:r>
            <a:r>
              <a:rPr sz="900" dirty="0">
                <a:latin typeface="Verdana"/>
                <a:cs typeface="Verdana"/>
              </a:rPr>
              <a:t>della </a:t>
            </a:r>
            <a:r>
              <a:rPr sz="900" spc="-5" dirty="0">
                <a:latin typeface="Verdana"/>
                <a:cs typeface="Verdana"/>
              </a:rPr>
              <a:t>sua condanna: «Questi </a:t>
            </a:r>
            <a:r>
              <a:rPr sz="900" dirty="0">
                <a:latin typeface="Verdana"/>
                <a:cs typeface="Verdana"/>
              </a:rPr>
              <a:t>è Gesù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Nazareth,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re </a:t>
            </a:r>
            <a:r>
              <a:rPr sz="900" dirty="0">
                <a:latin typeface="Verdana"/>
                <a:cs typeface="Verdana"/>
              </a:rPr>
              <a:t>dei  Giudei». </a:t>
            </a:r>
            <a:r>
              <a:rPr sz="900" spc="-5" dirty="0">
                <a:latin typeface="Verdana"/>
                <a:cs typeface="Verdana"/>
              </a:rPr>
              <a:t>Il </a:t>
            </a:r>
            <a:r>
              <a:rPr sz="900" dirty="0">
                <a:latin typeface="Verdana"/>
                <a:cs typeface="Verdana"/>
              </a:rPr>
              <a:t>cartello era scritto in tre lingue: in ebraico, in latino e in greco. Molti  Giudei </a:t>
            </a:r>
            <a:r>
              <a:rPr sz="900" spc="-5" dirty="0">
                <a:latin typeface="Verdana"/>
                <a:cs typeface="Verdana"/>
              </a:rPr>
              <a:t>lessero questa iscrizione </a:t>
            </a:r>
            <a:r>
              <a:rPr sz="900" dirty="0">
                <a:latin typeface="Verdana"/>
                <a:cs typeface="Verdana"/>
              </a:rPr>
              <a:t>e i </a:t>
            </a:r>
            <a:r>
              <a:rPr sz="900" spc="-5" dirty="0">
                <a:latin typeface="Verdana"/>
                <a:cs typeface="Verdana"/>
              </a:rPr>
              <a:t>sommi </a:t>
            </a:r>
            <a:r>
              <a:rPr sz="900" dirty="0">
                <a:latin typeface="Verdana"/>
                <a:cs typeface="Verdana"/>
              </a:rPr>
              <a:t>sacerdoti dissero </a:t>
            </a:r>
            <a:r>
              <a:rPr sz="900" spc="-5" dirty="0">
                <a:latin typeface="Verdana"/>
                <a:cs typeface="Verdana"/>
              </a:rPr>
              <a:t>allora </a:t>
            </a:r>
            <a:r>
              <a:rPr sz="900" dirty="0">
                <a:latin typeface="Verdana"/>
                <a:cs typeface="Verdana"/>
              </a:rPr>
              <a:t>a Pilato: Non devi  </a:t>
            </a:r>
            <a:r>
              <a:rPr sz="900" spc="-5" dirty="0">
                <a:latin typeface="Verdana"/>
                <a:cs typeface="Verdana"/>
              </a:rPr>
              <a:t>scrivere: «Il </a:t>
            </a:r>
            <a:r>
              <a:rPr sz="900" dirty="0">
                <a:latin typeface="Verdana"/>
                <a:cs typeface="Verdana"/>
              </a:rPr>
              <a:t>re dei Giudei». </a:t>
            </a:r>
            <a:r>
              <a:rPr sz="900" spc="-5" dirty="0">
                <a:latin typeface="Verdana"/>
                <a:cs typeface="Verdana"/>
              </a:rPr>
              <a:t>Invece </a:t>
            </a:r>
            <a:r>
              <a:rPr sz="900" dirty="0">
                <a:latin typeface="Verdana"/>
                <a:cs typeface="Verdana"/>
              </a:rPr>
              <a:t>scrivi </a:t>
            </a:r>
            <a:r>
              <a:rPr sz="900" spc="-5" dirty="0">
                <a:latin typeface="Verdana"/>
                <a:cs typeface="Verdana"/>
              </a:rPr>
              <a:t>che lui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dirty="0">
                <a:latin typeface="Verdana"/>
                <a:cs typeface="Verdana"/>
              </a:rPr>
              <a:t>detto: </a:t>
            </a:r>
            <a:r>
              <a:rPr sz="900" spc="-10" dirty="0">
                <a:latin typeface="Verdana"/>
                <a:cs typeface="Verdana"/>
              </a:rPr>
              <a:t>«Io </a:t>
            </a:r>
            <a:r>
              <a:rPr sz="900" spc="-5" dirty="0">
                <a:latin typeface="Verdana"/>
                <a:cs typeface="Verdana"/>
              </a:rPr>
              <a:t>sono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re </a:t>
            </a:r>
            <a:r>
              <a:rPr sz="900" dirty="0">
                <a:latin typeface="Verdana"/>
                <a:cs typeface="Verdana"/>
              </a:rPr>
              <a:t>dei</a:t>
            </a:r>
            <a:r>
              <a:rPr sz="900" spc="1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Giudei».</a:t>
            </a:r>
            <a:endParaRPr sz="900">
              <a:latin typeface="Verdana"/>
              <a:cs typeface="Verdana"/>
            </a:endParaRPr>
          </a:p>
          <a:p>
            <a:pPr marL="48895" marR="45720" indent="1609090" algn="just">
              <a:lnSpc>
                <a:spcPct val="1012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Ma Pilato </a:t>
            </a:r>
            <a:r>
              <a:rPr sz="900" spc="-5" dirty="0">
                <a:latin typeface="Verdana"/>
                <a:cs typeface="Verdana"/>
              </a:rPr>
              <a:t>rispose: </a:t>
            </a:r>
            <a:r>
              <a:rPr sz="900" dirty="0">
                <a:latin typeface="Verdana"/>
                <a:cs typeface="Verdana"/>
              </a:rPr>
              <a:t>«Basta, ciò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spc="-10" dirty="0">
                <a:latin typeface="Verdana"/>
                <a:cs typeface="Verdana"/>
              </a:rPr>
              <a:t>ho </a:t>
            </a:r>
            <a:r>
              <a:rPr sz="900" dirty="0">
                <a:latin typeface="Verdana"/>
                <a:cs typeface="Verdana"/>
              </a:rPr>
              <a:t>scritto, è scritto».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diceva: «Padre,  perdona </a:t>
            </a:r>
            <a:r>
              <a:rPr sz="900" spc="-5" dirty="0">
                <a:latin typeface="Verdana"/>
                <a:cs typeface="Verdana"/>
              </a:rPr>
              <a:t>loro </a:t>
            </a:r>
            <a:r>
              <a:rPr sz="900" dirty="0">
                <a:latin typeface="Verdana"/>
                <a:cs typeface="Verdana"/>
              </a:rPr>
              <a:t>perché non </a:t>
            </a:r>
            <a:r>
              <a:rPr sz="900" spc="-5" dirty="0">
                <a:latin typeface="Verdana"/>
                <a:cs typeface="Verdana"/>
              </a:rPr>
              <a:t>sanno </a:t>
            </a:r>
            <a:r>
              <a:rPr sz="900" dirty="0">
                <a:latin typeface="Verdana"/>
                <a:cs typeface="Verdana"/>
              </a:rPr>
              <a:t>quello </a:t>
            </a:r>
            <a:r>
              <a:rPr sz="900" spc="-5" dirty="0">
                <a:latin typeface="Verdana"/>
                <a:cs typeface="Verdana"/>
              </a:rPr>
              <a:t>che fanno!». Intanto uno </a:t>
            </a:r>
            <a:r>
              <a:rPr sz="900" dirty="0">
                <a:latin typeface="Verdana"/>
                <a:cs typeface="Verdana"/>
              </a:rPr>
              <a:t>dei malfattori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era stato crocifisso </a:t>
            </a:r>
            <a:r>
              <a:rPr sz="900" spc="-5" dirty="0">
                <a:latin typeface="Verdana"/>
                <a:cs typeface="Verdana"/>
              </a:rPr>
              <a:t>insieme  </a:t>
            </a:r>
            <a:r>
              <a:rPr sz="900" dirty="0">
                <a:latin typeface="Verdana"/>
                <a:cs typeface="Verdana"/>
              </a:rPr>
              <a:t>con </a:t>
            </a:r>
            <a:r>
              <a:rPr sz="900" spc="-5" dirty="0">
                <a:latin typeface="Verdana"/>
                <a:cs typeface="Verdana"/>
              </a:rPr>
              <a:t>Gesù, </a:t>
            </a:r>
            <a:r>
              <a:rPr sz="900" dirty="0">
                <a:latin typeface="Verdana"/>
                <a:cs typeface="Verdana"/>
              </a:rPr>
              <a:t>insultandolo, gli diceva: </a:t>
            </a:r>
            <a:r>
              <a:rPr sz="900" spc="-5" dirty="0">
                <a:latin typeface="Verdana"/>
                <a:cs typeface="Verdana"/>
              </a:rPr>
              <a:t>«Non </a:t>
            </a:r>
            <a:r>
              <a:rPr sz="900" dirty="0">
                <a:latin typeface="Verdana"/>
                <a:cs typeface="Verdana"/>
              </a:rPr>
              <a:t>sei tu il </a:t>
            </a:r>
            <a:r>
              <a:rPr sz="900" spc="-5" dirty="0">
                <a:latin typeface="Verdana"/>
                <a:cs typeface="Verdana"/>
              </a:rPr>
              <a:t>Messia? Salva </a:t>
            </a:r>
            <a:r>
              <a:rPr sz="900" dirty="0">
                <a:latin typeface="Verdana"/>
                <a:cs typeface="Verdana"/>
              </a:rPr>
              <a:t>te </a:t>
            </a:r>
            <a:r>
              <a:rPr sz="900" spc="-5" dirty="0">
                <a:latin typeface="Verdana"/>
                <a:cs typeface="Verdana"/>
              </a:rPr>
              <a:t>stesso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noi!». </a:t>
            </a:r>
            <a:r>
              <a:rPr sz="900" dirty="0">
                <a:latin typeface="Verdana"/>
                <a:cs typeface="Verdana"/>
              </a:rPr>
              <a:t>Ma </a:t>
            </a:r>
            <a:r>
              <a:rPr sz="900" spc="-5" dirty="0">
                <a:latin typeface="Verdana"/>
                <a:cs typeface="Verdana"/>
              </a:rPr>
              <a:t>l’altro </a:t>
            </a:r>
            <a:r>
              <a:rPr sz="900" dirty="0">
                <a:latin typeface="Verdana"/>
                <a:cs typeface="Verdana"/>
              </a:rPr>
              <a:t>lo </a:t>
            </a:r>
            <a:r>
              <a:rPr sz="900" spc="-5" dirty="0">
                <a:latin typeface="Verdana"/>
                <a:cs typeface="Verdana"/>
              </a:rPr>
              <a:t>rimproverava </a:t>
            </a:r>
            <a:r>
              <a:rPr sz="900" dirty="0">
                <a:latin typeface="Verdana"/>
                <a:cs typeface="Verdana"/>
              </a:rPr>
              <a:t>e  diceva: «Non </a:t>
            </a:r>
            <a:r>
              <a:rPr sz="900" spc="-5" dirty="0">
                <a:latin typeface="Verdana"/>
                <a:cs typeface="Verdana"/>
              </a:rPr>
              <a:t>hai </a:t>
            </a:r>
            <a:r>
              <a:rPr sz="900" dirty="0">
                <a:latin typeface="Verdana"/>
                <a:cs typeface="Verdana"/>
              </a:rPr>
              <a:t>proprio </a:t>
            </a:r>
            <a:r>
              <a:rPr sz="900" spc="-5" dirty="0">
                <a:latin typeface="Verdana"/>
                <a:cs typeface="Verdana"/>
              </a:rPr>
              <a:t>nessun </a:t>
            </a:r>
            <a:r>
              <a:rPr sz="900" dirty="0">
                <a:latin typeface="Verdana"/>
                <a:cs typeface="Verdana"/>
              </a:rPr>
              <a:t>timore di Dio ? Per </a:t>
            </a:r>
            <a:r>
              <a:rPr sz="900" spc="-5" dirty="0">
                <a:latin typeface="Verdana"/>
                <a:cs typeface="Verdana"/>
              </a:rPr>
              <a:t>noi due </a:t>
            </a:r>
            <a:r>
              <a:rPr sz="900" dirty="0">
                <a:latin typeface="Verdana"/>
                <a:cs typeface="Verdana"/>
              </a:rPr>
              <a:t>è giusto scontare il castigo per ciò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abbiamo  fatto, lui </a:t>
            </a:r>
            <a:r>
              <a:rPr sz="900" spc="-5" dirty="0">
                <a:latin typeface="Verdana"/>
                <a:cs typeface="Verdana"/>
              </a:rPr>
              <a:t>invece </a:t>
            </a:r>
            <a:r>
              <a:rPr sz="900" dirty="0">
                <a:latin typeface="Verdana"/>
                <a:cs typeface="Verdana"/>
              </a:rPr>
              <a:t>non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dirty="0">
                <a:latin typeface="Verdana"/>
                <a:cs typeface="Verdana"/>
              </a:rPr>
              <a:t>fatto </a:t>
            </a:r>
            <a:r>
              <a:rPr sz="900" spc="-5" dirty="0">
                <a:latin typeface="Verdana"/>
                <a:cs typeface="Verdana"/>
              </a:rPr>
              <a:t>nulla </a:t>
            </a:r>
            <a:r>
              <a:rPr sz="900" dirty="0">
                <a:latin typeface="Verdana"/>
                <a:cs typeface="Verdana"/>
              </a:rPr>
              <a:t>di male». Poi </a:t>
            </a:r>
            <a:r>
              <a:rPr sz="900" spc="-5" dirty="0">
                <a:latin typeface="Verdana"/>
                <a:cs typeface="Verdana"/>
              </a:rPr>
              <a:t>aggiunse: «Gesù, </a:t>
            </a:r>
            <a:r>
              <a:rPr sz="900" dirty="0">
                <a:latin typeface="Verdana"/>
                <a:cs typeface="Verdana"/>
              </a:rPr>
              <a:t>ricordati di me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entrerai nel tuo  regno». Gesù gli rispose: </a:t>
            </a:r>
            <a:r>
              <a:rPr sz="900" spc="-5" dirty="0">
                <a:latin typeface="Verdana"/>
                <a:cs typeface="Verdana"/>
              </a:rPr>
              <a:t>«Ti assicuro </a:t>
            </a:r>
            <a:r>
              <a:rPr sz="900" dirty="0">
                <a:latin typeface="Verdana"/>
                <a:cs typeface="Verdana"/>
              </a:rPr>
              <a:t>che oggi </a:t>
            </a:r>
            <a:r>
              <a:rPr sz="900" spc="-5" dirty="0">
                <a:latin typeface="Verdana"/>
                <a:cs typeface="Verdana"/>
              </a:rPr>
              <a:t>sarai </a:t>
            </a:r>
            <a:r>
              <a:rPr sz="900" dirty="0">
                <a:latin typeface="Verdana"/>
                <a:cs typeface="Verdana"/>
              </a:rPr>
              <a:t>con me in</a:t>
            </a:r>
            <a:r>
              <a:rPr sz="900" spc="-5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paradiso».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39" y="940308"/>
            <a:ext cx="1516379" cy="1760219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0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544309" cy="21469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I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passanti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deridono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Gesù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sulla</a:t>
            </a:r>
            <a:r>
              <a:rPr sz="1400" b="1" spc="-2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croce</a:t>
            </a:r>
            <a:endParaRPr sz="1400">
              <a:latin typeface="Calibri"/>
              <a:cs typeface="Calibri"/>
            </a:endParaRPr>
          </a:p>
          <a:p>
            <a:pPr marL="2296795" marR="5080" algn="just">
              <a:lnSpc>
                <a:spcPct val="101400"/>
              </a:lnSpc>
              <a:spcBef>
                <a:spcPts val="685"/>
              </a:spcBef>
            </a:pPr>
            <a:r>
              <a:rPr sz="900" dirty="0">
                <a:latin typeface="Verdana"/>
                <a:cs typeface="Verdana"/>
              </a:rPr>
              <a:t>Quelli </a:t>
            </a:r>
            <a:r>
              <a:rPr sz="900" spc="-5" dirty="0">
                <a:latin typeface="Verdana"/>
                <a:cs typeface="Verdana"/>
              </a:rPr>
              <a:t>che passavano </a:t>
            </a:r>
            <a:r>
              <a:rPr sz="900" dirty="0">
                <a:latin typeface="Verdana"/>
                <a:cs typeface="Verdana"/>
              </a:rPr>
              <a:t>di là </a:t>
            </a:r>
            <a:r>
              <a:rPr sz="900" spc="-5" dirty="0">
                <a:latin typeface="Verdana"/>
                <a:cs typeface="Verdana"/>
              </a:rPr>
              <a:t>scuotevano </a:t>
            </a:r>
            <a:r>
              <a:rPr sz="900" dirty="0">
                <a:latin typeface="Verdana"/>
                <a:cs typeface="Verdana"/>
              </a:rPr>
              <a:t>la testa in segno di disprezzo, lo  </a:t>
            </a:r>
            <a:r>
              <a:rPr sz="900" spc="-5" dirty="0">
                <a:latin typeface="Verdana"/>
                <a:cs typeface="Verdana"/>
              </a:rPr>
              <a:t>insultavano </a:t>
            </a:r>
            <a:r>
              <a:rPr sz="900" dirty="0">
                <a:latin typeface="Verdana"/>
                <a:cs typeface="Verdana"/>
              </a:rPr>
              <a:t>e dicevano: </a:t>
            </a:r>
            <a:r>
              <a:rPr sz="900" spc="-5" dirty="0">
                <a:latin typeface="Verdana"/>
                <a:cs typeface="Verdana"/>
              </a:rPr>
              <a:t>«Ehi, </a:t>
            </a:r>
            <a:r>
              <a:rPr sz="900" dirty="0">
                <a:latin typeface="Verdana"/>
                <a:cs typeface="Verdana"/>
              </a:rPr>
              <a:t>tu che volevi </a:t>
            </a:r>
            <a:r>
              <a:rPr sz="900" spc="-5" dirty="0">
                <a:latin typeface="Verdana"/>
                <a:cs typeface="Verdana"/>
              </a:rPr>
              <a:t>distruggere </a:t>
            </a:r>
            <a:r>
              <a:rPr sz="900" dirty="0">
                <a:latin typeface="Verdana"/>
                <a:cs typeface="Verdana"/>
              </a:rPr>
              <a:t>il Tempio e  </a:t>
            </a:r>
            <a:r>
              <a:rPr sz="900" spc="-5" dirty="0">
                <a:latin typeface="Verdana"/>
                <a:cs typeface="Verdana"/>
              </a:rPr>
              <a:t>ricostruirlo </a:t>
            </a:r>
            <a:r>
              <a:rPr sz="900" dirty="0">
                <a:latin typeface="Verdana"/>
                <a:cs typeface="Verdana"/>
              </a:rPr>
              <a:t>in tre giorni, se tu sei il </a:t>
            </a:r>
            <a:r>
              <a:rPr sz="900" spc="-5" dirty="0">
                <a:latin typeface="Verdana"/>
                <a:cs typeface="Verdana"/>
              </a:rPr>
              <a:t>Figlio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Dio, salva </a:t>
            </a:r>
            <a:r>
              <a:rPr sz="900" dirty="0">
                <a:latin typeface="Verdana"/>
                <a:cs typeface="Verdana"/>
              </a:rPr>
              <a:t>te stesso! </a:t>
            </a:r>
            <a:r>
              <a:rPr sz="900" spc="-5" dirty="0">
                <a:latin typeface="Verdana"/>
                <a:cs typeface="Verdana"/>
              </a:rPr>
              <a:t>Scendi  </a:t>
            </a:r>
            <a:r>
              <a:rPr sz="900" dirty="0">
                <a:latin typeface="Verdana"/>
                <a:cs typeface="Verdana"/>
              </a:rPr>
              <a:t>dalla </a:t>
            </a:r>
            <a:r>
              <a:rPr sz="900" spc="-5" dirty="0">
                <a:latin typeface="Verdana"/>
                <a:cs typeface="Verdana"/>
              </a:rPr>
              <a:t>croce! </a:t>
            </a:r>
            <a:r>
              <a:rPr sz="900" dirty="0">
                <a:latin typeface="Verdana"/>
                <a:cs typeface="Verdana"/>
              </a:rPr>
              <a:t>Così </a:t>
            </a:r>
            <a:r>
              <a:rPr sz="900" spc="-5" dirty="0">
                <a:latin typeface="Verdana"/>
                <a:cs typeface="Verdana"/>
              </a:rPr>
              <a:t>vedremo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noi </a:t>
            </a:r>
            <a:r>
              <a:rPr sz="900" dirty="0">
                <a:latin typeface="Verdana"/>
                <a:cs typeface="Verdana"/>
              </a:rPr>
              <a:t>crederemo che sei </a:t>
            </a:r>
            <a:r>
              <a:rPr sz="900" spc="-5" dirty="0">
                <a:latin typeface="Verdana"/>
                <a:cs typeface="Verdana"/>
              </a:rPr>
              <a:t>veramente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Messia  </a:t>
            </a:r>
            <a:r>
              <a:rPr sz="900" dirty="0">
                <a:latin typeface="Verdana"/>
                <a:cs typeface="Verdana"/>
              </a:rPr>
              <a:t>scelto da</a:t>
            </a:r>
            <a:r>
              <a:rPr sz="900" spc="-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Dio!».</a:t>
            </a:r>
            <a:endParaRPr sz="900">
              <a:latin typeface="Verdana"/>
              <a:cs typeface="Verdana"/>
            </a:endParaRPr>
          </a:p>
          <a:p>
            <a:pPr marL="2296795" marR="5080" algn="just">
              <a:lnSpc>
                <a:spcPct val="1014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Allo </a:t>
            </a:r>
            <a:r>
              <a:rPr sz="900" spc="-5" dirty="0">
                <a:latin typeface="Verdana"/>
                <a:cs typeface="Verdana"/>
              </a:rPr>
              <a:t>stesso modo </a:t>
            </a:r>
            <a:r>
              <a:rPr sz="900" dirty="0">
                <a:latin typeface="Verdana"/>
                <a:cs typeface="Verdana"/>
              </a:rPr>
              <a:t>i </a:t>
            </a:r>
            <a:r>
              <a:rPr sz="900" spc="-5" dirty="0">
                <a:latin typeface="Verdana"/>
                <a:cs typeface="Verdana"/>
              </a:rPr>
              <a:t>sommi </a:t>
            </a:r>
            <a:r>
              <a:rPr sz="900" dirty="0">
                <a:latin typeface="Verdana"/>
                <a:cs typeface="Verdana"/>
              </a:rPr>
              <a:t>sacerdoti, con gli scribi e gli </a:t>
            </a:r>
            <a:r>
              <a:rPr sz="900" spc="-5" dirty="0">
                <a:latin typeface="Verdana"/>
                <a:cs typeface="Verdana"/>
              </a:rPr>
              <a:t>anziani, </a:t>
            </a:r>
            <a:r>
              <a:rPr sz="900" dirty="0">
                <a:latin typeface="Verdana"/>
                <a:cs typeface="Verdana"/>
              </a:rPr>
              <a:t>lo  </a:t>
            </a:r>
            <a:r>
              <a:rPr sz="900" spc="-5" dirty="0">
                <a:latin typeface="Verdana"/>
                <a:cs typeface="Verdana"/>
              </a:rPr>
              <a:t>schernivano </a:t>
            </a:r>
            <a:r>
              <a:rPr sz="900" dirty="0">
                <a:latin typeface="Verdana"/>
                <a:cs typeface="Verdana"/>
              </a:rPr>
              <a:t>e dicevano: Lui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ha salvato tanti altri, </a:t>
            </a:r>
            <a:r>
              <a:rPr sz="900" spc="-5" dirty="0">
                <a:latin typeface="Verdana"/>
                <a:cs typeface="Verdana"/>
              </a:rPr>
              <a:t>adesso </a:t>
            </a:r>
            <a:r>
              <a:rPr sz="900" dirty="0">
                <a:latin typeface="Verdana"/>
                <a:cs typeface="Verdana"/>
              </a:rPr>
              <a:t>non è  </a:t>
            </a:r>
            <a:r>
              <a:rPr sz="900" spc="-5" dirty="0">
                <a:latin typeface="Verdana"/>
                <a:cs typeface="Verdana"/>
              </a:rPr>
              <a:t>capace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salvare </a:t>
            </a:r>
            <a:r>
              <a:rPr sz="900" dirty="0">
                <a:latin typeface="Verdana"/>
                <a:cs typeface="Verdana"/>
              </a:rPr>
              <a:t>se stesso!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dirty="0">
                <a:latin typeface="Verdana"/>
                <a:cs typeface="Verdana"/>
              </a:rPr>
              <a:t>sempre «confidato in Dio» e diceva: «Io  sono il </a:t>
            </a:r>
            <a:r>
              <a:rPr sz="900" spc="-5" dirty="0">
                <a:latin typeface="Verdana"/>
                <a:cs typeface="Verdana"/>
              </a:rPr>
              <a:t>Figlio </a:t>
            </a:r>
            <a:r>
              <a:rPr sz="900" dirty="0">
                <a:latin typeface="Verdana"/>
                <a:cs typeface="Verdana"/>
              </a:rPr>
              <a:t>di</a:t>
            </a:r>
            <a:r>
              <a:rPr sz="900" spc="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Dio».</a:t>
            </a:r>
            <a:endParaRPr sz="900">
              <a:latin typeface="Verdana"/>
              <a:cs typeface="Verdana"/>
            </a:endParaRPr>
          </a:p>
          <a:p>
            <a:pPr marL="2296795" marR="5715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«Lo liberi </a:t>
            </a:r>
            <a:r>
              <a:rPr sz="900" spc="-5" dirty="0">
                <a:latin typeface="Verdana"/>
                <a:cs typeface="Verdana"/>
              </a:rPr>
              <a:t>lui, </a:t>
            </a:r>
            <a:r>
              <a:rPr sz="900" dirty="0">
                <a:latin typeface="Verdana"/>
                <a:cs typeface="Verdana"/>
              </a:rPr>
              <a:t>ora, se gli </a:t>
            </a:r>
            <a:r>
              <a:rPr sz="900" spc="-5" dirty="0">
                <a:latin typeface="Verdana"/>
                <a:cs typeface="Verdana"/>
              </a:rPr>
              <a:t>vuol </a:t>
            </a:r>
            <a:r>
              <a:rPr sz="900" dirty="0">
                <a:latin typeface="Verdana"/>
                <a:cs typeface="Verdana"/>
              </a:rPr>
              <a:t>bene!». </a:t>
            </a:r>
            <a:r>
              <a:rPr sz="900" spc="-5" dirty="0">
                <a:latin typeface="Verdana"/>
                <a:cs typeface="Verdana"/>
              </a:rPr>
              <a:t>Intanto, </a:t>
            </a:r>
            <a:r>
              <a:rPr sz="900" dirty="0">
                <a:latin typeface="Verdana"/>
                <a:cs typeface="Verdana"/>
              </a:rPr>
              <a:t>gli amici di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e le  </a:t>
            </a:r>
            <a:r>
              <a:rPr sz="900" spc="-5" dirty="0">
                <a:latin typeface="Verdana"/>
                <a:cs typeface="Verdana"/>
              </a:rPr>
              <a:t>donne </a:t>
            </a:r>
            <a:r>
              <a:rPr sz="900" dirty="0">
                <a:latin typeface="Verdana"/>
                <a:cs typeface="Verdana"/>
              </a:rPr>
              <a:t>che lo </a:t>
            </a:r>
            <a:r>
              <a:rPr sz="900" spc="-5" dirty="0">
                <a:latin typeface="Verdana"/>
                <a:cs typeface="Verdana"/>
              </a:rPr>
              <a:t>avevano seguito </a:t>
            </a:r>
            <a:r>
              <a:rPr sz="900" dirty="0">
                <a:latin typeface="Verdana"/>
                <a:cs typeface="Verdana"/>
              </a:rPr>
              <a:t>fin </a:t>
            </a:r>
            <a:r>
              <a:rPr sz="900" spc="-5" dirty="0">
                <a:latin typeface="Verdana"/>
                <a:cs typeface="Verdana"/>
              </a:rPr>
              <a:t>dalla </a:t>
            </a:r>
            <a:r>
              <a:rPr sz="900" dirty="0">
                <a:latin typeface="Verdana"/>
                <a:cs typeface="Verdana"/>
              </a:rPr>
              <a:t>Galilea </a:t>
            </a:r>
            <a:r>
              <a:rPr sz="900" spc="-10" dirty="0">
                <a:latin typeface="Verdana"/>
                <a:cs typeface="Verdana"/>
              </a:rPr>
              <a:t>se </a:t>
            </a:r>
            <a:r>
              <a:rPr sz="900" dirty="0">
                <a:latin typeface="Verdana"/>
                <a:cs typeface="Verdana"/>
              </a:rPr>
              <a:t>ne </a:t>
            </a:r>
            <a:r>
              <a:rPr sz="900" spc="-5" dirty="0">
                <a:latin typeface="Verdana"/>
                <a:cs typeface="Verdana"/>
              </a:rPr>
              <a:t>stavano </a:t>
            </a:r>
            <a:r>
              <a:rPr sz="900" dirty="0">
                <a:latin typeface="Verdana"/>
                <a:cs typeface="Verdana"/>
              </a:rPr>
              <a:t>ad </a:t>
            </a:r>
            <a:r>
              <a:rPr sz="900" spc="-5" dirty="0">
                <a:latin typeface="Verdana"/>
                <a:cs typeface="Verdana"/>
              </a:rPr>
              <a:t>una  </a:t>
            </a:r>
            <a:r>
              <a:rPr sz="900" dirty="0">
                <a:latin typeface="Verdana"/>
                <a:cs typeface="Verdana"/>
              </a:rPr>
              <a:t>certa </a:t>
            </a:r>
            <a:r>
              <a:rPr sz="900" spc="-5" dirty="0">
                <a:latin typeface="Verdana"/>
                <a:cs typeface="Verdana"/>
              </a:rPr>
              <a:t>distanza </a:t>
            </a:r>
            <a:r>
              <a:rPr sz="900" dirty="0">
                <a:latin typeface="Verdana"/>
                <a:cs typeface="Verdana"/>
              </a:rPr>
              <a:t>ed </a:t>
            </a:r>
            <a:r>
              <a:rPr sz="900" spc="-5" dirty="0">
                <a:latin typeface="Verdana"/>
                <a:cs typeface="Verdana"/>
              </a:rPr>
              <a:t>osservavano </a:t>
            </a:r>
            <a:r>
              <a:rPr sz="900" dirty="0">
                <a:latin typeface="Verdana"/>
                <a:cs typeface="Verdana"/>
              </a:rPr>
              <a:t>tutto quel </a:t>
            </a:r>
            <a:r>
              <a:rPr sz="900" spc="-5" dirty="0">
                <a:latin typeface="Verdana"/>
                <a:cs typeface="Verdana"/>
              </a:rPr>
              <a:t>che</a:t>
            </a:r>
            <a:r>
              <a:rPr sz="900" spc="1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accadeva.</a:t>
            </a:r>
            <a:endParaRPr sz="900">
              <a:latin typeface="Verdana"/>
              <a:cs typeface="Verdana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598931" y="1069847"/>
            <a:ext cx="2042160" cy="1618615"/>
            <a:chOff x="598931" y="1069847"/>
            <a:chExt cx="2042160" cy="1618615"/>
          </a:xfrm>
        </p:grpSpPr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98931" y="1069847"/>
              <a:ext cx="2042159" cy="1607819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1042416" y="2687573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5">
                  <a:moveTo>
                    <a:pt x="0" y="0"/>
                  </a:moveTo>
                  <a:lnTo>
                    <a:pt x="1524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0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6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34048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Gesù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e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sua</a:t>
            </a:r>
            <a:r>
              <a:rPr sz="1400" b="1" spc="-6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madre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553716" y="848349"/>
            <a:ext cx="4518025" cy="71945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algn="just">
              <a:lnSpc>
                <a:spcPct val="101400"/>
              </a:lnSpc>
              <a:spcBef>
                <a:spcPts val="85"/>
              </a:spcBef>
            </a:pPr>
            <a:r>
              <a:rPr sz="900" spc="-5" dirty="0">
                <a:latin typeface="Verdana"/>
                <a:cs typeface="Verdana"/>
              </a:rPr>
              <a:t>Accanto </a:t>
            </a:r>
            <a:r>
              <a:rPr sz="900" dirty="0">
                <a:latin typeface="Verdana"/>
                <a:cs typeface="Verdana"/>
              </a:rPr>
              <a:t>alla croce </a:t>
            </a:r>
            <a:r>
              <a:rPr sz="900" spc="-5" dirty="0">
                <a:latin typeface="Verdana"/>
                <a:cs typeface="Verdana"/>
              </a:rPr>
              <a:t>stavano alcune donne: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madre </a:t>
            </a:r>
            <a:r>
              <a:rPr sz="900" dirty="0">
                <a:latin typeface="Verdana"/>
                <a:cs typeface="Verdana"/>
              </a:rPr>
              <a:t>di Gesù con </a:t>
            </a:r>
            <a:r>
              <a:rPr sz="900" spc="-5" dirty="0">
                <a:latin typeface="Verdana"/>
                <a:cs typeface="Verdana"/>
              </a:rPr>
              <a:t>sua </a:t>
            </a:r>
            <a:r>
              <a:rPr sz="900" dirty="0">
                <a:latin typeface="Verdana"/>
                <a:cs typeface="Verdana"/>
              </a:rPr>
              <a:t>sorella,  </a:t>
            </a:r>
            <a:r>
              <a:rPr sz="900" spc="-5" dirty="0">
                <a:latin typeface="Verdana"/>
                <a:cs typeface="Verdana"/>
              </a:rPr>
              <a:t>Maria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Clèofa </a:t>
            </a:r>
            <a:r>
              <a:rPr sz="900" dirty="0">
                <a:latin typeface="Verdana"/>
                <a:cs typeface="Verdana"/>
              </a:rPr>
              <a:t>e Maria di Màgdala. Gesù </a:t>
            </a:r>
            <a:r>
              <a:rPr sz="900" spc="-5" dirty="0">
                <a:latin typeface="Verdana"/>
                <a:cs typeface="Verdana"/>
              </a:rPr>
              <a:t>allora, </a:t>
            </a:r>
            <a:r>
              <a:rPr sz="900" dirty="0">
                <a:latin typeface="Verdana"/>
                <a:cs typeface="Verdana"/>
              </a:rPr>
              <a:t>vedendo la </a:t>
            </a:r>
            <a:r>
              <a:rPr sz="900" spc="-5" dirty="0">
                <a:latin typeface="Verdana"/>
                <a:cs typeface="Verdana"/>
              </a:rPr>
              <a:t>madre </a:t>
            </a:r>
            <a:r>
              <a:rPr sz="900" dirty="0">
                <a:latin typeface="Verdana"/>
                <a:cs typeface="Verdana"/>
              </a:rPr>
              <a:t>e lì  </a:t>
            </a:r>
            <a:r>
              <a:rPr sz="900" spc="-5" dirty="0">
                <a:latin typeface="Verdana"/>
                <a:cs typeface="Verdana"/>
              </a:rPr>
              <a:t>accanto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lei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discepolo </a:t>
            </a:r>
            <a:r>
              <a:rPr sz="900" dirty="0">
                <a:latin typeface="Verdana"/>
                <a:cs typeface="Verdana"/>
              </a:rPr>
              <a:t>che egli </a:t>
            </a:r>
            <a:r>
              <a:rPr sz="900" spc="-5" dirty="0">
                <a:latin typeface="Verdana"/>
                <a:cs typeface="Verdana"/>
              </a:rPr>
              <a:t>amava, disse </a:t>
            </a:r>
            <a:r>
              <a:rPr sz="900" dirty="0">
                <a:latin typeface="Verdana"/>
                <a:cs typeface="Verdana"/>
              </a:rPr>
              <a:t>alla madre: </a:t>
            </a:r>
            <a:r>
              <a:rPr sz="900" spc="-5" dirty="0">
                <a:latin typeface="Verdana"/>
                <a:cs typeface="Verdana"/>
              </a:rPr>
              <a:t>«Donna, </a:t>
            </a:r>
            <a:r>
              <a:rPr sz="900" dirty="0">
                <a:latin typeface="Verdana"/>
                <a:cs typeface="Verdana"/>
              </a:rPr>
              <a:t>ecco </a:t>
            </a:r>
            <a:r>
              <a:rPr sz="900" spc="-10" dirty="0">
                <a:latin typeface="Verdana"/>
                <a:cs typeface="Verdana"/>
              </a:rPr>
              <a:t>il  </a:t>
            </a:r>
            <a:r>
              <a:rPr sz="900" dirty="0">
                <a:latin typeface="Verdana"/>
                <a:cs typeface="Verdana"/>
              </a:rPr>
              <a:t>tuo figlio!». Poi disse al </a:t>
            </a:r>
            <a:r>
              <a:rPr sz="900" spc="-5" dirty="0">
                <a:latin typeface="Verdana"/>
                <a:cs typeface="Verdana"/>
              </a:rPr>
              <a:t>discepolo: «Ecco </a:t>
            </a:r>
            <a:r>
              <a:rPr sz="900" dirty="0">
                <a:latin typeface="Verdana"/>
                <a:cs typeface="Verdana"/>
              </a:rPr>
              <a:t>la tua </a:t>
            </a:r>
            <a:r>
              <a:rPr sz="900" spc="-5" dirty="0">
                <a:latin typeface="Verdana"/>
                <a:cs typeface="Verdana"/>
              </a:rPr>
              <a:t>madre!». </a:t>
            </a:r>
            <a:r>
              <a:rPr sz="900" dirty="0">
                <a:latin typeface="Verdana"/>
                <a:cs typeface="Verdana"/>
              </a:rPr>
              <a:t>E da </a:t>
            </a:r>
            <a:r>
              <a:rPr sz="900" spc="-5" dirty="0">
                <a:latin typeface="Verdana"/>
                <a:cs typeface="Verdana"/>
              </a:rPr>
              <a:t>quel </a:t>
            </a:r>
            <a:r>
              <a:rPr sz="900" dirty="0">
                <a:latin typeface="Verdana"/>
                <a:cs typeface="Verdana"/>
              </a:rPr>
              <a:t>momento  il </a:t>
            </a:r>
            <a:r>
              <a:rPr sz="900" spc="-5" dirty="0">
                <a:latin typeface="Verdana"/>
                <a:cs typeface="Verdana"/>
              </a:rPr>
              <a:t>discepolo </a:t>
            </a:r>
            <a:r>
              <a:rPr sz="900" dirty="0">
                <a:latin typeface="Verdana"/>
                <a:cs typeface="Verdana"/>
              </a:rPr>
              <a:t>l’accolse tra i</a:t>
            </a:r>
            <a:r>
              <a:rPr sz="900" spc="-5" dirty="0">
                <a:latin typeface="Verdana"/>
                <a:cs typeface="Verdana"/>
              </a:rPr>
              <a:t> suoi.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3316" y="920495"/>
            <a:ext cx="1828799" cy="1373124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0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7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27381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La morte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di</a:t>
            </a:r>
            <a:r>
              <a:rPr sz="1400" b="1" spc="-8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Gesù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07480" cy="289242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642870" marR="5080" algn="just">
              <a:lnSpc>
                <a:spcPct val="101299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Verso mezzogiorno si </a:t>
            </a:r>
            <a:r>
              <a:rPr sz="900" spc="-5" dirty="0">
                <a:latin typeface="Verdana"/>
                <a:cs typeface="Verdana"/>
              </a:rPr>
              <a:t>fece buio </a:t>
            </a:r>
            <a:r>
              <a:rPr sz="900" dirty="0">
                <a:latin typeface="Verdana"/>
                <a:cs typeface="Verdana"/>
              </a:rPr>
              <a:t>per tutta la regione, </a:t>
            </a:r>
            <a:r>
              <a:rPr sz="900" spc="-5" dirty="0">
                <a:latin typeface="Verdana"/>
                <a:cs typeface="Verdana"/>
              </a:rPr>
              <a:t>fino </a:t>
            </a:r>
            <a:r>
              <a:rPr sz="900" dirty="0">
                <a:latin typeface="Verdana"/>
                <a:cs typeface="Verdana"/>
              </a:rPr>
              <a:t>alle tre </a:t>
            </a:r>
            <a:r>
              <a:rPr sz="900" spc="-10" dirty="0">
                <a:latin typeface="Verdana"/>
                <a:cs typeface="Verdana"/>
              </a:rPr>
              <a:t>di  </a:t>
            </a:r>
            <a:r>
              <a:rPr sz="900" dirty="0">
                <a:latin typeface="Verdana"/>
                <a:cs typeface="Verdana"/>
              </a:rPr>
              <a:t>pomeriggio. </a:t>
            </a:r>
            <a:r>
              <a:rPr sz="900" spc="-5" dirty="0">
                <a:latin typeface="Verdana"/>
                <a:cs typeface="Verdana"/>
              </a:rPr>
              <a:t>Il </a:t>
            </a:r>
            <a:r>
              <a:rPr sz="900" dirty="0">
                <a:latin typeface="Verdana"/>
                <a:cs typeface="Verdana"/>
              </a:rPr>
              <a:t>sole si oscurò e il </a:t>
            </a:r>
            <a:r>
              <a:rPr sz="900" spc="-5" dirty="0">
                <a:latin typeface="Verdana"/>
                <a:cs typeface="Verdana"/>
              </a:rPr>
              <a:t>grande </a:t>
            </a:r>
            <a:r>
              <a:rPr sz="900" dirty="0">
                <a:latin typeface="Verdana"/>
                <a:cs typeface="Verdana"/>
              </a:rPr>
              <a:t>velo appeso </a:t>
            </a:r>
            <a:r>
              <a:rPr sz="900" spc="-5" dirty="0">
                <a:latin typeface="Verdana"/>
                <a:cs typeface="Verdana"/>
              </a:rPr>
              <a:t>nel </a:t>
            </a:r>
            <a:r>
              <a:rPr sz="900" dirty="0">
                <a:latin typeface="Verdana"/>
                <a:cs typeface="Verdana"/>
              </a:rPr>
              <a:t>Tempio si  </a:t>
            </a:r>
            <a:r>
              <a:rPr sz="900" spc="-5" dirty="0">
                <a:latin typeface="Verdana"/>
                <a:cs typeface="Verdana"/>
              </a:rPr>
              <a:t>squarciò </a:t>
            </a:r>
            <a:r>
              <a:rPr sz="900" dirty="0">
                <a:latin typeface="Verdana"/>
                <a:cs typeface="Verdana"/>
              </a:rPr>
              <a:t>a metà. A </a:t>
            </a:r>
            <a:r>
              <a:rPr sz="900" spc="-5" dirty="0">
                <a:latin typeface="Verdana"/>
                <a:cs typeface="Verdana"/>
              </a:rPr>
              <a:t>questo punto </a:t>
            </a:r>
            <a:r>
              <a:rPr sz="900" dirty="0">
                <a:latin typeface="Verdana"/>
                <a:cs typeface="Verdana"/>
              </a:rPr>
              <a:t>Gesù, sapendo che tutto era  compiuto, disse: </a:t>
            </a:r>
            <a:r>
              <a:rPr sz="900" spc="-5" dirty="0">
                <a:latin typeface="Verdana"/>
                <a:cs typeface="Verdana"/>
              </a:rPr>
              <a:t>«Ho </a:t>
            </a:r>
            <a:r>
              <a:rPr sz="900" dirty="0">
                <a:latin typeface="Verdana"/>
                <a:cs typeface="Verdana"/>
              </a:rPr>
              <a:t>sete», </a:t>
            </a:r>
            <a:r>
              <a:rPr sz="900" spc="-5" dirty="0">
                <a:latin typeface="Verdana"/>
                <a:cs typeface="Verdana"/>
              </a:rPr>
              <a:t>affinché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Scrittura </a:t>
            </a:r>
            <a:r>
              <a:rPr sz="900" dirty="0">
                <a:latin typeface="Verdana"/>
                <a:cs typeface="Verdana"/>
              </a:rPr>
              <a:t>fosse compiuta  </a:t>
            </a:r>
            <a:r>
              <a:rPr sz="900" spc="-5" dirty="0">
                <a:latin typeface="Verdana"/>
                <a:cs typeface="Verdana"/>
              </a:rPr>
              <a:t>fino </a:t>
            </a:r>
            <a:r>
              <a:rPr sz="900" dirty="0">
                <a:latin typeface="Verdana"/>
                <a:cs typeface="Verdana"/>
              </a:rPr>
              <a:t>in fondo. Vi era lì un vaso pieno di </a:t>
            </a:r>
            <a:r>
              <a:rPr sz="900" spc="-5" dirty="0">
                <a:latin typeface="Verdana"/>
                <a:cs typeface="Verdana"/>
              </a:rPr>
              <a:t>aceto </a:t>
            </a:r>
            <a:r>
              <a:rPr sz="900" dirty="0">
                <a:latin typeface="Verdana"/>
                <a:cs typeface="Verdana"/>
              </a:rPr>
              <a:t>e gli </a:t>
            </a:r>
            <a:r>
              <a:rPr sz="900" spc="-5" dirty="0">
                <a:latin typeface="Verdana"/>
                <a:cs typeface="Verdana"/>
              </a:rPr>
              <a:t>accostarono alla  </a:t>
            </a:r>
            <a:r>
              <a:rPr sz="900" dirty="0">
                <a:latin typeface="Verdana"/>
                <a:cs typeface="Verdana"/>
              </a:rPr>
              <a:t>sua bocca una spugna imbevuta di aceto in cima ad </a:t>
            </a:r>
            <a:r>
              <a:rPr sz="900" spc="-5" dirty="0">
                <a:latin typeface="Verdana"/>
                <a:cs typeface="Verdana"/>
              </a:rPr>
              <a:t>una</a:t>
            </a:r>
            <a:r>
              <a:rPr sz="900" spc="-1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canna.</a:t>
            </a:r>
            <a:endParaRPr sz="900">
              <a:latin typeface="Verdana"/>
              <a:cs typeface="Verdana"/>
            </a:endParaRPr>
          </a:p>
          <a:p>
            <a:pPr marL="2642870">
              <a:lnSpc>
                <a:spcPct val="100000"/>
              </a:lnSpc>
              <a:spcBef>
                <a:spcPts val="610"/>
              </a:spcBef>
            </a:pPr>
            <a:r>
              <a:rPr sz="900" dirty="0">
                <a:latin typeface="Verdana"/>
                <a:cs typeface="Verdana"/>
              </a:rPr>
              <a:t>E dopo aver ricevuto l’aceto, verso le </a:t>
            </a:r>
            <a:r>
              <a:rPr sz="900" spc="-5" dirty="0">
                <a:latin typeface="Verdana"/>
                <a:cs typeface="Verdana"/>
              </a:rPr>
              <a:t>tre, </a:t>
            </a:r>
            <a:r>
              <a:rPr sz="900" dirty="0">
                <a:latin typeface="Verdana"/>
                <a:cs typeface="Verdana"/>
              </a:rPr>
              <a:t>Gesù gridò a gran</a:t>
            </a:r>
            <a:r>
              <a:rPr sz="900" spc="2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voce:</a:t>
            </a:r>
            <a:endParaRPr sz="900">
              <a:latin typeface="Verdana"/>
              <a:cs typeface="Verdana"/>
            </a:endParaRPr>
          </a:p>
          <a:p>
            <a:pPr marL="2642870">
              <a:lnSpc>
                <a:spcPct val="100000"/>
              </a:lnSpc>
              <a:spcBef>
                <a:spcPts val="15"/>
              </a:spcBef>
            </a:pPr>
            <a:r>
              <a:rPr sz="900" dirty="0">
                <a:latin typeface="Verdana"/>
                <a:cs typeface="Verdana"/>
              </a:rPr>
              <a:t>«Dio</a:t>
            </a:r>
            <a:r>
              <a:rPr sz="900" spc="17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mio,</a:t>
            </a:r>
            <a:r>
              <a:rPr sz="900" spc="1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Dio</a:t>
            </a:r>
            <a:r>
              <a:rPr sz="900" spc="17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mio,</a:t>
            </a:r>
            <a:r>
              <a:rPr sz="900" spc="16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perché</a:t>
            </a:r>
            <a:r>
              <a:rPr sz="900" spc="1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mi</a:t>
            </a:r>
            <a:r>
              <a:rPr sz="900" spc="16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hai</a:t>
            </a:r>
            <a:r>
              <a:rPr sz="900" spc="17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abbandonato?».</a:t>
            </a:r>
            <a:r>
              <a:rPr sz="900" spc="15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«Padre,</a:t>
            </a:r>
            <a:r>
              <a:rPr sz="900" spc="1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nelle</a:t>
            </a:r>
            <a:endParaRPr sz="900">
              <a:latin typeface="Verdana"/>
              <a:cs typeface="Verdana"/>
            </a:endParaRPr>
          </a:p>
          <a:p>
            <a:pPr marL="2642870" marR="5080">
              <a:lnSpc>
                <a:spcPct val="101099"/>
              </a:lnSpc>
              <a:spcBef>
                <a:spcPts val="10"/>
              </a:spcBef>
            </a:pPr>
            <a:r>
              <a:rPr sz="900" dirty="0">
                <a:latin typeface="Verdana"/>
                <a:cs typeface="Verdana"/>
              </a:rPr>
              <a:t>tue </a:t>
            </a:r>
            <a:r>
              <a:rPr sz="900" spc="-5" dirty="0">
                <a:latin typeface="Verdana"/>
                <a:cs typeface="Verdana"/>
              </a:rPr>
              <a:t>mani </a:t>
            </a:r>
            <a:r>
              <a:rPr sz="900" dirty="0">
                <a:latin typeface="Verdana"/>
                <a:cs typeface="Verdana"/>
              </a:rPr>
              <a:t>affido la mia vita». «Tutto è compiuto». Dopo queste  parole, </a:t>
            </a:r>
            <a:r>
              <a:rPr sz="900" spc="-5" dirty="0">
                <a:latin typeface="Verdana"/>
                <a:cs typeface="Verdana"/>
              </a:rPr>
              <a:t>emanando </a:t>
            </a:r>
            <a:r>
              <a:rPr sz="900" dirty="0">
                <a:latin typeface="Verdana"/>
                <a:cs typeface="Verdana"/>
              </a:rPr>
              <a:t>un </a:t>
            </a:r>
            <a:r>
              <a:rPr sz="900" spc="-5" dirty="0">
                <a:latin typeface="Verdana"/>
                <a:cs typeface="Verdana"/>
              </a:rPr>
              <a:t>forte </a:t>
            </a:r>
            <a:r>
              <a:rPr sz="900" dirty="0">
                <a:latin typeface="Verdana"/>
                <a:cs typeface="Verdana"/>
              </a:rPr>
              <a:t>grido, abbassò </a:t>
            </a:r>
            <a:r>
              <a:rPr sz="900" spc="-10" dirty="0">
                <a:latin typeface="Verdana"/>
                <a:cs typeface="Verdana"/>
              </a:rPr>
              <a:t>il </a:t>
            </a:r>
            <a:r>
              <a:rPr sz="900" dirty="0">
                <a:latin typeface="Verdana"/>
                <a:cs typeface="Verdana"/>
              </a:rPr>
              <a:t>capo e </a:t>
            </a:r>
            <a:r>
              <a:rPr sz="900" spc="-5" dirty="0">
                <a:latin typeface="Verdana"/>
                <a:cs typeface="Verdana"/>
              </a:rPr>
              <a:t>rese </a:t>
            </a:r>
            <a:r>
              <a:rPr sz="900" dirty="0">
                <a:latin typeface="Verdana"/>
                <a:cs typeface="Verdana"/>
              </a:rPr>
              <a:t>lo spirito.</a:t>
            </a:r>
            <a:endParaRPr sz="900">
              <a:latin typeface="Verdana"/>
              <a:cs typeface="Verdana"/>
            </a:endParaRPr>
          </a:p>
          <a:p>
            <a:pPr marL="2642870" marR="5080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La terra tremò, le rocce si spaccarono, le tombe si aprirono e  </a:t>
            </a:r>
            <a:r>
              <a:rPr sz="900" spc="-5" dirty="0">
                <a:latin typeface="Verdana"/>
                <a:cs typeface="Verdana"/>
              </a:rPr>
              <a:t>molti </a:t>
            </a:r>
            <a:r>
              <a:rPr sz="900" dirty="0">
                <a:latin typeface="Verdana"/>
                <a:cs typeface="Verdana"/>
              </a:rPr>
              <a:t>corpi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santi </a:t>
            </a:r>
            <a:r>
              <a:rPr sz="900" dirty="0">
                <a:latin typeface="Verdana"/>
                <a:cs typeface="Verdana"/>
              </a:rPr>
              <a:t>morti </a:t>
            </a:r>
            <a:r>
              <a:rPr sz="900" spc="-5" dirty="0">
                <a:latin typeface="Verdana"/>
                <a:cs typeface="Verdana"/>
              </a:rPr>
              <a:t>tornarono </a:t>
            </a:r>
            <a:r>
              <a:rPr sz="900" dirty="0">
                <a:latin typeface="Verdana"/>
                <a:cs typeface="Verdana"/>
              </a:rPr>
              <a:t>in vita. L’ufficiale </a:t>
            </a:r>
            <a:r>
              <a:rPr sz="900" spc="-5" dirty="0">
                <a:latin typeface="Verdana"/>
                <a:cs typeface="Verdana"/>
              </a:rPr>
              <a:t>romano </a:t>
            </a:r>
            <a:r>
              <a:rPr sz="900" dirty="0">
                <a:latin typeface="Verdana"/>
                <a:cs typeface="Verdana"/>
              </a:rPr>
              <a:t>e gli  altri </a:t>
            </a:r>
            <a:r>
              <a:rPr sz="900" spc="-5" dirty="0">
                <a:latin typeface="Verdana"/>
                <a:cs typeface="Verdana"/>
              </a:rPr>
              <a:t>soldati che </a:t>
            </a:r>
            <a:r>
              <a:rPr sz="900" dirty="0">
                <a:latin typeface="Verdana"/>
                <a:cs typeface="Verdana"/>
              </a:rPr>
              <a:t>con </a:t>
            </a:r>
            <a:r>
              <a:rPr sz="900" spc="-5" dirty="0">
                <a:latin typeface="Verdana"/>
                <a:cs typeface="Verdana"/>
              </a:rPr>
              <a:t>lui facevano </a:t>
            </a:r>
            <a:r>
              <a:rPr sz="900" dirty="0">
                <a:latin typeface="Verdana"/>
                <a:cs typeface="Verdana"/>
              </a:rPr>
              <a:t>la guardia a Gesù , sentito il  terremoto e </a:t>
            </a:r>
            <a:r>
              <a:rPr sz="900" spc="-5" dirty="0">
                <a:latin typeface="Verdana"/>
                <a:cs typeface="Verdana"/>
              </a:rPr>
              <a:t>visto </a:t>
            </a:r>
            <a:r>
              <a:rPr sz="900" dirty="0">
                <a:latin typeface="Verdana"/>
                <a:cs typeface="Verdana"/>
              </a:rPr>
              <a:t>quel </a:t>
            </a:r>
            <a:r>
              <a:rPr sz="900" spc="-10" dirty="0">
                <a:latin typeface="Verdana"/>
                <a:cs typeface="Verdana"/>
              </a:rPr>
              <a:t>che </a:t>
            </a:r>
            <a:r>
              <a:rPr sz="900" spc="-5" dirty="0">
                <a:latin typeface="Verdana"/>
                <a:cs typeface="Verdana"/>
              </a:rPr>
              <a:t>accadeva, furono </a:t>
            </a:r>
            <a:r>
              <a:rPr sz="900" dirty="0">
                <a:latin typeface="Verdana"/>
                <a:cs typeface="Verdana"/>
              </a:rPr>
              <a:t>presi da</a:t>
            </a:r>
            <a:r>
              <a:rPr sz="900" spc="8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grande</a:t>
            </a:r>
            <a:endParaRPr sz="900">
              <a:latin typeface="Verdana"/>
              <a:cs typeface="Verdana"/>
            </a:endParaRPr>
          </a:p>
          <a:p>
            <a:pPr marL="12700" algn="just">
              <a:lnSpc>
                <a:spcPct val="100000"/>
              </a:lnSpc>
              <a:spcBef>
                <a:spcPts val="15"/>
              </a:spcBef>
            </a:pPr>
            <a:r>
              <a:rPr sz="900" spc="-5" dirty="0">
                <a:latin typeface="Verdana"/>
                <a:cs typeface="Verdana"/>
              </a:rPr>
              <a:t>spavento </a:t>
            </a:r>
            <a:r>
              <a:rPr sz="900" dirty="0">
                <a:latin typeface="Verdana"/>
                <a:cs typeface="Verdana"/>
              </a:rPr>
              <a:t>e dissero: </a:t>
            </a:r>
            <a:r>
              <a:rPr sz="900" spc="-5" dirty="0">
                <a:latin typeface="Verdana"/>
                <a:cs typeface="Verdana"/>
              </a:rPr>
              <a:t>«Veramente quest’uomo </a:t>
            </a:r>
            <a:r>
              <a:rPr sz="900" dirty="0">
                <a:latin typeface="Verdana"/>
                <a:cs typeface="Verdana"/>
              </a:rPr>
              <a:t>era </a:t>
            </a:r>
            <a:r>
              <a:rPr sz="900" spc="-5" dirty="0">
                <a:latin typeface="Verdana"/>
                <a:cs typeface="Verdana"/>
              </a:rPr>
              <a:t>giusto, quest’uomo </a:t>
            </a:r>
            <a:r>
              <a:rPr sz="900" dirty="0">
                <a:latin typeface="Verdana"/>
                <a:cs typeface="Verdana"/>
              </a:rPr>
              <a:t>era </a:t>
            </a:r>
            <a:r>
              <a:rPr sz="900" spc="-5" dirty="0">
                <a:latin typeface="Verdana"/>
                <a:cs typeface="Verdana"/>
              </a:rPr>
              <a:t>davvero Figlio </a:t>
            </a:r>
            <a:r>
              <a:rPr sz="900" dirty="0">
                <a:latin typeface="Verdana"/>
                <a:cs typeface="Verdana"/>
              </a:rPr>
              <a:t>di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Dio!».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  <a:spcBef>
                <a:spcPts val="610"/>
              </a:spcBef>
            </a:pP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quelli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erano venuti per </a:t>
            </a:r>
            <a:r>
              <a:rPr sz="900" spc="-5" dirty="0">
                <a:latin typeface="Verdana"/>
                <a:cs typeface="Verdana"/>
              </a:rPr>
              <a:t>vedere </a:t>
            </a:r>
            <a:r>
              <a:rPr sz="900" dirty="0">
                <a:latin typeface="Verdana"/>
                <a:cs typeface="Verdana"/>
              </a:rPr>
              <a:t>lo spettacolo, </a:t>
            </a:r>
            <a:r>
              <a:rPr sz="900" spc="-5" dirty="0">
                <a:latin typeface="Verdana"/>
                <a:cs typeface="Verdana"/>
              </a:rPr>
              <a:t>ripensando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quanto </a:t>
            </a:r>
            <a:r>
              <a:rPr sz="900" dirty="0">
                <a:latin typeface="Verdana"/>
                <a:cs typeface="Verdana"/>
              </a:rPr>
              <a:t>era </a:t>
            </a:r>
            <a:r>
              <a:rPr sz="900" spc="-5" dirty="0">
                <a:latin typeface="Verdana"/>
                <a:cs typeface="Verdana"/>
              </a:rPr>
              <a:t>accaduto, </a:t>
            </a:r>
            <a:r>
              <a:rPr sz="900" dirty="0">
                <a:latin typeface="Verdana"/>
                <a:cs typeface="Verdana"/>
              </a:rPr>
              <a:t>se ne </a:t>
            </a:r>
            <a:r>
              <a:rPr sz="900" spc="-5" dirty="0">
                <a:latin typeface="Verdana"/>
                <a:cs typeface="Verdana"/>
              </a:rPr>
              <a:t>tornavano </a:t>
            </a:r>
            <a:r>
              <a:rPr sz="900" dirty="0">
                <a:latin typeface="Verdana"/>
                <a:cs typeface="Verdana"/>
              </a:rPr>
              <a:t>a  casa battendosi </a:t>
            </a:r>
            <a:r>
              <a:rPr sz="900" spc="-10" dirty="0">
                <a:latin typeface="Verdana"/>
                <a:cs typeface="Verdana"/>
              </a:rPr>
              <a:t>il </a:t>
            </a:r>
            <a:r>
              <a:rPr sz="900" dirty="0">
                <a:latin typeface="Verdana"/>
                <a:cs typeface="Verdana"/>
              </a:rPr>
              <a:t>petto. Poi </a:t>
            </a:r>
            <a:r>
              <a:rPr sz="900" spc="-5" dirty="0">
                <a:latin typeface="Verdana"/>
                <a:cs typeface="Verdana"/>
              </a:rPr>
              <a:t>vennero </a:t>
            </a:r>
            <a:r>
              <a:rPr sz="900" dirty="0">
                <a:latin typeface="Verdana"/>
                <a:cs typeface="Verdana"/>
              </a:rPr>
              <a:t>i soldati per </a:t>
            </a:r>
            <a:r>
              <a:rPr sz="900" spc="-5" dirty="0">
                <a:latin typeface="Verdana"/>
                <a:cs typeface="Verdana"/>
              </a:rPr>
              <a:t>spezzare </a:t>
            </a:r>
            <a:r>
              <a:rPr sz="900" dirty="0">
                <a:latin typeface="Verdana"/>
                <a:cs typeface="Verdana"/>
              </a:rPr>
              <a:t>le gambe ai due </a:t>
            </a:r>
            <a:r>
              <a:rPr sz="900" spc="-5" dirty="0">
                <a:latin typeface="Verdana"/>
                <a:cs typeface="Verdana"/>
              </a:rPr>
              <a:t>condannati </a:t>
            </a:r>
            <a:r>
              <a:rPr sz="900" dirty="0">
                <a:latin typeface="Verdana"/>
                <a:cs typeface="Verdana"/>
              </a:rPr>
              <a:t>che erano stati crocifissi  insieme a </a:t>
            </a:r>
            <a:r>
              <a:rPr sz="900" spc="-5" dirty="0">
                <a:latin typeface="Verdana"/>
                <a:cs typeface="Verdana"/>
              </a:rPr>
              <a:t>Gesù; </a:t>
            </a: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avvicinarono </a:t>
            </a:r>
            <a:r>
              <a:rPr sz="900" dirty="0">
                <a:latin typeface="Verdana"/>
                <a:cs typeface="Verdana"/>
              </a:rPr>
              <a:t>a Gesù e vedendo che era già morto non gliele </a:t>
            </a:r>
            <a:r>
              <a:rPr sz="900" spc="-5" dirty="0">
                <a:latin typeface="Verdana"/>
                <a:cs typeface="Verdana"/>
              </a:rPr>
              <a:t>spezzarono, </a:t>
            </a:r>
            <a:r>
              <a:rPr sz="900" dirty="0">
                <a:latin typeface="Verdana"/>
                <a:cs typeface="Verdana"/>
              </a:rPr>
              <a:t>ma </a:t>
            </a:r>
            <a:r>
              <a:rPr sz="900" spc="-5" dirty="0">
                <a:latin typeface="Verdana"/>
                <a:cs typeface="Verdana"/>
              </a:rPr>
              <a:t>uno </a:t>
            </a:r>
            <a:r>
              <a:rPr sz="900" dirty="0">
                <a:latin typeface="Verdana"/>
                <a:cs typeface="Verdana"/>
              </a:rPr>
              <a:t>dei </a:t>
            </a:r>
            <a:r>
              <a:rPr sz="900" spc="-5" dirty="0">
                <a:latin typeface="Verdana"/>
                <a:cs typeface="Verdana"/>
              </a:rPr>
              <a:t>soldati  </a:t>
            </a:r>
            <a:r>
              <a:rPr sz="900" dirty="0">
                <a:latin typeface="Verdana"/>
                <a:cs typeface="Verdana"/>
              </a:rPr>
              <a:t>gli trafisse </a:t>
            </a:r>
            <a:r>
              <a:rPr sz="900" spc="-1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fianco </a:t>
            </a:r>
            <a:r>
              <a:rPr sz="900" dirty="0">
                <a:latin typeface="Verdana"/>
                <a:cs typeface="Verdana"/>
              </a:rPr>
              <a:t>con una lancia. Subito </a:t>
            </a:r>
            <a:r>
              <a:rPr sz="900" spc="-5" dirty="0">
                <a:latin typeface="Verdana"/>
                <a:cs typeface="Verdana"/>
              </a:rPr>
              <a:t>dalla </a:t>
            </a:r>
            <a:r>
              <a:rPr sz="900" dirty="0">
                <a:latin typeface="Verdana"/>
                <a:cs typeface="Verdana"/>
              </a:rPr>
              <a:t>ferita </a:t>
            </a:r>
            <a:r>
              <a:rPr sz="900" spc="-10" dirty="0">
                <a:latin typeface="Verdana"/>
                <a:cs typeface="Verdana"/>
              </a:rPr>
              <a:t>ne </a:t>
            </a:r>
            <a:r>
              <a:rPr sz="900" dirty="0">
                <a:latin typeface="Verdana"/>
                <a:cs typeface="Verdana"/>
              </a:rPr>
              <a:t>uscì </a:t>
            </a:r>
            <a:r>
              <a:rPr sz="900" spc="-5" dirty="0">
                <a:latin typeface="Verdana"/>
                <a:cs typeface="Verdana"/>
              </a:rPr>
              <a:t>sangue </a:t>
            </a:r>
            <a:r>
              <a:rPr sz="900" dirty="0">
                <a:latin typeface="Verdana"/>
                <a:cs typeface="Verdana"/>
              </a:rPr>
              <a:t>e</a:t>
            </a:r>
            <a:r>
              <a:rPr sz="900" spc="-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acqua.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1019" y="952500"/>
            <a:ext cx="2551175" cy="1912619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0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8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62560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Giuseppe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di</a:t>
            </a:r>
            <a:r>
              <a:rPr sz="1400" b="1" spc="-8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Arimatèa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337307" y="848349"/>
            <a:ext cx="4734560" cy="190627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715" algn="just">
              <a:lnSpc>
                <a:spcPct val="101299"/>
              </a:lnSpc>
              <a:spcBef>
                <a:spcPts val="85"/>
              </a:spcBef>
            </a:pPr>
            <a:r>
              <a:rPr sz="900" spc="-5" dirty="0">
                <a:latin typeface="Verdana"/>
                <a:cs typeface="Verdana"/>
              </a:rPr>
              <a:t>Quel </a:t>
            </a:r>
            <a:r>
              <a:rPr sz="900" dirty="0">
                <a:latin typeface="Verdana"/>
                <a:cs typeface="Verdana"/>
              </a:rPr>
              <a:t>giorno, vigilia </a:t>
            </a:r>
            <a:r>
              <a:rPr sz="900" spc="-5" dirty="0">
                <a:latin typeface="Verdana"/>
                <a:cs typeface="Verdana"/>
              </a:rPr>
              <a:t>del </a:t>
            </a:r>
            <a:r>
              <a:rPr sz="900" dirty="0">
                <a:latin typeface="Verdana"/>
                <a:cs typeface="Verdana"/>
              </a:rPr>
              <a:t>sabato, ormai era già sera, </a:t>
            </a:r>
            <a:r>
              <a:rPr sz="900" spc="-5" dirty="0">
                <a:latin typeface="Verdana"/>
                <a:cs typeface="Verdana"/>
              </a:rPr>
              <a:t>quando venne </a:t>
            </a:r>
            <a:r>
              <a:rPr sz="900" dirty="0">
                <a:latin typeface="Verdana"/>
                <a:cs typeface="Verdana"/>
              </a:rPr>
              <a:t>un </a:t>
            </a:r>
            <a:r>
              <a:rPr sz="900" spc="-5" dirty="0">
                <a:latin typeface="Verdana"/>
                <a:cs typeface="Verdana"/>
              </a:rPr>
              <a:t>uomo </a:t>
            </a:r>
            <a:r>
              <a:rPr sz="900" dirty="0">
                <a:latin typeface="Verdana"/>
                <a:cs typeface="Verdana"/>
              </a:rPr>
              <a:t>di  nome Giuseppe, </a:t>
            </a:r>
            <a:r>
              <a:rPr sz="900" spc="-5" dirty="0">
                <a:latin typeface="Verdana"/>
                <a:cs typeface="Verdana"/>
              </a:rPr>
              <a:t>proveniente </a:t>
            </a:r>
            <a:r>
              <a:rPr sz="900" dirty="0">
                <a:latin typeface="Verdana"/>
                <a:cs typeface="Verdana"/>
              </a:rPr>
              <a:t>da Arimatèa,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città giudea. </a:t>
            </a:r>
            <a:r>
              <a:rPr sz="900" spc="-5" dirty="0">
                <a:latin typeface="Verdana"/>
                <a:cs typeface="Verdana"/>
              </a:rPr>
              <a:t>Era </a:t>
            </a:r>
            <a:r>
              <a:rPr sz="900" dirty="0">
                <a:latin typeface="Verdana"/>
                <a:cs typeface="Verdana"/>
              </a:rPr>
              <a:t>un uomo ricco il  </a:t>
            </a:r>
            <a:r>
              <a:rPr sz="900" spc="-5" dirty="0">
                <a:latin typeface="Verdana"/>
                <a:cs typeface="Verdana"/>
              </a:rPr>
              <a:t>quale </a:t>
            </a:r>
            <a:r>
              <a:rPr sz="900" dirty="0">
                <a:latin typeface="Verdana"/>
                <a:cs typeface="Verdana"/>
              </a:rPr>
              <a:t>era </a:t>
            </a:r>
            <a:r>
              <a:rPr sz="900" spc="-5" dirty="0">
                <a:latin typeface="Verdana"/>
                <a:cs typeface="Verdana"/>
              </a:rPr>
              <a:t>diventato anche lui discepolo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Gesù, </a:t>
            </a:r>
            <a:r>
              <a:rPr sz="900" dirty="0">
                <a:latin typeface="Verdana"/>
                <a:cs typeface="Verdana"/>
              </a:rPr>
              <a:t>ma di nascosto per </a:t>
            </a:r>
            <a:r>
              <a:rPr sz="900" spc="-5" dirty="0">
                <a:latin typeface="Verdana"/>
                <a:cs typeface="Verdana"/>
              </a:rPr>
              <a:t>timore delle  </a:t>
            </a:r>
            <a:r>
              <a:rPr sz="900" dirty="0">
                <a:latin typeface="Verdana"/>
                <a:cs typeface="Verdana"/>
              </a:rPr>
              <a:t>autorità </a:t>
            </a:r>
            <a:r>
              <a:rPr sz="900" spc="-5" dirty="0">
                <a:latin typeface="Verdana"/>
                <a:cs typeface="Verdana"/>
              </a:rPr>
              <a:t>giudaiche. Egli </a:t>
            </a:r>
            <a:r>
              <a:rPr sz="900" dirty="0">
                <a:latin typeface="Verdana"/>
                <a:cs typeface="Verdana"/>
              </a:rPr>
              <a:t>era un personaggio </a:t>
            </a:r>
            <a:r>
              <a:rPr sz="900" spc="-5" dirty="0">
                <a:latin typeface="Verdana"/>
                <a:cs typeface="Verdana"/>
              </a:rPr>
              <a:t>importante, membro autorevole del  </a:t>
            </a:r>
            <a:r>
              <a:rPr sz="900" dirty="0">
                <a:latin typeface="Verdana"/>
                <a:cs typeface="Verdana"/>
              </a:rPr>
              <a:t>Sinedrio, che non aveva approvato né </a:t>
            </a:r>
            <a:r>
              <a:rPr sz="900" spc="-5" dirty="0">
                <a:latin typeface="Verdana"/>
                <a:cs typeface="Verdana"/>
              </a:rPr>
              <a:t>aveva </a:t>
            </a:r>
            <a:r>
              <a:rPr sz="900" dirty="0">
                <a:latin typeface="Verdana"/>
                <a:cs typeface="Verdana"/>
              </a:rPr>
              <a:t>aderito alla </a:t>
            </a:r>
            <a:r>
              <a:rPr sz="900" spc="-5" dirty="0">
                <a:latin typeface="Verdana"/>
                <a:cs typeface="Verdana"/>
              </a:rPr>
              <a:t>decisione </a:t>
            </a:r>
            <a:r>
              <a:rPr sz="900" dirty="0">
                <a:latin typeface="Verdana"/>
                <a:cs typeface="Verdana"/>
              </a:rPr>
              <a:t>degli </a:t>
            </a:r>
            <a:r>
              <a:rPr sz="900" spc="-5" dirty="0">
                <a:latin typeface="Verdana"/>
                <a:cs typeface="Verdana"/>
              </a:rPr>
              <a:t>altri  </a:t>
            </a:r>
            <a:r>
              <a:rPr sz="900" dirty="0">
                <a:latin typeface="Verdana"/>
                <a:cs typeface="Verdana"/>
              </a:rPr>
              <a:t>consiglieri </a:t>
            </a:r>
            <a:r>
              <a:rPr sz="900" spc="-5" dirty="0">
                <a:latin typeface="Verdana"/>
                <a:cs typeface="Verdana"/>
              </a:rPr>
              <a:t>contro</a:t>
            </a:r>
            <a:r>
              <a:rPr sz="90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Gesù.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299"/>
              </a:lnSpc>
              <a:spcBef>
                <a:spcPts val="600"/>
              </a:spcBef>
            </a:pPr>
            <a:r>
              <a:rPr sz="900" spc="-5" dirty="0">
                <a:latin typeface="Verdana"/>
                <a:cs typeface="Verdana"/>
              </a:rPr>
              <a:t>Era </a:t>
            </a:r>
            <a:r>
              <a:rPr sz="900" dirty="0">
                <a:latin typeface="Verdana"/>
                <a:cs typeface="Verdana"/>
              </a:rPr>
              <a:t>infatti un </a:t>
            </a:r>
            <a:r>
              <a:rPr sz="900" spc="-5" dirty="0">
                <a:latin typeface="Verdana"/>
                <a:cs typeface="Verdana"/>
              </a:rPr>
              <a:t>uomo </a:t>
            </a:r>
            <a:r>
              <a:rPr sz="900" dirty="0">
                <a:latin typeface="Verdana"/>
                <a:cs typeface="Verdana"/>
              </a:rPr>
              <a:t>buono e giusto, e aspettava con </a:t>
            </a:r>
            <a:r>
              <a:rPr sz="900" spc="-5" dirty="0">
                <a:latin typeface="Verdana"/>
                <a:cs typeface="Verdana"/>
              </a:rPr>
              <a:t>fiducia </a:t>
            </a:r>
            <a:r>
              <a:rPr sz="900" dirty="0">
                <a:latin typeface="Verdana"/>
                <a:cs typeface="Verdana"/>
              </a:rPr>
              <a:t>il regno di Dio.  Giuseppe </a:t>
            </a:r>
            <a:r>
              <a:rPr sz="900" spc="-5" dirty="0">
                <a:latin typeface="Verdana"/>
                <a:cs typeface="Verdana"/>
              </a:rPr>
              <a:t>dunque </a:t>
            </a:r>
            <a:r>
              <a:rPr sz="900" dirty="0">
                <a:latin typeface="Verdana"/>
                <a:cs typeface="Verdana"/>
              </a:rPr>
              <a:t>si fece coraggio, andò da </a:t>
            </a:r>
            <a:r>
              <a:rPr sz="900" spc="-5" dirty="0">
                <a:latin typeface="Verdana"/>
                <a:cs typeface="Verdana"/>
              </a:rPr>
              <a:t>Pilato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chiese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corpo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Gesù. Pilato  </a:t>
            </a:r>
            <a:r>
              <a:rPr sz="900" dirty="0">
                <a:latin typeface="Verdana"/>
                <a:cs typeface="Verdana"/>
              </a:rPr>
              <a:t>si meravigliò che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fosse già morto. </a:t>
            </a:r>
            <a:r>
              <a:rPr sz="900" spc="-5" dirty="0">
                <a:latin typeface="Verdana"/>
                <a:cs typeface="Verdana"/>
              </a:rPr>
              <a:t>Chiamò allora </a:t>
            </a:r>
            <a:r>
              <a:rPr sz="900" dirty="0">
                <a:latin typeface="Verdana"/>
                <a:cs typeface="Verdana"/>
              </a:rPr>
              <a:t>l’ufficiale e </a:t>
            </a:r>
            <a:r>
              <a:rPr sz="900" spc="-5" dirty="0">
                <a:latin typeface="Verdana"/>
                <a:cs typeface="Verdana"/>
              </a:rPr>
              <a:t>gli domandò </a:t>
            </a:r>
            <a:r>
              <a:rPr sz="900" dirty="0">
                <a:latin typeface="Verdana"/>
                <a:cs typeface="Verdana"/>
              </a:rPr>
              <a:t>se  era morto </a:t>
            </a:r>
            <a:r>
              <a:rPr sz="900" spc="-5" dirty="0">
                <a:latin typeface="Verdana"/>
                <a:cs typeface="Verdana"/>
              </a:rPr>
              <a:t>davvero. </a:t>
            </a:r>
            <a:r>
              <a:rPr sz="900" dirty="0">
                <a:latin typeface="Verdana"/>
                <a:cs typeface="Verdana"/>
              </a:rPr>
              <a:t>Dopo aver ascoltato l’ufficiale, </a:t>
            </a:r>
            <a:r>
              <a:rPr sz="900" spc="-5" dirty="0">
                <a:latin typeface="Verdana"/>
                <a:cs typeface="Verdana"/>
              </a:rPr>
              <a:t>diede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permesso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prendere  </a:t>
            </a:r>
            <a:r>
              <a:rPr sz="900" dirty="0">
                <a:latin typeface="Verdana"/>
                <a:cs typeface="Verdana"/>
              </a:rPr>
              <a:t>il corpo di </a:t>
            </a:r>
            <a:r>
              <a:rPr sz="900" spc="-5" dirty="0">
                <a:latin typeface="Verdana"/>
                <a:cs typeface="Verdana"/>
              </a:rPr>
              <a:t>Gesù. </a:t>
            </a:r>
            <a:r>
              <a:rPr sz="900" dirty="0">
                <a:latin typeface="Verdana"/>
                <a:cs typeface="Verdana"/>
              </a:rPr>
              <a:t>Lo </a:t>
            </a:r>
            <a:r>
              <a:rPr sz="900" spc="-5" dirty="0">
                <a:latin typeface="Verdana"/>
                <a:cs typeface="Verdana"/>
              </a:rPr>
              <a:t>depose </a:t>
            </a:r>
            <a:r>
              <a:rPr sz="900" dirty="0">
                <a:latin typeface="Verdana"/>
                <a:cs typeface="Verdana"/>
              </a:rPr>
              <a:t>dalla croce e lo </a:t>
            </a:r>
            <a:r>
              <a:rPr sz="900" spc="-5" dirty="0">
                <a:latin typeface="Verdana"/>
                <a:cs typeface="Verdana"/>
              </a:rPr>
              <a:t>avvolse </a:t>
            </a:r>
            <a:r>
              <a:rPr sz="900" spc="-10" dirty="0">
                <a:latin typeface="Verdana"/>
                <a:cs typeface="Verdana"/>
              </a:rPr>
              <a:t>in </a:t>
            </a:r>
            <a:r>
              <a:rPr sz="900" dirty="0">
                <a:latin typeface="Verdana"/>
                <a:cs typeface="Verdana"/>
              </a:rPr>
              <a:t>un candido lenzuolo. </a:t>
            </a:r>
            <a:r>
              <a:rPr sz="900" spc="-5" dirty="0">
                <a:latin typeface="Verdana"/>
                <a:cs typeface="Verdana"/>
              </a:rPr>
              <a:t>Arrivò  anche </a:t>
            </a:r>
            <a:r>
              <a:rPr sz="900" dirty="0">
                <a:latin typeface="Verdana"/>
                <a:cs typeface="Verdana"/>
              </a:rPr>
              <a:t>Nicodemo </a:t>
            </a:r>
            <a:r>
              <a:rPr sz="900" spc="-5" dirty="0">
                <a:latin typeface="Verdana"/>
                <a:cs typeface="Verdana"/>
              </a:rPr>
              <a:t>che portava </a:t>
            </a:r>
            <a:r>
              <a:rPr sz="900" dirty="0">
                <a:latin typeface="Verdana"/>
                <a:cs typeface="Verdana"/>
              </a:rPr>
              <a:t>con sé </a:t>
            </a:r>
            <a:r>
              <a:rPr sz="900" spc="-5" dirty="0">
                <a:latin typeface="Verdana"/>
                <a:cs typeface="Verdana"/>
              </a:rPr>
              <a:t>un’anfora </a:t>
            </a:r>
            <a:r>
              <a:rPr sz="900" dirty="0">
                <a:latin typeface="Verdana"/>
                <a:cs typeface="Verdana"/>
              </a:rPr>
              <a:t>pesantissima, piena di </a:t>
            </a:r>
            <a:r>
              <a:rPr sz="900" spc="-5" dirty="0">
                <a:latin typeface="Verdana"/>
                <a:cs typeface="Verdana"/>
              </a:rPr>
              <a:t>profumo:  </a:t>
            </a:r>
            <a:r>
              <a:rPr sz="900" dirty="0">
                <a:latin typeface="Verdana"/>
                <a:cs typeface="Verdana"/>
              </a:rPr>
              <a:t>mirra con</a:t>
            </a:r>
            <a:r>
              <a:rPr sz="900" spc="-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aloe.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7031" y="864108"/>
            <a:ext cx="1589531" cy="2293619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0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9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51765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Deposizione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di</a:t>
            </a:r>
            <a:r>
              <a:rPr sz="1400" b="1" spc="-3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Gesù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48755" cy="218376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249805" marR="46355" algn="just">
              <a:lnSpc>
                <a:spcPct val="101299"/>
              </a:lnSpc>
              <a:spcBef>
                <a:spcPts val="85"/>
              </a:spcBef>
            </a:pPr>
            <a:r>
              <a:rPr sz="900" spc="-5" dirty="0">
                <a:latin typeface="Verdana"/>
                <a:cs typeface="Verdana"/>
              </a:rPr>
              <a:t>Essi </a:t>
            </a:r>
            <a:r>
              <a:rPr sz="900" dirty="0">
                <a:latin typeface="Verdana"/>
                <a:cs typeface="Verdana"/>
              </a:rPr>
              <a:t>presero allora il corpo di Gesù e lo </a:t>
            </a:r>
            <a:r>
              <a:rPr sz="900" spc="-5" dirty="0">
                <a:latin typeface="Verdana"/>
                <a:cs typeface="Verdana"/>
              </a:rPr>
              <a:t>avvolsero </a:t>
            </a:r>
            <a:r>
              <a:rPr sz="900" dirty="0">
                <a:latin typeface="Verdana"/>
                <a:cs typeface="Verdana"/>
              </a:rPr>
              <a:t>nelle bende con i  </a:t>
            </a:r>
            <a:r>
              <a:rPr sz="900" spc="-5" dirty="0">
                <a:latin typeface="Verdana"/>
                <a:cs typeface="Verdana"/>
              </a:rPr>
              <a:t>profumi </a:t>
            </a:r>
            <a:r>
              <a:rPr sz="900" dirty="0">
                <a:latin typeface="Verdana"/>
                <a:cs typeface="Verdana"/>
              </a:rPr>
              <a:t>com’è </a:t>
            </a:r>
            <a:r>
              <a:rPr sz="900" spc="-5" dirty="0">
                <a:latin typeface="Verdana"/>
                <a:cs typeface="Verdana"/>
              </a:rPr>
              <a:t>usanza </a:t>
            </a:r>
            <a:r>
              <a:rPr sz="900" dirty="0">
                <a:latin typeface="Verdana"/>
                <a:cs typeface="Verdana"/>
              </a:rPr>
              <a:t>per i Giudei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seppelliscono i morti. Nel  luogo </a:t>
            </a:r>
            <a:r>
              <a:rPr sz="900" spc="-5" dirty="0">
                <a:latin typeface="Verdana"/>
                <a:cs typeface="Verdana"/>
              </a:rPr>
              <a:t>dove avevano </a:t>
            </a:r>
            <a:r>
              <a:rPr sz="900" dirty="0">
                <a:latin typeface="Verdana"/>
                <a:cs typeface="Verdana"/>
              </a:rPr>
              <a:t>crocifisso Gesù c’era un </a:t>
            </a:r>
            <a:r>
              <a:rPr sz="900" spc="-5" dirty="0">
                <a:latin typeface="Verdana"/>
                <a:cs typeface="Verdana"/>
              </a:rPr>
              <a:t>giardino,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nel giardino </a:t>
            </a:r>
            <a:r>
              <a:rPr sz="900" dirty="0">
                <a:latin typeface="Verdana"/>
                <a:cs typeface="Verdana"/>
              </a:rPr>
              <a:t>c’era 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tomba </a:t>
            </a:r>
            <a:r>
              <a:rPr sz="900" spc="-5" dirty="0">
                <a:latin typeface="Verdana"/>
                <a:cs typeface="Verdana"/>
              </a:rPr>
              <a:t>nuova </a:t>
            </a:r>
            <a:r>
              <a:rPr sz="900" dirty="0">
                <a:latin typeface="Verdana"/>
                <a:cs typeface="Verdana"/>
              </a:rPr>
              <a:t>scavata nella roccia, nella quale </a:t>
            </a:r>
            <a:r>
              <a:rPr sz="900" spc="-5" dirty="0">
                <a:latin typeface="Verdana"/>
                <a:cs typeface="Verdana"/>
              </a:rPr>
              <a:t>nessuno </a:t>
            </a:r>
            <a:r>
              <a:rPr sz="900" dirty="0">
                <a:latin typeface="Verdana"/>
                <a:cs typeface="Verdana"/>
              </a:rPr>
              <a:t>era mai stato  </a:t>
            </a:r>
            <a:r>
              <a:rPr sz="900" spc="-5" dirty="0">
                <a:latin typeface="Verdana"/>
                <a:cs typeface="Verdana"/>
              </a:rPr>
              <a:t>ancora </a:t>
            </a:r>
            <a:r>
              <a:rPr sz="900" dirty="0">
                <a:latin typeface="Verdana"/>
                <a:cs typeface="Verdana"/>
              </a:rPr>
              <a:t>sepolto. Là </a:t>
            </a:r>
            <a:r>
              <a:rPr sz="900" spc="-5" dirty="0">
                <a:latin typeface="Verdana"/>
                <a:cs typeface="Verdana"/>
              </a:rPr>
              <a:t>dunque </a:t>
            </a:r>
            <a:r>
              <a:rPr sz="900" dirty="0">
                <a:latin typeface="Verdana"/>
                <a:cs typeface="Verdana"/>
              </a:rPr>
              <a:t>deposero il corpo di </a:t>
            </a:r>
            <a:r>
              <a:rPr sz="900" spc="-5" dirty="0">
                <a:latin typeface="Verdana"/>
                <a:cs typeface="Verdana"/>
              </a:rPr>
              <a:t>Gesù. </a:t>
            </a:r>
            <a:r>
              <a:rPr sz="900" dirty="0">
                <a:latin typeface="Verdana"/>
                <a:cs typeface="Verdana"/>
              </a:rPr>
              <a:t>Poi fecero rotolare 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grossa pietra davanti alla porta della </a:t>
            </a:r>
            <a:r>
              <a:rPr sz="900" spc="-5" dirty="0">
                <a:latin typeface="Verdana"/>
                <a:cs typeface="Verdana"/>
              </a:rPr>
              <a:t>tomba </a:t>
            </a:r>
            <a:r>
              <a:rPr sz="900" dirty="0">
                <a:latin typeface="Verdana"/>
                <a:cs typeface="Verdana"/>
              </a:rPr>
              <a:t>e se </a:t>
            </a:r>
            <a:r>
              <a:rPr sz="900" spc="-10" dirty="0">
                <a:latin typeface="Verdana"/>
                <a:cs typeface="Verdana"/>
              </a:rPr>
              <a:t>ne </a:t>
            </a:r>
            <a:r>
              <a:rPr sz="900" dirty="0">
                <a:latin typeface="Verdana"/>
                <a:cs typeface="Verdana"/>
              </a:rPr>
              <a:t>andarono. Era la  vigilia di </a:t>
            </a:r>
            <a:r>
              <a:rPr sz="900" spc="-5" dirty="0">
                <a:latin typeface="Verdana"/>
                <a:cs typeface="Verdana"/>
              </a:rPr>
              <a:t>Pasqua </a:t>
            </a:r>
            <a:r>
              <a:rPr sz="900" dirty="0">
                <a:latin typeface="Verdana"/>
                <a:cs typeface="Verdana"/>
              </a:rPr>
              <a:t>e già </a:t>
            </a:r>
            <a:r>
              <a:rPr sz="900" spc="-5" dirty="0">
                <a:latin typeface="Verdana"/>
                <a:cs typeface="Verdana"/>
              </a:rPr>
              <a:t>splendevano </a:t>
            </a:r>
            <a:r>
              <a:rPr sz="900" dirty="0">
                <a:latin typeface="Verdana"/>
                <a:cs typeface="Verdana"/>
              </a:rPr>
              <a:t>le luci del</a:t>
            </a:r>
            <a:r>
              <a:rPr sz="900" spc="-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sabato.</a:t>
            </a:r>
            <a:endParaRPr sz="900">
              <a:latin typeface="Verdana"/>
              <a:cs typeface="Verdana"/>
            </a:endParaRPr>
          </a:p>
          <a:p>
            <a:pPr marL="2249805" marR="5080">
              <a:lnSpc>
                <a:spcPct val="101299"/>
              </a:lnSpc>
              <a:spcBef>
                <a:spcPts val="600"/>
              </a:spcBef>
            </a:pPr>
            <a:r>
              <a:rPr sz="900" spc="-5" dirty="0">
                <a:latin typeface="Verdana"/>
                <a:cs typeface="Verdana"/>
              </a:rPr>
              <a:t>Intanto due </a:t>
            </a:r>
            <a:r>
              <a:rPr sz="900" dirty="0">
                <a:latin typeface="Verdana"/>
                <a:cs typeface="Verdana"/>
              </a:rPr>
              <a:t>delle </a:t>
            </a:r>
            <a:r>
              <a:rPr sz="900" spc="-5" dirty="0">
                <a:latin typeface="Verdana"/>
                <a:cs typeface="Verdana"/>
              </a:rPr>
              <a:t>donne, </a:t>
            </a:r>
            <a:r>
              <a:rPr sz="900" dirty="0">
                <a:latin typeface="Verdana"/>
                <a:cs typeface="Verdana"/>
              </a:rPr>
              <a:t>Maria Maddalena e </a:t>
            </a:r>
            <a:r>
              <a:rPr sz="900" spc="-5" dirty="0">
                <a:latin typeface="Verdana"/>
                <a:cs typeface="Verdana"/>
              </a:rPr>
              <a:t>l’altra </a:t>
            </a:r>
            <a:r>
              <a:rPr sz="900" dirty="0">
                <a:latin typeface="Verdana"/>
                <a:cs typeface="Verdana"/>
              </a:rPr>
              <a:t>Maria madre di  Giacomo e di </a:t>
            </a:r>
            <a:r>
              <a:rPr sz="900" spc="-5" dirty="0">
                <a:latin typeface="Verdana"/>
                <a:cs typeface="Verdana"/>
              </a:rPr>
              <a:t>Giuseppe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5" dirty="0">
                <a:latin typeface="Verdana"/>
                <a:cs typeface="Verdana"/>
              </a:rPr>
              <a:t>avevano </a:t>
            </a:r>
            <a:r>
              <a:rPr sz="900" dirty="0">
                <a:latin typeface="Verdana"/>
                <a:cs typeface="Verdana"/>
              </a:rPr>
              <a:t>seguito </a:t>
            </a:r>
            <a:r>
              <a:rPr sz="900" spc="-5" dirty="0">
                <a:latin typeface="Verdana"/>
                <a:cs typeface="Verdana"/>
              </a:rPr>
              <a:t>Gesù, </a:t>
            </a:r>
            <a:r>
              <a:rPr sz="900" spc="10" dirty="0">
                <a:latin typeface="Verdana"/>
                <a:cs typeface="Verdana"/>
              </a:rPr>
              <a:t>le </a:t>
            </a:r>
            <a:r>
              <a:rPr sz="900" dirty="0">
                <a:latin typeface="Verdana"/>
                <a:cs typeface="Verdana"/>
              </a:rPr>
              <a:t>stesse che </a:t>
            </a:r>
            <a:r>
              <a:rPr sz="900" spc="-5" dirty="0">
                <a:latin typeface="Verdana"/>
                <a:cs typeface="Verdana"/>
              </a:rPr>
              <a:t>erano  venute </a:t>
            </a:r>
            <a:r>
              <a:rPr sz="900" dirty="0">
                <a:latin typeface="Verdana"/>
                <a:cs typeface="Verdana"/>
              </a:rPr>
              <a:t>con lui dalla Galilea, </a:t>
            </a:r>
            <a:r>
              <a:rPr sz="900" spc="-5" dirty="0">
                <a:latin typeface="Verdana"/>
                <a:cs typeface="Verdana"/>
              </a:rPr>
              <a:t>stavano </a:t>
            </a:r>
            <a:r>
              <a:rPr sz="900" dirty="0">
                <a:latin typeface="Verdana"/>
                <a:cs typeface="Verdana"/>
              </a:rPr>
              <a:t>lì </a:t>
            </a:r>
            <a:r>
              <a:rPr sz="900" spc="-5" dirty="0">
                <a:latin typeface="Verdana"/>
                <a:cs typeface="Verdana"/>
              </a:rPr>
              <a:t>sedute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fronte </a:t>
            </a:r>
            <a:r>
              <a:rPr sz="900" dirty="0">
                <a:latin typeface="Verdana"/>
                <a:cs typeface="Verdana"/>
              </a:rPr>
              <a:t>alla tomba ad  </a:t>
            </a:r>
            <a:r>
              <a:rPr sz="900" spc="-5" dirty="0">
                <a:latin typeface="Verdana"/>
                <a:cs typeface="Verdana"/>
              </a:rPr>
              <a:t>osservare </a:t>
            </a:r>
            <a:r>
              <a:rPr sz="900" dirty="0">
                <a:latin typeface="Verdana"/>
                <a:cs typeface="Verdana"/>
              </a:rPr>
              <a:t>dove veniva </a:t>
            </a:r>
            <a:r>
              <a:rPr sz="900" spc="-5" dirty="0">
                <a:latin typeface="Verdana"/>
                <a:cs typeface="Verdana"/>
              </a:rPr>
              <a:t>deposto </a:t>
            </a:r>
            <a:r>
              <a:rPr sz="900" dirty="0">
                <a:latin typeface="Verdana"/>
                <a:cs typeface="Verdana"/>
              </a:rPr>
              <a:t>il corpo di </a:t>
            </a:r>
            <a:r>
              <a:rPr sz="900" spc="-5" dirty="0">
                <a:latin typeface="Verdana"/>
                <a:cs typeface="Verdana"/>
              </a:rPr>
              <a:t>Gesù. </a:t>
            </a:r>
            <a:r>
              <a:rPr sz="900" dirty="0">
                <a:latin typeface="Verdana"/>
                <a:cs typeface="Verdana"/>
              </a:rPr>
              <a:t>Poi se ne </a:t>
            </a:r>
            <a:r>
              <a:rPr sz="900" spc="-5" dirty="0">
                <a:latin typeface="Verdana"/>
                <a:cs typeface="Verdana"/>
              </a:rPr>
              <a:t>tornarono </a:t>
            </a:r>
            <a:r>
              <a:rPr sz="900" dirty="0">
                <a:latin typeface="Verdana"/>
                <a:cs typeface="Verdana"/>
              </a:rPr>
              <a:t>a  casa per preparare </a:t>
            </a:r>
            <a:r>
              <a:rPr sz="900" spc="-5" dirty="0">
                <a:latin typeface="Verdana"/>
                <a:cs typeface="Verdana"/>
              </a:rPr>
              <a:t>aromi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5" dirty="0">
                <a:latin typeface="Verdana"/>
                <a:cs typeface="Verdana"/>
              </a:rPr>
              <a:t>oli </a:t>
            </a:r>
            <a:r>
              <a:rPr sz="900" dirty="0">
                <a:latin typeface="Verdana"/>
                <a:cs typeface="Verdana"/>
              </a:rPr>
              <a:t>profumati. </a:t>
            </a:r>
            <a:r>
              <a:rPr sz="900" spc="-5" dirty="0">
                <a:latin typeface="Verdana"/>
                <a:cs typeface="Verdana"/>
              </a:rPr>
              <a:t>Il </a:t>
            </a:r>
            <a:r>
              <a:rPr sz="900" dirty="0">
                <a:latin typeface="Verdana"/>
                <a:cs typeface="Verdana"/>
              </a:rPr>
              <a:t>giorno </a:t>
            </a:r>
            <a:r>
              <a:rPr sz="900" spc="-5" dirty="0">
                <a:latin typeface="Verdana"/>
                <a:cs typeface="Verdana"/>
              </a:rPr>
              <a:t>dopo festivo,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sabato,  </a:t>
            </a:r>
            <a:r>
              <a:rPr sz="900" dirty="0">
                <a:latin typeface="Verdana"/>
                <a:cs typeface="Verdana"/>
              </a:rPr>
              <a:t>lo </a:t>
            </a:r>
            <a:r>
              <a:rPr sz="900" spc="-5" dirty="0">
                <a:latin typeface="Verdana"/>
                <a:cs typeface="Verdana"/>
              </a:rPr>
              <a:t>trascorsero nel </a:t>
            </a:r>
            <a:r>
              <a:rPr sz="900" dirty="0">
                <a:latin typeface="Verdana"/>
                <a:cs typeface="Verdana"/>
              </a:rPr>
              <a:t>riposo, come </a:t>
            </a:r>
            <a:r>
              <a:rPr sz="900" spc="-5" dirty="0">
                <a:latin typeface="Verdana"/>
                <a:cs typeface="Verdana"/>
              </a:rPr>
              <a:t>prescrive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legge ebraica. Colui che</a:t>
            </a:r>
            <a:r>
              <a:rPr sz="900" spc="1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ha</a:t>
            </a:r>
            <a:endParaRPr sz="900">
              <a:latin typeface="Verdana"/>
              <a:cs typeface="Verdana"/>
            </a:endParaRPr>
          </a:p>
          <a:p>
            <a:pPr marL="12700" marR="47625">
              <a:lnSpc>
                <a:spcPct val="101099"/>
              </a:lnSpc>
            </a:pPr>
            <a:r>
              <a:rPr sz="900" dirty="0">
                <a:latin typeface="Verdana"/>
                <a:cs typeface="Verdana"/>
              </a:rPr>
              <a:t>visto </a:t>
            </a:r>
            <a:r>
              <a:rPr sz="900" spc="-5" dirty="0">
                <a:latin typeface="Verdana"/>
                <a:cs typeface="Verdana"/>
              </a:rPr>
              <a:t>tutto </a:t>
            </a:r>
            <a:r>
              <a:rPr sz="900" dirty="0">
                <a:latin typeface="Verdana"/>
                <a:cs typeface="Verdana"/>
              </a:rPr>
              <a:t>questo </a:t>
            </a:r>
            <a:r>
              <a:rPr sz="900" spc="-10" dirty="0">
                <a:latin typeface="Verdana"/>
                <a:cs typeface="Verdana"/>
              </a:rPr>
              <a:t>ne ha </a:t>
            </a:r>
            <a:r>
              <a:rPr sz="900" spc="-5" dirty="0">
                <a:latin typeface="Verdana"/>
                <a:cs typeface="Verdana"/>
              </a:rPr>
              <a:t>dato testimonianza </a:t>
            </a:r>
            <a:r>
              <a:rPr sz="900" dirty="0">
                <a:latin typeface="Verdana"/>
                <a:cs typeface="Verdana"/>
              </a:rPr>
              <a:t>e la </a:t>
            </a:r>
            <a:r>
              <a:rPr sz="900" spc="-5" dirty="0">
                <a:latin typeface="Verdana"/>
                <a:cs typeface="Verdana"/>
              </a:rPr>
              <a:t>sua testimonianza </a:t>
            </a:r>
            <a:r>
              <a:rPr sz="900" dirty="0">
                <a:latin typeface="Verdana"/>
                <a:cs typeface="Verdana"/>
              </a:rPr>
              <a:t>è </a:t>
            </a:r>
            <a:r>
              <a:rPr sz="900" spc="-5" dirty="0">
                <a:latin typeface="Verdana"/>
                <a:cs typeface="Verdana"/>
              </a:rPr>
              <a:t>vera. </a:t>
            </a:r>
            <a:r>
              <a:rPr sz="900" dirty="0">
                <a:latin typeface="Verdana"/>
                <a:cs typeface="Verdana"/>
              </a:rPr>
              <a:t>Egli sa che dice il vero, </a:t>
            </a:r>
            <a:r>
              <a:rPr sz="900" spc="-5" dirty="0">
                <a:latin typeface="Verdana"/>
                <a:cs typeface="Verdana"/>
              </a:rPr>
              <a:t>perché anche  </a:t>
            </a:r>
            <a:r>
              <a:rPr sz="900" dirty="0">
                <a:latin typeface="Verdana"/>
                <a:cs typeface="Verdana"/>
              </a:rPr>
              <a:t>voi </a:t>
            </a:r>
            <a:r>
              <a:rPr sz="900" spc="-5" dirty="0">
                <a:latin typeface="Verdana"/>
                <a:cs typeface="Verdana"/>
              </a:rPr>
              <a:t>crediate.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1019" y="946404"/>
            <a:ext cx="2159507" cy="1680971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21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90360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Io</a:t>
            </a:r>
            <a:r>
              <a:rPr sz="1400" b="1" spc="-6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Giuseppe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707639" y="848349"/>
            <a:ext cx="4399280" cy="26638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i="1" dirty="0">
                <a:latin typeface="Verdana"/>
                <a:cs typeface="Verdana"/>
              </a:rPr>
              <a:t>«Io, Giuseppe, </a:t>
            </a:r>
            <a:r>
              <a:rPr sz="900" i="1" spc="-5" dirty="0">
                <a:latin typeface="Verdana"/>
                <a:cs typeface="Verdana"/>
              </a:rPr>
              <a:t>camminavo </a:t>
            </a:r>
            <a:r>
              <a:rPr sz="900" i="1" dirty="0">
                <a:latin typeface="Verdana"/>
                <a:cs typeface="Verdana"/>
              </a:rPr>
              <a:t>e non</a:t>
            </a:r>
            <a:r>
              <a:rPr sz="900" i="1" spc="-25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camminavo.</a:t>
            </a:r>
            <a:endParaRPr sz="9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9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</a:pPr>
            <a:r>
              <a:rPr sz="900" i="1" spc="-5" dirty="0">
                <a:latin typeface="Verdana"/>
                <a:cs typeface="Verdana"/>
              </a:rPr>
              <a:t>Guardai nell'aria </a:t>
            </a:r>
            <a:r>
              <a:rPr sz="900" i="1" dirty="0">
                <a:latin typeface="Verdana"/>
                <a:cs typeface="Verdana"/>
              </a:rPr>
              <a:t>e vidi l'aria colpita da</a:t>
            </a:r>
            <a:r>
              <a:rPr sz="900" i="1" spc="-25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stupore;</a:t>
            </a:r>
            <a:endParaRPr sz="900">
              <a:latin typeface="Verdana"/>
              <a:cs typeface="Verdana"/>
            </a:endParaRPr>
          </a:p>
          <a:p>
            <a:pPr marL="12700" marR="5080">
              <a:lnSpc>
                <a:spcPct val="101099"/>
              </a:lnSpc>
            </a:pPr>
            <a:r>
              <a:rPr sz="900" i="1" spc="-5" dirty="0">
                <a:latin typeface="Verdana"/>
                <a:cs typeface="Verdana"/>
              </a:rPr>
              <a:t>guardai </a:t>
            </a:r>
            <a:r>
              <a:rPr sz="900" i="1" dirty="0">
                <a:latin typeface="Verdana"/>
                <a:cs typeface="Verdana"/>
              </a:rPr>
              <a:t>verso la volta </a:t>
            </a:r>
            <a:r>
              <a:rPr sz="900" i="1" spc="-5" dirty="0">
                <a:latin typeface="Verdana"/>
                <a:cs typeface="Verdana"/>
              </a:rPr>
              <a:t>del </a:t>
            </a:r>
            <a:r>
              <a:rPr sz="900" i="1" dirty="0">
                <a:latin typeface="Verdana"/>
                <a:cs typeface="Verdana"/>
              </a:rPr>
              <a:t>cielo e la vidi ferma, e </a:t>
            </a:r>
            <a:r>
              <a:rPr sz="900" i="1" spc="-5" dirty="0">
                <a:latin typeface="Verdana"/>
                <a:cs typeface="Verdana"/>
              </a:rPr>
              <a:t>immobili gli uccelli </a:t>
            </a:r>
            <a:r>
              <a:rPr sz="900" i="1" dirty="0">
                <a:latin typeface="Verdana"/>
                <a:cs typeface="Verdana"/>
              </a:rPr>
              <a:t>del  cielo;</a:t>
            </a:r>
            <a:endParaRPr sz="90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900">
              <a:latin typeface="Verdana"/>
              <a:cs typeface="Verdana"/>
            </a:endParaRPr>
          </a:p>
          <a:p>
            <a:pPr marL="12700" marR="5080">
              <a:lnSpc>
                <a:spcPct val="101099"/>
              </a:lnSpc>
            </a:pPr>
            <a:r>
              <a:rPr sz="900" i="1" spc="-5" dirty="0">
                <a:latin typeface="Verdana"/>
                <a:cs typeface="Verdana"/>
              </a:rPr>
              <a:t>guardai sulla </a:t>
            </a:r>
            <a:r>
              <a:rPr sz="900" i="1" dirty="0">
                <a:latin typeface="Verdana"/>
                <a:cs typeface="Verdana"/>
              </a:rPr>
              <a:t>terra e vidi un </a:t>
            </a:r>
            <a:r>
              <a:rPr sz="900" i="1" spc="-5" dirty="0">
                <a:latin typeface="Verdana"/>
                <a:cs typeface="Verdana"/>
              </a:rPr>
              <a:t>vaso </a:t>
            </a:r>
            <a:r>
              <a:rPr sz="900" i="1" dirty="0">
                <a:latin typeface="Verdana"/>
                <a:cs typeface="Verdana"/>
              </a:rPr>
              <a:t>giacente e degli operai coricati con le  mani </a:t>
            </a:r>
            <a:r>
              <a:rPr sz="900" i="1" spc="-5" dirty="0">
                <a:latin typeface="Verdana"/>
                <a:cs typeface="Verdana"/>
              </a:rPr>
              <a:t>nel </a:t>
            </a:r>
            <a:r>
              <a:rPr sz="900" i="1" dirty="0">
                <a:latin typeface="Verdana"/>
                <a:cs typeface="Verdana"/>
              </a:rPr>
              <a:t>vaso:</a:t>
            </a:r>
            <a:endParaRPr sz="9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900" i="1" dirty="0">
                <a:latin typeface="Verdana"/>
                <a:cs typeface="Verdana"/>
              </a:rPr>
              <a:t>ma quelli </a:t>
            </a:r>
            <a:r>
              <a:rPr sz="900" i="1" spc="-5" dirty="0">
                <a:latin typeface="Verdana"/>
                <a:cs typeface="Verdana"/>
              </a:rPr>
              <a:t>che </a:t>
            </a:r>
            <a:r>
              <a:rPr sz="900" i="1" dirty="0">
                <a:latin typeface="Verdana"/>
                <a:cs typeface="Verdana"/>
              </a:rPr>
              <a:t>masticavano </a:t>
            </a:r>
            <a:r>
              <a:rPr sz="900" i="1" spc="-5" dirty="0">
                <a:latin typeface="Verdana"/>
                <a:cs typeface="Verdana"/>
              </a:rPr>
              <a:t>non</a:t>
            </a:r>
            <a:r>
              <a:rPr sz="900" i="1" spc="-15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masticavano,</a:t>
            </a:r>
            <a:endParaRPr sz="900">
              <a:latin typeface="Verdana"/>
              <a:cs typeface="Verdana"/>
            </a:endParaRPr>
          </a:p>
          <a:p>
            <a:pPr marL="12700" marR="967740">
              <a:lnSpc>
                <a:spcPct val="101099"/>
              </a:lnSpc>
            </a:pPr>
            <a:r>
              <a:rPr sz="900" i="1" dirty="0">
                <a:latin typeface="Verdana"/>
                <a:cs typeface="Verdana"/>
              </a:rPr>
              <a:t>quelli che prendevano su il cibo non </a:t>
            </a:r>
            <a:r>
              <a:rPr sz="900" i="1" spc="-5" dirty="0">
                <a:latin typeface="Verdana"/>
                <a:cs typeface="Verdana"/>
              </a:rPr>
              <a:t>l'alzavano </a:t>
            </a:r>
            <a:r>
              <a:rPr sz="900" i="1" dirty="0">
                <a:latin typeface="Verdana"/>
                <a:cs typeface="Verdana"/>
              </a:rPr>
              <a:t>dal vaso,  quelli che lo </a:t>
            </a:r>
            <a:r>
              <a:rPr sz="900" i="1" spc="-5" dirty="0">
                <a:latin typeface="Verdana"/>
                <a:cs typeface="Verdana"/>
              </a:rPr>
              <a:t>stavano portando </a:t>
            </a:r>
            <a:r>
              <a:rPr sz="900" i="1" dirty="0">
                <a:latin typeface="Verdana"/>
                <a:cs typeface="Verdana"/>
              </a:rPr>
              <a:t>alla bocca non lo </a:t>
            </a:r>
            <a:r>
              <a:rPr sz="900" i="1" spc="-5" dirty="0">
                <a:latin typeface="Verdana"/>
                <a:cs typeface="Verdana"/>
              </a:rPr>
              <a:t>portavano;  </a:t>
            </a:r>
            <a:r>
              <a:rPr sz="900" i="1" dirty="0">
                <a:latin typeface="Verdana"/>
                <a:cs typeface="Verdana"/>
              </a:rPr>
              <a:t>i </a:t>
            </a:r>
            <a:r>
              <a:rPr sz="900" i="1" spc="-5" dirty="0">
                <a:latin typeface="Verdana"/>
                <a:cs typeface="Verdana"/>
              </a:rPr>
              <a:t>visi </a:t>
            </a:r>
            <a:r>
              <a:rPr sz="900" i="1" dirty="0">
                <a:latin typeface="Verdana"/>
                <a:cs typeface="Verdana"/>
              </a:rPr>
              <a:t>di tutti </a:t>
            </a:r>
            <a:r>
              <a:rPr sz="900" i="1" spc="-5" dirty="0">
                <a:latin typeface="Verdana"/>
                <a:cs typeface="Verdana"/>
              </a:rPr>
              <a:t>erano </a:t>
            </a:r>
            <a:r>
              <a:rPr sz="900" i="1" dirty="0">
                <a:latin typeface="Verdana"/>
                <a:cs typeface="Verdana"/>
              </a:rPr>
              <a:t>rivolti a </a:t>
            </a:r>
            <a:r>
              <a:rPr sz="900" i="1" spc="-5" dirty="0">
                <a:latin typeface="Verdana"/>
                <a:cs typeface="Verdana"/>
              </a:rPr>
              <a:t>guardare </a:t>
            </a:r>
            <a:r>
              <a:rPr sz="900" i="1" dirty="0">
                <a:latin typeface="Verdana"/>
                <a:cs typeface="Verdana"/>
              </a:rPr>
              <a:t>in</a:t>
            </a:r>
            <a:r>
              <a:rPr sz="900" i="1" spc="-10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alto.</a:t>
            </a:r>
            <a:endParaRPr sz="9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850">
              <a:latin typeface="Verdana"/>
              <a:cs typeface="Verdana"/>
            </a:endParaRPr>
          </a:p>
          <a:p>
            <a:pPr marL="12700" marR="5080">
              <a:lnSpc>
                <a:spcPct val="101099"/>
              </a:lnSpc>
            </a:pPr>
            <a:r>
              <a:rPr sz="900" i="1" spc="-5" dirty="0">
                <a:latin typeface="Verdana"/>
                <a:cs typeface="Verdana"/>
              </a:rPr>
              <a:t>Ecco </a:t>
            </a:r>
            <a:r>
              <a:rPr sz="900" i="1" dirty="0">
                <a:latin typeface="Verdana"/>
                <a:cs typeface="Verdana"/>
              </a:rPr>
              <a:t>delle </a:t>
            </a:r>
            <a:r>
              <a:rPr sz="900" i="1" spc="-5" dirty="0">
                <a:latin typeface="Verdana"/>
                <a:cs typeface="Verdana"/>
              </a:rPr>
              <a:t>pecore spinte innanzi che invece stavano ferme: </a:t>
            </a:r>
            <a:r>
              <a:rPr sz="900" i="1" dirty="0">
                <a:latin typeface="Verdana"/>
                <a:cs typeface="Verdana"/>
              </a:rPr>
              <a:t>il </a:t>
            </a:r>
            <a:r>
              <a:rPr sz="900" i="1" spc="-5" dirty="0">
                <a:latin typeface="Verdana"/>
                <a:cs typeface="Verdana"/>
              </a:rPr>
              <a:t>pastore alzò  </a:t>
            </a:r>
            <a:r>
              <a:rPr sz="900" i="1" dirty="0">
                <a:latin typeface="Verdana"/>
                <a:cs typeface="Verdana"/>
              </a:rPr>
              <a:t>la </a:t>
            </a:r>
            <a:r>
              <a:rPr sz="900" i="1" spc="-5" dirty="0">
                <a:latin typeface="Verdana"/>
                <a:cs typeface="Verdana"/>
              </a:rPr>
              <a:t>mano </a:t>
            </a:r>
            <a:r>
              <a:rPr sz="900" i="1" dirty="0">
                <a:latin typeface="Verdana"/>
                <a:cs typeface="Verdana"/>
              </a:rPr>
              <a:t>per percuoterle, ma la </a:t>
            </a:r>
            <a:r>
              <a:rPr sz="900" i="1" spc="-5" dirty="0">
                <a:latin typeface="Verdana"/>
                <a:cs typeface="Verdana"/>
              </a:rPr>
              <a:t>sua </a:t>
            </a:r>
            <a:r>
              <a:rPr sz="900" i="1" dirty="0">
                <a:latin typeface="Verdana"/>
                <a:cs typeface="Verdana"/>
              </a:rPr>
              <a:t>mano restò per</a:t>
            </a:r>
            <a:r>
              <a:rPr sz="900" i="1" spc="-25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aria.</a:t>
            </a:r>
            <a:endParaRPr sz="900">
              <a:latin typeface="Verdana"/>
              <a:cs typeface="Verdana"/>
            </a:endParaRPr>
          </a:p>
          <a:p>
            <a:pPr marL="12700" marR="5080">
              <a:lnSpc>
                <a:spcPct val="101099"/>
              </a:lnSpc>
              <a:spcBef>
                <a:spcPts val="15"/>
              </a:spcBef>
            </a:pPr>
            <a:r>
              <a:rPr sz="900" i="1" spc="-5" dirty="0">
                <a:latin typeface="Verdana"/>
                <a:cs typeface="Verdana"/>
              </a:rPr>
              <a:t>Guardai </a:t>
            </a:r>
            <a:r>
              <a:rPr sz="900" i="1" dirty="0">
                <a:latin typeface="Verdana"/>
                <a:cs typeface="Verdana"/>
              </a:rPr>
              <a:t>la corrente </a:t>
            </a:r>
            <a:r>
              <a:rPr sz="900" i="1" spc="-5" dirty="0">
                <a:latin typeface="Verdana"/>
                <a:cs typeface="Verdana"/>
              </a:rPr>
              <a:t>del fiume </a:t>
            </a:r>
            <a:r>
              <a:rPr sz="900" i="1" dirty="0">
                <a:latin typeface="Verdana"/>
                <a:cs typeface="Verdana"/>
              </a:rPr>
              <a:t>e vidi le </a:t>
            </a:r>
            <a:r>
              <a:rPr sz="900" i="1" spc="-5" dirty="0">
                <a:latin typeface="Verdana"/>
                <a:cs typeface="Verdana"/>
              </a:rPr>
              <a:t>bocche </a:t>
            </a:r>
            <a:r>
              <a:rPr sz="900" i="1" dirty="0">
                <a:latin typeface="Verdana"/>
                <a:cs typeface="Verdana"/>
              </a:rPr>
              <a:t>dei </a:t>
            </a:r>
            <a:r>
              <a:rPr sz="900" i="1" spc="-5" dirty="0">
                <a:latin typeface="Verdana"/>
                <a:cs typeface="Verdana"/>
              </a:rPr>
              <a:t>capretti poggiate  sull'acqua, </a:t>
            </a:r>
            <a:r>
              <a:rPr sz="900" i="1" dirty="0">
                <a:latin typeface="Verdana"/>
                <a:cs typeface="Verdana"/>
              </a:rPr>
              <a:t>ma non</a:t>
            </a:r>
            <a:r>
              <a:rPr sz="900" i="1" spc="-20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bevevano.</a:t>
            </a:r>
            <a:endParaRPr sz="9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9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</a:pPr>
            <a:r>
              <a:rPr sz="900" i="1" dirty="0">
                <a:latin typeface="Verdana"/>
                <a:cs typeface="Verdana"/>
              </a:rPr>
              <a:t>Poi, in un istante, tutte le cose </a:t>
            </a:r>
            <a:r>
              <a:rPr sz="900" i="1" spc="-5" dirty="0">
                <a:latin typeface="Verdana"/>
                <a:cs typeface="Verdana"/>
              </a:rPr>
              <a:t>ripresero </a:t>
            </a:r>
            <a:r>
              <a:rPr sz="900" i="1" dirty="0">
                <a:latin typeface="Verdana"/>
                <a:cs typeface="Verdana"/>
              </a:rPr>
              <a:t>il </a:t>
            </a:r>
            <a:r>
              <a:rPr sz="900" i="1" spc="-5" dirty="0">
                <a:latin typeface="Verdana"/>
                <a:cs typeface="Verdana"/>
              </a:rPr>
              <a:t>loro</a:t>
            </a:r>
            <a:r>
              <a:rPr sz="900" i="1" spc="-45" dirty="0">
                <a:latin typeface="Verdana"/>
                <a:cs typeface="Verdana"/>
              </a:rPr>
              <a:t> </a:t>
            </a:r>
            <a:r>
              <a:rPr sz="900" i="1" spc="-5" dirty="0">
                <a:latin typeface="Verdana"/>
                <a:cs typeface="Verdana"/>
              </a:rPr>
              <a:t>corso».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50163" y="912875"/>
            <a:ext cx="2051303" cy="2663951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0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97155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Le pie</a:t>
            </a:r>
            <a:r>
              <a:rPr sz="1400" b="1" spc="-9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donne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48120" cy="274002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094230" marR="5080">
              <a:lnSpc>
                <a:spcPct val="101400"/>
              </a:lnSpc>
              <a:spcBef>
                <a:spcPts val="85"/>
              </a:spcBef>
            </a:pPr>
            <a:r>
              <a:rPr sz="900" spc="-5" dirty="0">
                <a:latin typeface="Verdana"/>
                <a:cs typeface="Verdana"/>
              </a:rPr>
              <a:t>Il </a:t>
            </a:r>
            <a:r>
              <a:rPr sz="900" dirty="0">
                <a:latin typeface="Verdana"/>
                <a:cs typeface="Verdana"/>
              </a:rPr>
              <a:t>primo </a:t>
            </a:r>
            <a:r>
              <a:rPr sz="900" spc="-5" dirty="0">
                <a:latin typeface="Verdana"/>
                <a:cs typeface="Verdana"/>
              </a:rPr>
              <a:t>giorno dopo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sabato,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dirty="0">
                <a:latin typeface="Verdana"/>
                <a:cs typeface="Verdana"/>
              </a:rPr>
              <a:t>buon mattino, al </a:t>
            </a:r>
            <a:r>
              <a:rPr sz="900" spc="-5" dirty="0">
                <a:latin typeface="Verdana"/>
                <a:cs typeface="Verdana"/>
              </a:rPr>
              <a:t>levar </a:t>
            </a:r>
            <a:r>
              <a:rPr sz="900" dirty="0">
                <a:latin typeface="Verdana"/>
                <a:cs typeface="Verdana"/>
              </a:rPr>
              <a:t>del </a:t>
            </a:r>
            <a:r>
              <a:rPr sz="900" spc="-5" dirty="0">
                <a:latin typeface="Verdana"/>
                <a:cs typeface="Verdana"/>
              </a:rPr>
              <a:t>sole, </a:t>
            </a:r>
            <a:r>
              <a:rPr sz="900" dirty="0">
                <a:latin typeface="Verdana"/>
                <a:cs typeface="Verdana"/>
              </a:rPr>
              <a:t>le donne  </a:t>
            </a:r>
            <a:r>
              <a:rPr sz="900" spc="-5" dirty="0">
                <a:latin typeface="Verdana"/>
                <a:cs typeface="Verdana"/>
              </a:rPr>
              <a:t>Maria </a:t>
            </a:r>
            <a:r>
              <a:rPr sz="900" dirty="0">
                <a:latin typeface="Verdana"/>
                <a:cs typeface="Verdana"/>
              </a:rPr>
              <a:t>Maddalena, </a:t>
            </a:r>
            <a:r>
              <a:rPr sz="900" spc="-5" dirty="0">
                <a:latin typeface="Verdana"/>
                <a:cs typeface="Verdana"/>
              </a:rPr>
              <a:t>Maria, madre </a:t>
            </a:r>
            <a:r>
              <a:rPr sz="900" dirty="0">
                <a:latin typeface="Verdana"/>
                <a:cs typeface="Verdana"/>
              </a:rPr>
              <a:t>di Giacomo e Salomè si recarono alla tomba,  portando con sé gli aromi che </a:t>
            </a:r>
            <a:r>
              <a:rPr sz="900" spc="-5" dirty="0">
                <a:latin typeface="Verdana"/>
                <a:cs typeface="Verdana"/>
              </a:rPr>
              <a:t>avevano </a:t>
            </a:r>
            <a:r>
              <a:rPr sz="900" dirty="0">
                <a:latin typeface="Verdana"/>
                <a:cs typeface="Verdana"/>
              </a:rPr>
              <a:t>preparato, per andare ad  imbalsamare il </a:t>
            </a:r>
            <a:r>
              <a:rPr sz="900" spc="-5" dirty="0">
                <a:latin typeface="Verdana"/>
                <a:cs typeface="Verdana"/>
              </a:rPr>
              <a:t>corpo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Gesù. Mentre andavano dicevano fra </a:t>
            </a:r>
            <a:r>
              <a:rPr sz="900" dirty="0">
                <a:latin typeface="Verdana"/>
                <a:cs typeface="Verdana"/>
              </a:rPr>
              <a:t>loro: </a:t>
            </a:r>
            <a:r>
              <a:rPr sz="900" spc="-5" dirty="0">
                <a:latin typeface="Verdana"/>
                <a:cs typeface="Verdana"/>
              </a:rPr>
              <a:t>«Chi </a:t>
            </a:r>
            <a:r>
              <a:rPr sz="900" dirty="0">
                <a:latin typeface="Verdana"/>
                <a:cs typeface="Verdana"/>
              </a:rPr>
              <a:t>ci  </a:t>
            </a:r>
            <a:r>
              <a:rPr sz="900" spc="-5" dirty="0">
                <a:latin typeface="Verdana"/>
                <a:cs typeface="Verdana"/>
              </a:rPr>
              <a:t>farà </a:t>
            </a:r>
            <a:r>
              <a:rPr sz="900" dirty="0">
                <a:latin typeface="Verdana"/>
                <a:cs typeface="Verdana"/>
              </a:rPr>
              <a:t>rotolare via la </a:t>
            </a:r>
            <a:r>
              <a:rPr sz="900" spc="-5" dirty="0">
                <a:latin typeface="Verdana"/>
                <a:cs typeface="Verdana"/>
              </a:rPr>
              <a:t>pietra </a:t>
            </a:r>
            <a:r>
              <a:rPr sz="900" dirty="0">
                <a:latin typeface="Verdana"/>
                <a:cs typeface="Verdana"/>
              </a:rPr>
              <a:t>che è davanti </a:t>
            </a:r>
            <a:r>
              <a:rPr sz="900" spc="-5" dirty="0">
                <a:latin typeface="Verdana"/>
                <a:cs typeface="Verdana"/>
              </a:rPr>
              <a:t>all’ingresso </a:t>
            </a:r>
            <a:r>
              <a:rPr sz="900" dirty="0">
                <a:latin typeface="Verdana"/>
                <a:cs typeface="Verdana"/>
              </a:rPr>
              <a:t>del </a:t>
            </a:r>
            <a:r>
              <a:rPr sz="900" spc="-5" dirty="0">
                <a:latin typeface="Verdana"/>
                <a:cs typeface="Verdana"/>
              </a:rPr>
              <a:t>sepolcro?». </a:t>
            </a:r>
            <a:r>
              <a:rPr sz="900" dirty="0">
                <a:latin typeface="Verdana"/>
                <a:cs typeface="Verdana"/>
              </a:rPr>
              <a:t>Ma  </a:t>
            </a:r>
            <a:r>
              <a:rPr sz="900" spc="-5" dirty="0">
                <a:latin typeface="Verdana"/>
                <a:cs typeface="Verdana"/>
              </a:rPr>
              <a:t>quando arrivarono, </a:t>
            </a:r>
            <a:r>
              <a:rPr sz="900" dirty="0">
                <a:latin typeface="Verdana"/>
                <a:cs typeface="Verdana"/>
              </a:rPr>
              <a:t>guardarono, e videro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la grossa pietra, molto  pesante, era stata già spostata. Allora, piene di spavento, </a:t>
            </a:r>
            <a:r>
              <a:rPr sz="900" spc="-5" dirty="0">
                <a:latin typeface="Verdana"/>
                <a:cs typeface="Verdana"/>
              </a:rPr>
              <a:t>entrarono </a:t>
            </a:r>
            <a:r>
              <a:rPr sz="900" dirty="0">
                <a:latin typeface="Verdana"/>
                <a:cs typeface="Verdana"/>
              </a:rPr>
              <a:t>nel  </a:t>
            </a:r>
            <a:r>
              <a:rPr sz="900" spc="-5" dirty="0">
                <a:latin typeface="Verdana"/>
                <a:cs typeface="Verdana"/>
              </a:rPr>
              <a:t>sepolcro, </a:t>
            </a:r>
            <a:r>
              <a:rPr sz="900" dirty="0">
                <a:latin typeface="Verdana"/>
                <a:cs typeface="Verdana"/>
              </a:rPr>
              <a:t>ma non trovarono il corpo del </a:t>
            </a:r>
            <a:r>
              <a:rPr sz="900" spc="-5" dirty="0">
                <a:latin typeface="Verdana"/>
                <a:cs typeface="Verdana"/>
              </a:rPr>
              <a:t>Signore Gesù. </a:t>
            </a:r>
            <a:r>
              <a:rPr sz="900" dirty="0">
                <a:latin typeface="Verdana"/>
                <a:cs typeface="Verdana"/>
              </a:rPr>
              <a:t>Le donne stavano  </a:t>
            </a:r>
            <a:r>
              <a:rPr sz="900" spc="-5" dirty="0">
                <a:latin typeface="Verdana"/>
                <a:cs typeface="Verdana"/>
              </a:rPr>
              <a:t>ancora </a:t>
            </a:r>
            <a:r>
              <a:rPr sz="900" dirty="0">
                <a:latin typeface="Verdana"/>
                <a:cs typeface="Verdana"/>
              </a:rPr>
              <a:t>lì </a:t>
            </a:r>
            <a:r>
              <a:rPr sz="900" spc="-5" dirty="0">
                <a:latin typeface="Verdana"/>
                <a:cs typeface="Verdana"/>
              </a:rPr>
              <a:t>senza </a:t>
            </a:r>
            <a:r>
              <a:rPr sz="900" dirty="0">
                <a:latin typeface="Verdana"/>
                <a:cs typeface="Verdana"/>
              </a:rPr>
              <a:t>sapere che cosa </a:t>
            </a:r>
            <a:r>
              <a:rPr sz="900" spc="-5" dirty="0">
                <a:latin typeface="Verdana"/>
                <a:cs typeface="Verdana"/>
              </a:rPr>
              <a:t>fare, </a:t>
            </a:r>
            <a:r>
              <a:rPr sz="900" dirty="0">
                <a:latin typeface="Verdana"/>
                <a:cs typeface="Verdana"/>
              </a:rPr>
              <a:t>quando apparvero loro </a:t>
            </a:r>
            <a:r>
              <a:rPr sz="900" spc="-5" dirty="0">
                <a:latin typeface="Verdana"/>
                <a:cs typeface="Verdana"/>
              </a:rPr>
              <a:t>due uomini </a:t>
            </a:r>
            <a:r>
              <a:rPr sz="900" dirty="0">
                <a:latin typeface="Verdana"/>
                <a:cs typeface="Verdana"/>
              </a:rPr>
              <a:t>in  </a:t>
            </a:r>
            <a:r>
              <a:rPr sz="900" spc="-5" dirty="0">
                <a:latin typeface="Verdana"/>
                <a:cs typeface="Verdana"/>
              </a:rPr>
              <a:t>vesti sfolgoranti. Impaurite, tennero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faccia </a:t>
            </a:r>
            <a:r>
              <a:rPr sz="900" dirty="0">
                <a:latin typeface="Verdana"/>
                <a:cs typeface="Verdana"/>
              </a:rPr>
              <a:t>abbassata </a:t>
            </a:r>
            <a:r>
              <a:rPr sz="900" spc="-5" dirty="0">
                <a:latin typeface="Verdana"/>
                <a:cs typeface="Verdana"/>
              </a:rPr>
              <a:t>verso</a:t>
            </a:r>
            <a:r>
              <a:rPr sz="900" spc="5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terra.</a:t>
            </a:r>
            <a:endParaRPr sz="900">
              <a:latin typeface="Verdana"/>
              <a:cs typeface="Verdana"/>
            </a:endParaRPr>
          </a:p>
          <a:p>
            <a:pPr marL="2094230" marR="46355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Ma quegli </a:t>
            </a:r>
            <a:r>
              <a:rPr sz="900" spc="-5" dirty="0">
                <a:latin typeface="Verdana"/>
                <a:cs typeface="Verdana"/>
              </a:rPr>
              <a:t>uomini </a:t>
            </a:r>
            <a:r>
              <a:rPr sz="900" dirty="0">
                <a:latin typeface="Verdana"/>
                <a:cs typeface="Verdana"/>
              </a:rPr>
              <a:t>dissero loro: </a:t>
            </a:r>
            <a:r>
              <a:rPr sz="900" spc="-5" dirty="0">
                <a:latin typeface="Verdana"/>
                <a:cs typeface="Verdana"/>
              </a:rPr>
              <a:t>«Non </a:t>
            </a:r>
            <a:r>
              <a:rPr sz="900" dirty="0">
                <a:latin typeface="Verdana"/>
                <a:cs typeface="Verdana"/>
              </a:rPr>
              <a:t>spaventatevi. Voi cercate Gesù di  </a:t>
            </a:r>
            <a:r>
              <a:rPr sz="900" spc="-5" dirty="0">
                <a:latin typeface="Verdana"/>
                <a:cs typeface="Verdana"/>
              </a:rPr>
              <a:t>Nazareth, </a:t>
            </a:r>
            <a:r>
              <a:rPr sz="900" dirty="0">
                <a:latin typeface="Verdana"/>
                <a:cs typeface="Verdana"/>
              </a:rPr>
              <a:t>quello che è </a:t>
            </a:r>
            <a:r>
              <a:rPr sz="900" spc="-5" dirty="0">
                <a:latin typeface="Verdana"/>
                <a:cs typeface="Verdana"/>
              </a:rPr>
              <a:t>stato crocifisso. Perché cercate tra </a:t>
            </a:r>
            <a:r>
              <a:rPr sz="900" dirty="0">
                <a:latin typeface="Verdana"/>
                <a:cs typeface="Verdana"/>
              </a:rPr>
              <a:t>i </a:t>
            </a:r>
            <a:r>
              <a:rPr sz="900" spc="-5" dirty="0">
                <a:latin typeface="Verdana"/>
                <a:cs typeface="Verdana"/>
              </a:rPr>
              <a:t>morti colui </a:t>
            </a:r>
            <a:r>
              <a:rPr sz="900" dirty="0">
                <a:latin typeface="Verdana"/>
                <a:cs typeface="Verdana"/>
              </a:rPr>
              <a:t>che è  vivo? Egli non è </a:t>
            </a:r>
            <a:r>
              <a:rPr sz="900" spc="-5" dirty="0">
                <a:latin typeface="Verdana"/>
                <a:cs typeface="Verdana"/>
              </a:rPr>
              <a:t>qui, </a:t>
            </a:r>
            <a:r>
              <a:rPr sz="900" dirty="0">
                <a:latin typeface="Verdana"/>
                <a:cs typeface="Verdana"/>
              </a:rPr>
              <a:t>ma è risorto! Ricordatevi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ve lo disse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era  </a:t>
            </a:r>
            <a:r>
              <a:rPr sz="900" spc="-5" dirty="0">
                <a:latin typeface="Verdana"/>
                <a:cs typeface="Verdana"/>
              </a:rPr>
              <a:t>ancora </a:t>
            </a:r>
            <a:r>
              <a:rPr sz="900" dirty="0">
                <a:latin typeface="Verdana"/>
                <a:cs typeface="Verdana"/>
              </a:rPr>
              <a:t>in Galilea. Allora vi diceva: – È </a:t>
            </a:r>
            <a:r>
              <a:rPr sz="900" spc="-5" dirty="0">
                <a:latin typeface="Verdana"/>
                <a:cs typeface="Verdana"/>
              </a:rPr>
              <a:t>necessario </a:t>
            </a:r>
            <a:r>
              <a:rPr sz="900" dirty="0">
                <a:latin typeface="Verdana"/>
                <a:cs typeface="Verdana"/>
              </a:rPr>
              <a:t>che il Figlio </a:t>
            </a:r>
            <a:r>
              <a:rPr sz="900" spc="-5" dirty="0">
                <a:latin typeface="Verdana"/>
                <a:cs typeface="Verdana"/>
              </a:rPr>
              <a:t>dell’uomo </a:t>
            </a:r>
            <a:r>
              <a:rPr sz="900" dirty="0">
                <a:latin typeface="Verdana"/>
                <a:cs typeface="Verdana"/>
              </a:rPr>
              <a:t>sia  consegnato</a:t>
            </a:r>
            <a:r>
              <a:rPr sz="900" spc="5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nelle</a:t>
            </a:r>
            <a:r>
              <a:rPr sz="900" spc="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mani</a:t>
            </a:r>
            <a:r>
              <a:rPr sz="900" spc="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</a:t>
            </a:r>
            <a:r>
              <a:rPr sz="900" spc="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persone</a:t>
            </a:r>
            <a:r>
              <a:rPr sz="900" spc="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malvagie</a:t>
            </a:r>
            <a:r>
              <a:rPr sz="900" spc="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</a:t>
            </a:r>
            <a:r>
              <a:rPr sz="900" spc="5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queste</a:t>
            </a:r>
            <a:r>
              <a:rPr sz="900" spc="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lo</a:t>
            </a:r>
            <a:r>
              <a:rPr sz="900" spc="5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crocifiggeranno.</a:t>
            </a:r>
            <a:r>
              <a:rPr sz="900" spc="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Ma</a:t>
            </a:r>
            <a:endParaRPr sz="900">
              <a:latin typeface="Verdana"/>
              <a:cs typeface="Verdana"/>
            </a:endParaRPr>
          </a:p>
          <a:p>
            <a:pPr marL="12700" marR="45720" algn="just">
              <a:lnSpc>
                <a:spcPct val="101099"/>
              </a:lnSpc>
              <a:spcBef>
                <a:spcPts val="10"/>
              </a:spcBef>
            </a:pPr>
            <a:r>
              <a:rPr sz="900" dirty="0">
                <a:latin typeface="Verdana"/>
                <a:cs typeface="Verdana"/>
              </a:rPr>
              <a:t>il terzo giorno </a:t>
            </a:r>
            <a:r>
              <a:rPr sz="900" spc="-5" dirty="0">
                <a:latin typeface="Verdana"/>
                <a:cs typeface="Verdana"/>
              </a:rPr>
              <a:t>risusciterà». </a:t>
            </a:r>
            <a:r>
              <a:rPr sz="900" dirty="0">
                <a:latin typeface="Verdana"/>
                <a:cs typeface="Verdana"/>
              </a:rPr>
              <a:t>Allora le </a:t>
            </a:r>
            <a:r>
              <a:rPr sz="900" spc="-5" dirty="0">
                <a:latin typeface="Verdana"/>
                <a:cs typeface="Verdana"/>
              </a:rPr>
              <a:t>donne </a:t>
            </a:r>
            <a:r>
              <a:rPr sz="900" dirty="0">
                <a:latin typeface="Verdana"/>
                <a:cs typeface="Verdana"/>
              </a:rPr>
              <a:t>si ricordarono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Gesù aveva </a:t>
            </a:r>
            <a:r>
              <a:rPr sz="900" spc="-5" dirty="0">
                <a:latin typeface="Verdana"/>
                <a:cs typeface="Verdana"/>
              </a:rPr>
              <a:t>detto </a:t>
            </a:r>
            <a:r>
              <a:rPr sz="900" dirty="0">
                <a:latin typeface="Verdana"/>
                <a:cs typeface="Verdana"/>
              </a:rPr>
              <a:t>quelle parole. Abbandonato in  fretta il </a:t>
            </a:r>
            <a:r>
              <a:rPr sz="900" spc="-5" dirty="0">
                <a:latin typeface="Verdana"/>
                <a:cs typeface="Verdana"/>
              </a:rPr>
              <a:t>sepolcro, </a:t>
            </a:r>
            <a:r>
              <a:rPr sz="900" dirty="0">
                <a:latin typeface="Verdana"/>
                <a:cs typeface="Verdana"/>
              </a:rPr>
              <a:t>con timore e gioia grande, le donne corsero a </a:t>
            </a:r>
            <a:r>
              <a:rPr sz="900" spc="-5" dirty="0">
                <a:latin typeface="Verdana"/>
                <a:cs typeface="Verdana"/>
              </a:rPr>
              <a:t>raccontare </a:t>
            </a:r>
            <a:r>
              <a:rPr sz="900" dirty="0">
                <a:latin typeface="Verdana"/>
                <a:cs typeface="Verdana"/>
              </a:rPr>
              <a:t>agli Undici apostoli e a tutti gli altri  discepoli quello </a:t>
            </a:r>
            <a:r>
              <a:rPr sz="900" spc="-5" dirty="0">
                <a:latin typeface="Verdana"/>
                <a:cs typeface="Verdana"/>
              </a:rPr>
              <a:t>che avevano visto </a:t>
            </a:r>
            <a:r>
              <a:rPr sz="900" dirty="0">
                <a:latin typeface="Verdana"/>
                <a:cs typeface="Verdana"/>
              </a:rPr>
              <a:t>e udito. Ma quelle </a:t>
            </a:r>
            <a:r>
              <a:rPr sz="900" spc="-5" dirty="0">
                <a:latin typeface="Verdana"/>
                <a:cs typeface="Verdana"/>
              </a:rPr>
              <a:t>parole parvero </a:t>
            </a:r>
            <a:r>
              <a:rPr sz="900" dirty="0">
                <a:latin typeface="Verdana"/>
                <a:cs typeface="Verdana"/>
              </a:rPr>
              <a:t>loro come un vaneggiamento e </a:t>
            </a:r>
            <a:r>
              <a:rPr sz="900" spc="-5" dirty="0">
                <a:latin typeface="Verdana"/>
                <a:cs typeface="Verdana"/>
              </a:rPr>
              <a:t>non  </a:t>
            </a:r>
            <a:r>
              <a:rPr sz="900" dirty="0">
                <a:latin typeface="Verdana"/>
                <a:cs typeface="Verdana"/>
              </a:rPr>
              <a:t>credettero ad </a:t>
            </a:r>
            <a:r>
              <a:rPr sz="900" spc="-5" dirty="0">
                <a:latin typeface="Verdana"/>
                <a:cs typeface="Verdana"/>
              </a:rPr>
              <a:t>esse.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3504" y="960119"/>
            <a:ext cx="1940051" cy="1940051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544945" cy="21469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Pietro e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Giovanni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vanno al</a:t>
            </a:r>
            <a:r>
              <a:rPr sz="1400" b="1" spc="-2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sepolcro</a:t>
            </a:r>
            <a:endParaRPr sz="1400">
              <a:latin typeface="Calibri"/>
              <a:cs typeface="Calibri"/>
            </a:endParaRPr>
          </a:p>
          <a:p>
            <a:pPr marL="2299970" marR="6985" algn="just">
              <a:lnSpc>
                <a:spcPct val="101099"/>
              </a:lnSpc>
              <a:spcBef>
                <a:spcPts val="690"/>
              </a:spcBef>
            </a:pPr>
            <a:r>
              <a:rPr sz="900" spc="-5" dirty="0">
                <a:latin typeface="Verdana"/>
                <a:cs typeface="Verdana"/>
              </a:rPr>
              <a:t>Pur </a:t>
            </a:r>
            <a:r>
              <a:rPr sz="900" dirty="0">
                <a:latin typeface="Verdana"/>
                <a:cs typeface="Verdana"/>
              </a:rPr>
              <a:t>tuttavia, Pietro e </a:t>
            </a:r>
            <a:r>
              <a:rPr sz="900" spc="-5" dirty="0">
                <a:latin typeface="Verdana"/>
                <a:cs typeface="Verdana"/>
              </a:rPr>
              <a:t>l’altro </a:t>
            </a:r>
            <a:r>
              <a:rPr sz="900" dirty="0">
                <a:latin typeface="Verdana"/>
                <a:cs typeface="Verdana"/>
              </a:rPr>
              <a:t>discepolo, il </a:t>
            </a:r>
            <a:r>
              <a:rPr sz="900" spc="-5" dirty="0">
                <a:latin typeface="Verdana"/>
                <a:cs typeface="Verdana"/>
              </a:rPr>
              <a:t>prediletto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Gesù, uscirono </a:t>
            </a:r>
            <a:r>
              <a:rPr sz="900" dirty="0">
                <a:latin typeface="Verdana"/>
                <a:cs typeface="Verdana"/>
              </a:rPr>
              <a:t>e si  </a:t>
            </a:r>
            <a:r>
              <a:rPr sz="900" spc="-5" dirty="0">
                <a:latin typeface="Verdana"/>
                <a:cs typeface="Verdana"/>
              </a:rPr>
              <a:t>recarono </a:t>
            </a:r>
            <a:r>
              <a:rPr sz="900" dirty="0">
                <a:latin typeface="Verdana"/>
                <a:cs typeface="Verdana"/>
              </a:rPr>
              <a:t>verso il</a:t>
            </a:r>
            <a:r>
              <a:rPr sz="900" spc="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sepolcro.</a:t>
            </a:r>
            <a:endParaRPr sz="900">
              <a:latin typeface="Verdana"/>
              <a:cs typeface="Verdana"/>
            </a:endParaRPr>
          </a:p>
          <a:p>
            <a:pPr marL="2299970" marR="7620" algn="just">
              <a:lnSpc>
                <a:spcPct val="101099"/>
              </a:lnSpc>
              <a:spcBef>
                <a:spcPts val="610"/>
              </a:spcBef>
            </a:pPr>
            <a:r>
              <a:rPr sz="900" spc="-5" dirty="0">
                <a:latin typeface="Verdana"/>
                <a:cs typeface="Verdana"/>
              </a:rPr>
              <a:t>Correvano </a:t>
            </a:r>
            <a:r>
              <a:rPr sz="900" dirty="0">
                <a:latin typeface="Verdana"/>
                <a:cs typeface="Verdana"/>
              </a:rPr>
              <a:t>insieme tutti e due, ma l’altro discepolo corse più veloce di  Pietro e </a:t>
            </a:r>
            <a:r>
              <a:rPr sz="900" spc="-5" dirty="0">
                <a:latin typeface="Verdana"/>
                <a:cs typeface="Verdana"/>
              </a:rPr>
              <a:t>giunse </a:t>
            </a:r>
            <a:r>
              <a:rPr sz="900" dirty="0">
                <a:latin typeface="Verdana"/>
                <a:cs typeface="Verdana"/>
              </a:rPr>
              <a:t>per primo al</a:t>
            </a:r>
            <a:r>
              <a:rPr sz="900" spc="-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sepolcro.</a:t>
            </a:r>
            <a:endParaRPr sz="900">
              <a:latin typeface="Verdana"/>
              <a:cs typeface="Verdana"/>
            </a:endParaRPr>
          </a:p>
          <a:p>
            <a:pPr marL="2299970" marR="6350" algn="just">
              <a:lnSpc>
                <a:spcPct val="101400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chinò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guardare </a:t>
            </a:r>
            <a:r>
              <a:rPr sz="900" dirty="0">
                <a:latin typeface="Verdana"/>
                <a:cs typeface="Verdana"/>
              </a:rPr>
              <a:t>le </a:t>
            </a:r>
            <a:r>
              <a:rPr sz="900" spc="-10" dirty="0">
                <a:latin typeface="Verdana"/>
                <a:cs typeface="Verdana"/>
              </a:rPr>
              <a:t>bende </a:t>
            </a:r>
            <a:r>
              <a:rPr sz="900" dirty="0">
                <a:latin typeface="Verdana"/>
                <a:cs typeface="Verdana"/>
              </a:rPr>
              <a:t>che erano in terra, </a:t>
            </a:r>
            <a:r>
              <a:rPr sz="900" spc="-10" dirty="0">
                <a:latin typeface="Verdana"/>
                <a:cs typeface="Verdana"/>
              </a:rPr>
              <a:t>ma </a:t>
            </a:r>
            <a:r>
              <a:rPr sz="900" dirty="0">
                <a:latin typeface="Verdana"/>
                <a:cs typeface="Verdana"/>
              </a:rPr>
              <a:t>non entrò. </a:t>
            </a:r>
            <a:r>
              <a:rPr sz="900" spc="-5" dirty="0">
                <a:latin typeface="Verdana"/>
                <a:cs typeface="Verdana"/>
              </a:rPr>
              <a:t>Giunse  </a:t>
            </a:r>
            <a:r>
              <a:rPr sz="900" dirty="0">
                <a:latin typeface="Verdana"/>
                <a:cs typeface="Verdana"/>
              </a:rPr>
              <a:t>intanto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Simon Pietro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lo </a:t>
            </a:r>
            <a:r>
              <a:rPr sz="900" spc="-5" dirty="0">
                <a:latin typeface="Verdana"/>
                <a:cs typeface="Verdana"/>
              </a:rPr>
              <a:t>seguiva </a:t>
            </a:r>
            <a:r>
              <a:rPr sz="900" dirty="0">
                <a:latin typeface="Verdana"/>
                <a:cs typeface="Verdana"/>
              </a:rPr>
              <a:t>ed </a:t>
            </a:r>
            <a:r>
              <a:rPr sz="900" spc="-5" dirty="0">
                <a:latin typeface="Verdana"/>
                <a:cs typeface="Verdana"/>
              </a:rPr>
              <a:t>entrò nel </a:t>
            </a:r>
            <a:r>
              <a:rPr sz="900" dirty="0">
                <a:latin typeface="Verdana"/>
                <a:cs typeface="Verdana"/>
              </a:rPr>
              <a:t>sepolcro; vide  </a:t>
            </a:r>
            <a:r>
              <a:rPr sz="900" spc="-5" dirty="0">
                <a:latin typeface="Verdana"/>
                <a:cs typeface="Verdana"/>
              </a:rPr>
              <a:t>anch’egli </a:t>
            </a:r>
            <a:r>
              <a:rPr sz="900" dirty="0">
                <a:latin typeface="Verdana"/>
                <a:cs typeface="Verdana"/>
              </a:rPr>
              <a:t>le </a:t>
            </a:r>
            <a:r>
              <a:rPr sz="900" spc="-5" dirty="0">
                <a:latin typeface="Verdana"/>
                <a:cs typeface="Verdana"/>
              </a:rPr>
              <a:t>bende </a:t>
            </a:r>
            <a:r>
              <a:rPr sz="900" dirty="0">
                <a:latin typeface="Verdana"/>
                <a:cs typeface="Verdana"/>
              </a:rPr>
              <a:t>per </a:t>
            </a:r>
            <a:r>
              <a:rPr sz="900" spc="-5" dirty="0">
                <a:latin typeface="Verdana"/>
                <a:cs typeface="Verdana"/>
              </a:rPr>
              <a:t>terra </a:t>
            </a:r>
            <a:r>
              <a:rPr sz="900" dirty="0">
                <a:latin typeface="Verdana"/>
                <a:cs typeface="Verdana"/>
              </a:rPr>
              <a:t>e il </a:t>
            </a:r>
            <a:r>
              <a:rPr sz="900" spc="-5" dirty="0">
                <a:latin typeface="Verdana"/>
                <a:cs typeface="Verdana"/>
              </a:rPr>
              <a:t>lenzuolo che </a:t>
            </a:r>
            <a:r>
              <a:rPr sz="900" dirty="0">
                <a:latin typeface="Verdana"/>
                <a:cs typeface="Verdana"/>
              </a:rPr>
              <a:t>prima copriva la </a:t>
            </a:r>
            <a:r>
              <a:rPr sz="900" spc="-5" dirty="0">
                <a:latin typeface="Verdana"/>
                <a:cs typeface="Verdana"/>
              </a:rPr>
              <a:t>testa.  Questo </a:t>
            </a:r>
            <a:r>
              <a:rPr sz="900" dirty="0">
                <a:latin typeface="Verdana"/>
                <a:cs typeface="Verdana"/>
              </a:rPr>
              <a:t>non era per terra con le bende ma </a:t>
            </a:r>
            <a:r>
              <a:rPr sz="900" spc="-5" dirty="0">
                <a:latin typeface="Verdana"/>
                <a:cs typeface="Verdana"/>
              </a:rPr>
              <a:t>stava </a:t>
            </a:r>
            <a:r>
              <a:rPr sz="900" dirty="0">
                <a:latin typeface="Verdana"/>
                <a:cs typeface="Verdana"/>
              </a:rPr>
              <a:t>piegato in un luogo a  parte.</a:t>
            </a:r>
            <a:r>
              <a:rPr sz="900" spc="1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Allora</a:t>
            </a:r>
            <a:r>
              <a:rPr sz="900" spc="1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entrò</a:t>
            </a:r>
            <a:r>
              <a:rPr sz="900" spc="13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anche</a:t>
            </a:r>
            <a:r>
              <a:rPr sz="900" spc="15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l’altro</a:t>
            </a:r>
            <a:r>
              <a:rPr sz="900" spc="1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discepolo,</a:t>
            </a:r>
            <a:r>
              <a:rPr sz="900" spc="1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che</a:t>
            </a:r>
            <a:r>
              <a:rPr sz="900" spc="1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era</a:t>
            </a:r>
            <a:r>
              <a:rPr sz="900" spc="1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giunto</a:t>
            </a:r>
            <a:r>
              <a:rPr sz="900" spc="1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per</a:t>
            </a:r>
            <a:r>
              <a:rPr sz="900" spc="1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primo</a:t>
            </a:r>
            <a:r>
              <a:rPr sz="900" spc="14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al</a:t>
            </a:r>
            <a:endParaRPr sz="900">
              <a:latin typeface="Verdana"/>
              <a:cs typeface="Verdana"/>
            </a:endParaRPr>
          </a:p>
          <a:p>
            <a:pPr marL="48895" marR="5080" algn="just">
              <a:lnSpc>
                <a:spcPct val="101099"/>
              </a:lnSpc>
            </a:pPr>
            <a:r>
              <a:rPr sz="900" spc="-5" dirty="0">
                <a:latin typeface="Verdana"/>
                <a:cs typeface="Verdana"/>
              </a:rPr>
              <a:t>sepolcro,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vide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credette. </a:t>
            </a:r>
            <a:r>
              <a:rPr sz="900" dirty="0">
                <a:latin typeface="Verdana"/>
                <a:cs typeface="Verdana"/>
              </a:rPr>
              <a:t>Non </a:t>
            </a:r>
            <a:r>
              <a:rPr sz="900" spc="-5" dirty="0">
                <a:latin typeface="Verdana"/>
                <a:cs typeface="Verdana"/>
              </a:rPr>
              <a:t>avevano ancora </a:t>
            </a:r>
            <a:r>
              <a:rPr sz="900" dirty="0">
                <a:latin typeface="Verdana"/>
                <a:cs typeface="Verdana"/>
              </a:rPr>
              <a:t>capito </a:t>
            </a:r>
            <a:r>
              <a:rPr sz="900" spc="-5" dirty="0">
                <a:latin typeface="Verdana"/>
                <a:cs typeface="Verdana"/>
              </a:rPr>
              <a:t>quello che </a:t>
            </a:r>
            <a:r>
              <a:rPr sz="900" dirty="0">
                <a:latin typeface="Verdana"/>
                <a:cs typeface="Verdana"/>
              </a:rPr>
              <a:t>dicono le </a:t>
            </a:r>
            <a:r>
              <a:rPr sz="900" spc="-5" dirty="0">
                <a:latin typeface="Verdana"/>
                <a:cs typeface="Verdana"/>
              </a:rPr>
              <a:t>Scritture, </a:t>
            </a:r>
            <a:r>
              <a:rPr sz="900" dirty="0">
                <a:latin typeface="Verdana"/>
                <a:cs typeface="Verdana"/>
              </a:rPr>
              <a:t>cioè </a:t>
            </a:r>
            <a:r>
              <a:rPr sz="900" spc="-5" dirty="0">
                <a:latin typeface="Verdana"/>
                <a:cs typeface="Verdana"/>
              </a:rPr>
              <a:t>che Gesù </a:t>
            </a:r>
            <a:r>
              <a:rPr sz="900" dirty="0">
                <a:latin typeface="Verdana"/>
                <a:cs typeface="Verdana"/>
              </a:rPr>
              <a:t>doveva  risorgere dai morti. </a:t>
            </a:r>
            <a:r>
              <a:rPr sz="900" spc="-5" dirty="0">
                <a:latin typeface="Verdana"/>
                <a:cs typeface="Verdana"/>
              </a:rPr>
              <a:t>Allora </a:t>
            </a:r>
            <a:r>
              <a:rPr sz="900" dirty="0">
                <a:latin typeface="Verdana"/>
                <a:cs typeface="Verdana"/>
              </a:rPr>
              <a:t>Pietro e </a:t>
            </a:r>
            <a:r>
              <a:rPr sz="900" spc="-5" dirty="0">
                <a:latin typeface="Verdana"/>
                <a:cs typeface="Verdana"/>
              </a:rPr>
              <a:t>l’altro </a:t>
            </a:r>
            <a:r>
              <a:rPr sz="900" dirty="0">
                <a:latin typeface="Verdana"/>
                <a:cs typeface="Verdana"/>
              </a:rPr>
              <a:t>discepolo se ne </a:t>
            </a:r>
            <a:r>
              <a:rPr sz="900" spc="-5" dirty="0">
                <a:latin typeface="Verdana"/>
                <a:cs typeface="Verdana"/>
              </a:rPr>
              <a:t>tornarono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10" dirty="0">
                <a:latin typeface="Verdana"/>
                <a:cs typeface="Verdana"/>
              </a:rPr>
              <a:t>nuovo </a:t>
            </a:r>
            <a:r>
              <a:rPr sz="900" dirty="0">
                <a:latin typeface="Verdana"/>
                <a:cs typeface="Verdana"/>
              </a:rPr>
              <a:t>a casa, pieni di </a:t>
            </a:r>
            <a:r>
              <a:rPr sz="900" spc="-5" dirty="0">
                <a:latin typeface="Verdana"/>
                <a:cs typeface="Verdana"/>
              </a:rPr>
              <a:t>stupore </a:t>
            </a:r>
            <a:r>
              <a:rPr sz="900" dirty="0">
                <a:latin typeface="Verdana"/>
                <a:cs typeface="Verdana"/>
              </a:rPr>
              <a:t>per  l’accaduto.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56260" y="911352"/>
            <a:ext cx="2159507" cy="1299971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76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spc="-5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238252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Apparizione a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Maria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di</a:t>
            </a:r>
            <a:r>
              <a:rPr sz="1400" b="1" spc="-4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Magdala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192272" y="848349"/>
            <a:ext cx="3879215" cy="149034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 algn="just">
              <a:lnSpc>
                <a:spcPct val="101499"/>
              </a:lnSpc>
              <a:spcBef>
                <a:spcPts val="80"/>
              </a:spcBef>
            </a:pPr>
            <a:r>
              <a:rPr sz="900" dirty="0">
                <a:latin typeface="Verdana"/>
                <a:cs typeface="Verdana"/>
              </a:rPr>
              <a:t>Dopo essere </a:t>
            </a:r>
            <a:r>
              <a:rPr sz="900" spc="-5" dirty="0">
                <a:latin typeface="Verdana"/>
                <a:cs typeface="Verdana"/>
              </a:rPr>
              <a:t>risuscitato, </a:t>
            </a:r>
            <a:r>
              <a:rPr sz="900" spc="-10" dirty="0">
                <a:latin typeface="Verdana"/>
                <a:cs typeface="Verdana"/>
              </a:rPr>
              <a:t>la </a:t>
            </a:r>
            <a:r>
              <a:rPr sz="900" dirty="0">
                <a:latin typeface="Verdana"/>
                <a:cs typeface="Verdana"/>
              </a:rPr>
              <a:t>mattina </a:t>
            </a:r>
            <a:r>
              <a:rPr sz="900" spc="-5" dirty="0">
                <a:latin typeface="Verdana"/>
                <a:cs typeface="Verdana"/>
              </a:rPr>
              <a:t>presto Gesù apparve </a:t>
            </a:r>
            <a:r>
              <a:rPr sz="900" dirty="0">
                <a:latin typeface="Verdana"/>
                <a:cs typeface="Verdana"/>
              </a:rPr>
              <a:t>prima a  </a:t>
            </a:r>
            <a:r>
              <a:rPr sz="900" spc="-5" dirty="0">
                <a:latin typeface="Verdana"/>
                <a:cs typeface="Verdana"/>
              </a:rPr>
              <a:t>Maria </a:t>
            </a:r>
            <a:r>
              <a:rPr sz="900" dirty="0">
                <a:latin typeface="Verdana"/>
                <a:cs typeface="Verdana"/>
              </a:rPr>
              <a:t>Maddalena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era rimasta a piangere </a:t>
            </a:r>
            <a:r>
              <a:rPr sz="900" spc="-5" dirty="0">
                <a:latin typeface="Verdana"/>
                <a:cs typeface="Verdana"/>
              </a:rPr>
              <a:t>all’esterno vicino </a:t>
            </a:r>
            <a:r>
              <a:rPr sz="900" dirty="0">
                <a:latin typeface="Verdana"/>
                <a:cs typeface="Verdana"/>
              </a:rPr>
              <a:t>al  </a:t>
            </a:r>
            <a:r>
              <a:rPr sz="900" spc="-5" dirty="0">
                <a:latin typeface="Verdana"/>
                <a:cs typeface="Verdana"/>
              </a:rPr>
              <a:t>sepolcro, </a:t>
            </a:r>
            <a:r>
              <a:rPr sz="900" dirty="0">
                <a:latin typeface="Verdana"/>
                <a:cs typeface="Verdana"/>
              </a:rPr>
              <a:t>e le disse: «Maria!». Lei subito si voltò e gli disse in  ebraico:</a:t>
            </a:r>
            <a:r>
              <a:rPr sz="900" spc="19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«Rabbunì!»,</a:t>
            </a:r>
            <a:r>
              <a:rPr sz="900" spc="1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che</a:t>
            </a:r>
            <a:r>
              <a:rPr sz="900" spc="19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significa:</a:t>
            </a:r>
            <a:r>
              <a:rPr sz="900" spc="1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Maestro</a:t>
            </a:r>
            <a:r>
              <a:rPr sz="900" spc="19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mio!</a:t>
            </a:r>
            <a:r>
              <a:rPr sz="900" spc="21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Gesù</a:t>
            </a:r>
            <a:r>
              <a:rPr sz="900" spc="1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le</a:t>
            </a:r>
            <a:r>
              <a:rPr sz="900" spc="1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disse:</a:t>
            </a:r>
            <a:endParaRPr sz="900">
              <a:latin typeface="Verdana"/>
              <a:cs typeface="Verdana"/>
            </a:endParaRPr>
          </a:p>
          <a:p>
            <a:pPr marL="12700" marR="5715" algn="just">
              <a:lnSpc>
                <a:spcPct val="101099"/>
              </a:lnSpc>
              <a:spcBef>
                <a:spcPts val="5"/>
              </a:spcBef>
            </a:pPr>
            <a:r>
              <a:rPr sz="900" dirty="0">
                <a:latin typeface="Verdana"/>
                <a:cs typeface="Verdana"/>
              </a:rPr>
              <a:t>«Non mi trattenere, perché io non sono ancora tornato al </a:t>
            </a:r>
            <a:r>
              <a:rPr sz="900" spc="-5" dirty="0">
                <a:latin typeface="Verdana"/>
                <a:cs typeface="Verdana"/>
              </a:rPr>
              <a:t>Padre,  </a:t>
            </a:r>
            <a:r>
              <a:rPr sz="900" dirty="0">
                <a:latin typeface="Verdana"/>
                <a:cs typeface="Verdana"/>
              </a:rPr>
              <a:t>ma </a:t>
            </a:r>
            <a:r>
              <a:rPr sz="900" spc="-5" dirty="0">
                <a:latin typeface="Verdana"/>
                <a:cs typeface="Verdana"/>
              </a:rPr>
              <a:t>va’ </a:t>
            </a:r>
            <a:r>
              <a:rPr sz="900" dirty="0">
                <a:latin typeface="Verdana"/>
                <a:cs typeface="Verdana"/>
              </a:rPr>
              <a:t>dai miei fratelli e di’ </a:t>
            </a:r>
            <a:r>
              <a:rPr sz="900" spc="-5" dirty="0">
                <a:latin typeface="Verdana"/>
                <a:cs typeface="Verdana"/>
              </a:rPr>
              <a:t>loro che </a:t>
            </a:r>
            <a:r>
              <a:rPr sz="900" dirty="0">
                <a:latin typeface="Verdana"/>
                <a:cs typeface="Verdana"/>
              </a:rPr>
              <a:t>io ora torno </a:t>
            </a:r>
            <a:r>
              <a:rPr sz="900" spc="-5" dirty="0">
                <a:latin typeface="Verdana"/>
                <a:cs typeface="Verdana"/>
              </a:rPr>
              <a:t>al Padre </a:t>
            </a:r>
            <a:r>
              <a:rPr sz="900" dirty="0">
                <a:latin typeface="Verdana"/>
                <a:cs typeface="Verdana"/>
              </a:rPr>
              <a:t>mio e  Padre vostro, Dio </a:t>
            </a:r>
            <a:r>
              <a:rPr sz="900" spc="-5" dirty="0">
                <a:latin typeface="Verdana"/>
                <a:cs typeface="Verdana"/>
              </a:rPr>
              <a:t>mio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Dio </a:t>
            </a:r>
            <a:r>
              <a:rPr sz="900" dirty="0">
                <a:latin typeface="Verdana"/>
                <a:cs typeface="Verdana"/>
              </a:rPr>
              <a:t>vostro».</a:t>
            </a:r>
            <a:endParaRPr sz="900">
              <a:latin typeface="Verdana"/>
              <a:cs typeface="Verdana"/>
            </a:endParaRPr>
          </a:p>
          <a:p>
            <a:pPr marL="12700" marR="6985" algn="just">
              <a:lnSpc>
                <a:spcPct val="101699"/>
              </a:lnSpc>
              <a:spcBef>
                <a:spcPts val="590"/>
              </a:spcBef>
            </a:pPr>
            <a:r>
              <a:rPr sz="900" dirty="0">
                <a:latin typeface="Verdana"/>
                <a:cs typeface="Verdana"/>
              </a:rPr>
              <a:t>Allora Maria </a:t>
            </a:r>
            <a:r>
              <a:rPr sz="900" spc="-5" dirty="0">
                <a:latin typeface="Verdana"/>
                <a:cs typeface="Verdana"/>
              </a:rPr>
              <a:t>andò dai </a:t>
            </a:r>
            <a:r>
              <a:rPr sz="900" dirty="0">
                <a:latin typeface="Verdana"/>
                <a:cs typeface="Verdana"/>
              </a:rPr>
              <a:t>discepoli, che </a:t>
            </a:r>
            <a:r>
              <a:rPr sz="900" spc="-5" dirty="0">
                <a:latin typeface="Verdana"/>
                <a:cs typeface="Verdana"/>
              </a:rPr>
              <a:t>erano tristi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piangevano, </a:t>
            </a:r>
            <a:r>
              <a:rPr sz="900" dirty="0">
                <a:latin typeface="Verdana"/>
                <a:cs typeface="Verdana"/>
              </a:rPr>
              <a:t>e  portò la notizia che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era </a:t>
            </a:r>
            <a:r>
              <a:rPr sz="900" spc="-5" dirty="0">
                <a:latin typeface="Verdana"/>
                <a:cs typeface="Verdana"/>
              </a:rPr>
              <a:t>vivo </a:t>
            </a:r>
            <a:r>
              <a:rPr sz="900" dirty="0">
                <a:latin typeface="Verdana"/>
                <a:cs typeface="Verdana"/>
              </a:rPr>
              <a:t>e lei lo </a:t>
            </a:r>
            <a:r>
              <a:rPr sz="900" spc="-5" dirty="0">
                <a:latin typeface="Verdana"/>
                <a:cs typeface="Verdana"/>
              </a:rPr>
              <a:t>aveva </a:t>
            </a:r>
            <a:r>
              <a:rPr sz="900" dirty="0">
                <a:latin typeface="Verdana"/>
                <a:cs typeface="Verdana"/>
              </a:rPr>
              <a:t>visto! Ma essi non  le</a:t>
            </a:r>
            <a:r>
              <a:rPr sz="900" spc="-5" dirty="0">
                <a:latin typeface="Verdana"/>
                <a:cs typeface="Verdana"/>
              </a:rPr>
              <a:t> credettero.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7595" y="873252"/>
            <a:ext cx="2505455" cy="1601723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61417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I discepoli di</a:t>
            </a:r>
            <a:r>
              <a:rPr sz="1400" b="1" spc="-8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Emmaus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47484" cy="3802379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376170" marR="45085" algn="just">
              <a:lnSpc>
                <a:spcPct val="101299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Quello </a:t>
            </a:r>
            <a:r>
              <a:rPr sz="900" spc="-5" dirty="0">
                <a:latin typeface="Verdana"/>
                <a:cs typeface="Verdana"/>
              </a:rPr>
              <a:t>stesso </a:t>
            </a:r>
            <a:r>
              <a:rPr sz="900" dirty="0">
                <a:latin typeface="Verdana"/>
                <a:cs typeface="Verdana"/>
              </a:rPr>
              <a:t>giorno, più tardi, Gesù apparve sotto altro </a:t>
            </a:r>
            <a:r>
              <a:rPr sz="900" spc="-5" dirty="0">
                <a:latin typeface="Verdana"/>
                <a:cs typeface="Verdana"/>
              </a:rPr>
              <a:t>aspetto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due  </a:t>
            </a:r>
            <a:r>
              <a:rPr sz="900" dirty="0">
                <a:latin typeface="Verdana"/>
                <a:cs typeface="Verdana"/>
              </a:rPr>
              <a:t>discepoli </a:t>
            </a:r>
            <a:r>
              <a:rPr sz="900" spc="-5" dirty="0">
                <a:latin typeface="Verdana"/>
                <a:cs typeface="Verdana"/>
              </a:rPr>
              <a:t>mentre </a:t>
            </a:r>
            <a:r>
              <a:rPr sz="900" dirty="0">
                <a:latin typeface="Verdana"/>
                <a:cs typeface="Verdana"/>
              </a:rPr>
              <a:t>erano in cammino </a:t>
            </a:r>
            <a:r>
              <a:rPr sz="900" spc="-5" dirty="0">
                <a:latin typeface="Verdana"/>
                <a:cs typeface="Verdana"/>
              </a:rPr>
              <a:t>verso Emmaus, </a:t>
            </a:r>
            <a:r>
              <a:rPr sz="900" dirty="0">
                <a:latin typeface="Verdana"/>
                <a:cs typeface="Verdana"/>
              </a:rPr>
              <a:t>un villaggio  lontano circa </a:t>
            </a:r>
            <a:r>
              <a:rPr sz="900" spc="-5" dirty="0">
                <a:latin typeface="Verdana"/>
                <a:cs typeface="Verdana"/>
              </a:rPr>
              <a:t>undici </a:t>
            </a:r>
            <a:r>
              <a:rPr sz="900" dirty="0">
                <a:latin typeface="Verdana"/>
                <a:cs typeface="Verdana"/>
              </a:rPr>
              <a:t>chilometri da </a:t>
            </a:r>
            <a:r>
              <a:rPr sz="900" spc="-5" dirty="0">
                <a:latin typeface="Verdana"/>
                <a:cs typeface="Verdana"/>
              </a:rPr>
              <a:t>Gerusalemme. Lungo </a:t>
            </a:r>
            <a:r>
              <a:rPr sz="900" dirty="0">
                <a:latin typeface="Verdana"/>
                <a:cs typeface="Verdana"/>
              </a:rPr>
              <a:t>la via  </a:t>
            </a:r>
            <a:r>
              <a:rPr sz="900" spc="-5" dirty="0">
                <a:latin typeface="Verdana"/>
                <a:cs typeface="Verdana"/>
              </a:rPr>
              <a:t>conversavano tra </a:t>
            </a:r>
            <a:r>
              <a:rPr sz="900" dirty="0">
                <a:latin typeface="Verdana"/>
                <a:cs typeface="Verdana"/>
              </a:rPr>
              <a:t>loro di </a:t>
            </a:r>
            <a:r>
              <a:rPr sz="900" spc="-5" dirty="0">
                <a:latin typeface="Verdana"/>
                <a:cs typeface="Verdana"/>
              </a:rPr>
              <a:t>quel </a:t>
            </a:r>
            <a:r>
              <a:rPr sz="900" dirty="0">
                <a:latin typeface="Verdana"/>
                <a:cs typeface="Verdana"/>
              </a:rPr>
              <a:t>che era </a:t>
            </a:r>
            <a:r>
              <a:rPr sz="900" spc="-5" dirty="0">
                <a:latin typeface="Verdana"/>
                <a:cs typeface="Verdana"/>
              </a:rPr>
              <a:t>accaduto </a:t>
            </a:r>
            <a:r>
              <a:rPr sz="900" dirty="0">
                <a:latin typeface="Verdana"/>
                <a:cs typeface="Verdana"/>
              </a:rPr>
              <a:t>in Gerusalemme in </a:t>
            </a:r>
            <a:r>
              <a:rPr sz="900" spc="-5" dirty="0">
                <a:latin typeface="Verdana"/>
                <a:cs typeface="Verdana"/>
              </a:rPr>
              <a:t>quei  </a:t>
            </a:r>
            <a:r>
              <a:rPr sz="900" dirty="0">
                <a:latin typeface="Verdana"/>
                <a:cs typeface="Verdana"/>
              </a:rPr>
              <a:t>giorni. Mentre </a:t>
            </a:r>
            <a:r>
              <a:rPr sz="900" spc="-5" dirty="0">
                <a:latin typeface="Verdana"/>
                <a:cs typeface="Verdana"/>
              </a:rPr>
              <a:t>discorrevano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discutevano </a:t>
            </a:r>
            <a:r>
              <a:rPr sz="900" dirty="0">
                <a:latin typeface="Verdana"/>
                <a:cs typeface="Verdana"/>
              </a:rPr>
              <a:t>insieme, Gesù in persona si  </a:t>
            </a:r>
            <a:r>
              <a:rPr sz="900" spc="-5" dirty="0">
                <a:latin typeface="Verdana"/>
                <a:cs typeface="Verdana"/>
              </a:rPr>
              <a:t>avvicinò </a:t>
            </a:r>
            <a:r>
              <a:rPr sz="900" dirty="0">
                <a:latin typeface="Verdana"/>
                <a:cs typeface="Verdana"/>
              </a:rPr>
              <a:t>e si mise a </a:t>
            </a:r>
            <a:r>
              <a:rPr sz="900" spc="-5" dirty="0">
                <a:latin typeface="Verdana"/>
                <a:cs typeface="Verdana"/>
              </a:rPr>
              <a:t>camminare </a:t>
            </a:r>
            <a:r>
              <a:rPr sz="900" dirty="0">
                <a:latin typeface="Verdana"/>
                <a:cs typeface="Verdana"/>
              </a:rPr>
              <a:t>con loro. </a:t>
            </a:r>
            <a:r>
              <a:rPr sz="900" spc="-5" dirty="0">
                <a:latin typeface="Verdana"/>
                <a:cs typeface="Verdana"/>
              </a:rPr>
              <a:t>Essi però </a:t>
            </a:r>
            <a:r>
              <a:rPr sz="900" dirty="0">
                <a:latin typeface="Verdana"/>
                <a:cs typeface="Verdana"/>
              </a:rPr>
              <a:t>non lo </a:t>
            </a:r>
            <a:r>
              <a:rPr sz="900" spc="-5" dirty="0">
                <a:latin typeface="Verdana"/>
                <a:cs typeface="Verdana"/>
              </a:rPr>
              <a:t>riconobbero,  </a:t>
            </a:r>
            <a:r>
              <a:rPr sz="900" dirty="0">
                <a:latin typeface="Verdana"/>
                <a:cs typeface="Verdana"/>
              </a:rPr>
              <a:t>perché i loro occhi </a:t>
            </a:r>
            <a:r>
              <a:rPr sz="900" spc="-5" dirty="0">
                <a:latin typeface="Verdana"/>
                <a:cs typeface="Verdana"/>
              </a:rPr>
              <a:t>erano </a:t>
            </a:r>
            <a:r>
              <a:rPr sz="900" dirty="0">
                <a:latin typeface="Verdana"/>
                <a:cs typeface="Verdana"/>
              </a:rPr>
              <a:t>come accecati, </a:t>
            </a:r>
            <a:r>
              <a:rPr sz="900" spc="-5" dirty="0">
                <a:latin typeface="Verdana"/>
                <a:cs typeface="Verdana"/>
              </a:rPr>
              <a:t>erano incapaci </a:t>
            </a:r>
            <a:r>
              <a:rPr sz="900" dirty="0">
                <a:latin typeface="Verdana"/>
                <a:cs typeface="Verdana"/>
              </a:rPr>
              <a:t>di</a:t>
            </a:r>
            <a:r>
              <a:rPr sz="900" spc="1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riconoscerlo.</a:t>
            </a:r>
            <a:endParaRPr sz="900">
              <a:latin typeface="Verdana"/>
              <a:cs typeface="Verdana"/>
            </a:endParaRPr>
          </a:p>
          <a:p>
            <a:pPr marL="2376170" marR="45085" algn="just">
              <a:lnSpc>
                <a:spcPct val="1014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Gesù domandò loro: «Di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cosa state discutendo tra </a:t>
            </a:r>
            <a:r>
              <a:rPr sz="900" spc="-5" dirty="0">
                <a:latin typeface="Verdana"/>
                <a:cs typeface="Verdana"/>
              </a:rPr>
              <a:t>voi </a:t>
            </a:r>
            <a:r>
              <a:rPr sz="900" dirty="0">
                <a:latin typeface="Verdana"/>
                <a:cs typeface="Verdana"/>
              </a:rPr>
              <a:t>mentre  camminate?». Uno di loro, di nome Clèopa, gli </a:t>
            </a:r>
            <a:r>
              <a:rPr sz="900" spc="-5" dirty="0">
                <a:latin typeface="Verdana"/>
                <a:cs typeface="Verdana"/>
              </a:rPr>
              <a:t>disse: «Sei </a:t>
            </a:r>
            <a:r>
              <a:rPr sz="900" dirty="0">
                <a:latin typeface="Verdana"/>
                <a:cs typeface="Verdana"/>
              </a:rPr>
              <a:t>tu l’unico a  Gerusalemme a non sapere </a:t>
            </a:r>
            <a:r>
              <a:rPr sz="900" spc="-5" dirty="0">
                <a:latin typeface="Verdana"/>
                <a:cs typeface="Verdana"/>
              </a:rPr>
              <a:t>quel </a:t>
            </a:r>
            <a:r>
              <a:rPr sz="900" dirty="0">
                <a:latin typeface="Verdana"/>
                <a:cs typeface="Verdana"/>
              </a:rPr>
              <a:t>che è </a:t>
            </a:r>
            <a:r>
              <a:rPr sz="900" spc="-5" dirty="0">
                <a:latin typeface="Verdana"/>
                <a:cs typeface="Verdana"/>
              </a:rPr>
              <a:t>successo </a:t>
            </a:r>
            <a:r>
              <a:rPr sz="900" dirty="0">
                <a:latin typeface="Verdana"/>
                <a:cs typeface="Verdana"/>
              </a:rPr>
              <a:t>in questi ultimi  giorni?». Gesù domandò: </a:t>
            </a:r>
            <a:r>
              <a:rPr sz="900" spc="-5" dirty="0">
                <a:latin typeface="Verdana"/>
                <a:cs typeface="Verdana"/>
              </a:rPr>
              <a:t>«Che</a:t>
            </a:r>
            <a:r>
              <a:rPr sz="900" spc="-5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cosa?».</a:t>
            </a:r>
            <a:endParaRPr sz="900">
              <a:latin typeface="Verdana"/>
              <a:cs typeface="Verdana"/>
            </a:endParaRPr>
          </a:p>
          <a:p>
            <a:pPr marL="12700" marR="5080">
              <a:lnSpc>
                <a:spcPct val="1012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Quelli risposero: </a:t>
            </a:r>
            <a:r>
              <a:rPr sz="900" spc="-5" dirty="0">
                <a:latin typeface="Verdana"/>
                <a:cs typeface="Verdana"/>
              </a:rPr>
              <a:t>«Il </a:t>
            </a:r>
            <a:r>
              <a:rPr sz="900" dirty="0">
                <a:latin typeface="Verdana"/>
                <a:cs typeface="Verdana"/>
              </a:rPr>
              <a:t>caso di </a:t>
            </a:r>
            <a:r>
              <a:rPr sz="900" spc="-5" dirty="0">
                <a:latin typeface="Verdana"/>
                <a:cs typeface="Verdana"/>
              </a:rPr>
              <a:t>Gesù,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Nazareno! Era </a:t>
            </a:r>
            <a:r>
              <a:rPr sz="900" dirty="0">
                <a:latin typeface="Verdana"/>
                <a:cs typeface="Verdana"/>
              </a:rPr>
              <a:t>un profeta potente in opere e in parole, davanti a Dio e agli  uomini. Ma i capi dei </a:t>
            </a:r>
            <a:r>
              <a:rPr sz="900" spc="-5" dirty="0">
                <a:latin typeface="Verdana"/>
                <a:cs typeface="Verdana"/>
              </a:rPr>
              <a:t>sacerdoti </a:t>
            </a:r>
            <a:r>
              <a:rPr sz="900" dirty="0">
                <a:latin typeface="Verdana"/>
                <a:cs typeface="Verdana"/>
              </a:rPr>
              <a:t>e il </a:t>
            </a:r>
            <a:r>
              <a:rPr sz="900" spc="-5" dirty="0">
                <a:latin typeface="Verdana"/>
                <a:cs typeface="Verdana"/>
              </a:rPr>
              <a:t>popolo l’hanno condannato </a:t>
            </a:r>
            <a:r>
              <a:rPr sz="900" dirty="0">
                <a:latin typeface="Verdana"/>
                <a:cs typeface="Verdana"/>
              </a:rPr>
              <a:t>a morte e </a:t>
            </a:r>
            <a:r>
              <a:rPr sz="900" spc="-5" dirty="0">
                <a:latin typeface="Verdana"/>
                <a:cs typeface="Verdana"/>
              </a:rPr>
              <a:t>l’hanno fatto crocifiggere. </a:t>
            </a:r>
            <a:r>
              <a:rPr sz="900" dirty="0">
                <a:latin typeface="Verdana"/>
                <a:cs typeface="Verdana"/>
              </a:rPr>
              <a:t>Noi  speravamo che fosse lui a liberare il </a:t>
            </a:r>
            <a:r>
              <a:rPr sz="900" spc="-5" dirty="0">
                <a:latin typeface="Verdana"/>
                <a:cs typeface="Verdana"/>
              </a:rPr>
              <a:t>popolo d’Israele! </a:t>
            </a:r>
            <a:r>
              <a:rPr sz="900" dirty="0">
                <a:latin typeface="Verdana"/>
                <a:cs typeface="Verdana"/>
              </a:rPr>
              <a:t>Ma </a:t>
            </a:r>
            <a:r>
              <a:rPr sz="900" spc="-5" dirty="0">
                <a:latin typeface="Verdana"/>
                <a:cs typeface="Verdana"/>
              </a:rPr>
              <a:t>siamo </a:t>
            </a:r>
            <a:r>
              <a:rPr sz="900" dirty="0">
                <a:latin typeface="Verdana"/>
                <a:cs typeface="Verdana"/>
              </a:rPr>
              <a:t>già </a:t>
            </a:r>
            <a:r>
              <a:rPr sz="900" spc="-5" dirty="0">
                <a:latin typeface="Verdana"/>
                <a:cs typeface="Verdana"/>
              </a:rPr>
              <a:t>al terzo </a:t>
            </a:r>
            <a:r>
              <a:rPr sz="900" dirty="0">
                <a:latin typeface="Verdana"/>
                <a:cs typeface="Verdana"/>
              </a:rPr>
              <a:t>giorno da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sono </a:t>
            </a:r>
            <a:r>
              <a:rPr sz="900" spc="-5" dirty="0">
                <a:latin typeface="Verdana"/>
                <a:cs typeface="Verdana"/>
              </a:rPr>
              <a:t>accaduti  </a:t>
            </a:r>
            <a:r>
              <a:rPr sz="900" dirty="0">
                <a:latin typeface="Verdana"/>
                <a:cs typeface="Verdana"/>
              </a:rPr>
              <a:t>questi fatti.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cosa </a:t>
            </a:r>
            <a:r>
              <a:rPr sz="900" spc="5" dirty="0">
                <a:latin typeface="Verdana"/>
                <a:cs typeface="Verdana"/>
              </a:rPr>
              <a:t>però </a:t>
            </a:r>
            <a:r>
              <a:rPr sz="900" dirty="0">
                <a:latin typeface="Verdana"/>
                <a:cs typeface="Verdana"/>
              </a:rPr>
              <a:t>ci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dirty="0">
                <a:latin typeface="Verdana"/>
                <a:cs typeface="Verdana"/>
              </a:rPr>
              <a:t>sconvolto: </a:t>
            </a:r>
            <a:r>
              <a:rPr sz="900" spc="-5" dirty="0">
                <a:latin typeface="Verdana"/>
                <a:cs typeface="Verdana"/>
              </a:rPr>
              <a:t>alcune </a:t>
            </a:r>
            <a:r>
              <a:rPr sz="900" dirty="0">
                <a:latin typeface="Verdana"/>
                <a:cs typeface="Verdana"/>
              </a:rPr>
              <a:t>donne del </a:t>
            </a:r>
            <a:r>
              <a:rPr sz="900" spc="-5" dirty="0">
                <a:latin typeface="Verdana"/>
                <a:cs typeface="Verdana"/>
              </a:rPr>
              <a:t>nostro </a:t>
            </a:r>
            <a:r>
              <a:rPr sz="900" dirty="0">
                <a:latin typeface="Verdana"/>
                <a:cs typeface="Verdana"/>
              </a:rPr>
              <a:t>gruppo sono </a:t>
            </a:r>
            <a:r>
              <a:rPr sz="900" spc="-5" dirty="0">
                <a:latin typeface="Verdana"/>
                <a:cs typeface="Verdana"/>
              </a:rPr>
              <a:t>andate </a:t>
            </a:r>
            <a:r>
              <a:rPr sz="900" dirty="0">
                <a:latin typeface="Verdana"/>
                <a:cs typeface="Verdana"/>
              </a:rPr>
              <a:t>di buon mattino al  </a:t>
            </a:r>
            <a:r>
              <a:rPr sz="900" spc="-5" dirty="0">
                <a:latin typeface="Verdana"/>
                <a:cs typeface="Verdana"/>
              </a:rPr>
              <a:t>sepolcro </a:t>
            </a:r>
            <a:r>
              <a:rPr sz="900" dirty="0">
                <a:latin typeface="Verdana"/>
                <a:cs typeface="Verdana"/>
              </a:rPr>
              <a:t>di Gesù e, non avendo trovato il suo corpo, son venute a </a:t>
            </a:r>
            <a:r>
              <a:rPr sz="900" spc="-5" dirty="0">
                <a:latin typeface="Verdana"/>
                <a:cs typeface="Verdana"/>
              </a:rPr>
              <a:t>dirci </a:t>
            </a:r>
            <a:r>
              <a:rPr sz="900" dirty="0">
                <a:latin typeface="Verdana"/>
                <a:cs typeface="Verdana"/>
              </a:rPr>
              <a:t>di aver </a:t>
            </a:r>
            <a:r>
              <a:rPr sz="900" spc="-5" dirty="0">
                <a:latin typeface="Verdana"/>
                <a:cs typeface="Verdana"/>
              </a:rPr>
              <a:t>avuto </a:t>
            </a:r>
            <a:r>
              <a:rPr sz="900" dirty="0">
                <a:latin typeface="Verdana"/>
                <a:cs typeface="Verdana"/>
              </a:rPr>
              <a:t>anche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visione di angeli,  i </a:t>
            </a:r>
            <a:r>
              <a:rPr sz="900" spc="-5" dirty="0">
                <a:latin typeface="Verdana"/>
                <a:cs typeface="Verdana"/>
              </a:rPr>
              <a:t>quali </a:t>
            </a:r>
            <a:r>
              <a:rPr sz="900" spc="-10" dirty="0">
                <a:latin typeface="Verdana"/>
                <a:cs typeface="Verdana"/>
              </a:rPr>
              <a:t>hanno </a:t>
            </a:r>
            <a:r>
              <a:rPr sz="900" dirty="0">
                <a:latin typeface="Verdana"/>
                <a:cs typeface="Verdana"/>
              </a:rPr>
              <a:t>assicurato che egli è </a:t>
            </a:r>
            <a:r>
              <a:rPr sz="900" spc="-5" dirty="0">
                <a:latin typeface="Verdana"/>
                <a:cs typeface="Verdana"/>
              </a:rPr>
              <a:t>vivo. Poi sono </a:t>
            </a:r>
            <a:r>
              <a:rPr sz="900" dirty="0">
                <a:latin typeface="Verdana"/>
                <a:cs typeface="Verdana"/>
              </a:rPr>
              <a:t>andati </a:t>
            </a:r>
            <a:r>
              <a:rPr sz="900" spc="-5" dirty="0">
                <a:latin typeface="Verdana"/>
                <a:cs typeface="Verdana"/>
              </a:rPr>
              <a:t>al </a:t>
            </a:r>
            <a:r>
              <a:rPr sz="900" dirty="0">
                <a:latin typeface="Verdana"/>
                <a:cs typeface="Verdana"/>
              </a:rPr>
              <a:t>sepolcro </a:t>
            </a:r>
            <a:r>
              <a:rPr sz="900" spc="-5" dirty="0">
                <a:latin typeface="Verdana"/>
                <a:cs typeface="Verdana"/>
              </a:rPr>
              <a:t>altri del nostro </a:t>
            </a:r>
            <a:r>
              <a:rPr sz="900" dirty="0">
                <a:latin typeface="Verdana"/>
                <a:cs typeface="Verdana"/>
              </a:rPr>
              <a:t>gruppo e </a:t>
            </a:r>
            <a:r>
              <a:rPr sz="900" spc="-5" dirty="0">
                <a:latin typeface="Verdana"/>
                <a:cs typeface="Verdana"/>
              </a:rPr>
              <a:t>hanno trovato </a:t>
            </a:r>
            <a:r>
              <a:rPr sz="900" dirty="0">
                <a:latin typeface="Verdana"/>
                <a:cs typeface="Verdana"/>
              </a:rPr>
              <a:t>come  </a:t>
            </a:r>
            <a:r>
              <a:rPr sz="900" spc="-5" dirty="0">
                <a:latin typeface="Verdana"/>
                <a:cs typeface="Verdana"/>
              </a:rPr>
              <a:t>avevano </a:t>
            </a:r>
            <a:r>
              <a:rPr sz="900" dirty="0">
                <a:latin typeface="Verdana"/>
                <a:cs typeface="Verdana"/>
              </a:rPr>
              <a:t>detto le </a:t>
            </a:r>
            <a:r>
              <a:rPr sz="900" spc="-5" dirty="0">
                <a:latin typeface="Verdana"/>
                <a:cs typeface="Verdana"/>
              </a:rPr>
              <a:t>donne, </a:t>
            </a:r>
            <a:r>
              <a:rPr sz="900" dirty="0">
                <a:latin typeface="Verdana"/>
                <a:cs typeface="Verdana"/>
              </a:rPr>
              <a:t>ma lui, </a:t>
            </a:r>
            <a:r>
              <a:rPr sz="900" spc="-5" dirty="0">
                <a:latin typeface="Verdana"/>
                <a:cs typeface="Verdana"/>
              </a:rPr>
              <a:t>Gesù, </a:t>
            </a:r>
            <a:r>
              <a:rPr sz="900" dirty="0">
                <a:latin typeface="Verdana"/>
                <a:cs typeface="Verdana"/>
              </a:rPr>
              <a:t>non </a:t>
            </a:r>
            <a:r>
              <a:rPr sz="900" spc="-5" dirty="0">
                <a:latin typeface="Verdana"/>
                <a:cs typeface="Verdana"/>
              </a:rPr>
              <a:t>l’hanno</a:t>
            </a:r>
            <a:r>
              <a:rPr sz="900" spc="-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visto».</a:t>
            </a:r>
            <a:endParaRPr sz="900">
              <a:latin typeface="Verdana"/>
              <a:cs typeface="Verdana"/>
            </a:endParaRPr>
          </a:p>
          <a:p>
            <a:pPr marL="12700" marR="45720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Allora Gesù disse: </a:t>
            </a:r>
            <a:r>
              <a:rPr sz="900" spc="-5" dirty="0">
                <a:latin typeface="Verdana"/>
                <a:cs typeface="Verdana"/>
              </a:rPr>
              <a:t>«Voi </a:t>
            </a:r>
            <a:r>
              <a:rPr sz="900" dirty="0">
                <a:latin typeface="Verdana"/>
                <a:cs typeface="Verdana"/>
              </a:rPr>
              <a:t>capite poco </a:t>
            </a:r>
            <a:r>
              <a:rPr sz="900" spc="-5" dirty="0">
                <a:latin typeface="Verdana"/>
                <a:cs typeface="Verdana"/>
              </a:rPr>
              <a:t>davvero; come </a:t>
            </a:r>
            <a:r>
              <a:rPr sz="900" dirty="0">
                <a:latin typeface="Verdana"/>
                <a:cs typeface="Verdana"/>
              </a:rPr>
              <a:t>siete </a:t>
            </a:r>
            <a:r>
              <a:rPr sz="900" spc="-5" dirty="0">
                <a:latin typeface="Verdana"/>
                <a:cs typeface="Verdana"/>
              </a:rPr>
              <a:t>lenti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credere quel </a:t>
            </a:r>
            <a:r>
              <a:rPr sz="900" dirty="0">
                <a:latin typeface="Verdana"/>
                <a:cs typeface="Verdana"/>
              </a:rPr>
              <a:t>che i </a:t>
            </a:r>
            <a:r>
              <a:rPr sz="900" spc="-5" dirty="0">
                <a:latin typeface="Verdana"/>
                <a:cs typeface="Verdana"/>
              </a:rPr>
              <a:t>profeti hanno </a:t>
            </a:r>
            <a:r>
              <a:rPr sz="900" dirty="0">
                <a:latin typeface="Verdana"/>
                <a:cs typeface="Verdana"/>
              </a:rPr>
              <a:t>scritto! </a:t>
            </a:r>
            <a:r>
              <a:rPr sz="900" spc="-10" dirty="0">
                <a:latin typeface="Verdana"/>
                <a:cs typeface="Verdana"/>
              </a:rPr>
              <a:t>Il  </a:t>
            </a:r>
            <a:r>
              <a:rPr sz="900" dirty="0">
                <a:latin typeface="Verdana"/>
                <a:cs typeface="Verdana"/>
              </a:rPr>
              <a:t>Messia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doveva forse </a:t>
            </a:r>
            <a:r>
              <a:rPr sz="900" spc="-5" dirty="0">
                <a:latin typeface="Verdana"/>
                <a:cs typeface="Verdana"/>
              </a:rPr>
              <a:t>soffrire </a:t>
            </a:r>
            <a:r>
              <a:rPr sz="900" dirty="0">
                <a:latin typeface="Verdana"/>
                <a:cs typeface="Verdana"/>
              </a:rPr>
              <a:t>queste </a:t>
            </a:r>
            <a:r>
              <a:rPr sz="900" spc="-5" dirty="0">
                <a:latin typeface="Verdana"/>
                <a:cs typeface="Verdana"/>
              </a:rPr>
              <a:t>cose </a:t>
            </a:r>
            <a:r>
              <a:rPr sz="900" dirty="0">
                <a:latin typeface="Verdana"/>
                <a:cs typeface="Verdana"/>
              </a:rPr>
              <a:t>prima di </a:t>
            </a:r>
            <a:r>
              <a:rPr sz="900" spc="-5" dirty="0">
                <a:latin typeface="Verdana"/>
                <a:cs typeface="Verdana"/>
              </a:rPr>
              <a:t>entrare </a:t>
            </a:r>
            <a:r>
              <a:rPr sz="900" dirty="0">
                <a:latin typeface="Verdana"/>
                <a:cs typeface="Verdana"/>
              </a:rPr>
              <a:t>nella sua gloria?». E cominciando da Mosè e da  tutti i </a:t>
            </a:r>
            <a:r>
              <a:rPr sz="900" spc="-5" dirty="0">
                <a:latin typeface="Verdana"/>
                <a:cs typeface="Verdana"/>
              </a:rPr>
              <a:t>profeti </a:t>
            </a:r>
            <a:r>
              <a:rPr sz="900" dirty="0">
                <a:latin typeface="Verdana"/>
                <a:cs typeface="Verdana"/>
              </a:rPr>
              <a:t>spiegò </a:t>
            </a:r>
            <a:r>
              <a:rPr sz="900" spc="-5" dirty="0">
                <a:latin typeface="Verdana"/>
                <a:cs typeface="Verdana"/>
              </a:rPr>
              <a:t>loro </a:t>
            </a:r>
            <a:r>
              <a:rPr sz="900" dirty="0">
                <a:latin typeface="Verdana"/>
                <a:cs typeface="Verdana"/>
              </a:rPr>
              <a:t>i passi delle </a:t>
            </a:r>
            <a:r>
              <a:rPr sz="900" spc="-5" dirty="0">
                <a:latin typeface="Verdana"/>
                <a:cs typeface="Verdana"/>
              </a:rPr>
              <a:t>Scritture </a:t>
            </a:r>
            <a:r>
              <a:rPr sz="900" dirty="0">
                <a:latin typeface="Verdana"/>
                <a:cs typeface="Verdana"/>
              </a:rPr>
              <a:t>che lo </a:t>
            </a:r>
            <a:r>
              <a:rPr sz="900" spc="-5" dirty="0">
                <a:latin typeface="Verdana"/>
                <a:cs typeface="Verdana"/>
              </a:rPr>
              <a:t>riguardavano.</a:t>
            </a:r>
            <a:endParaRPr sz="900">
              <a:latin typeface="Verdana"/>
              <a:cs typeface="Verdana"/>
            </a:endParaRPr>
          </a:p>
          <a:p>
            <a:pPr marL="12700" marR="45085" algn="just">
              <a:lnSpc>
                <a:spcPct val="101499"/>
              </a:lnSpc>
              <a:spcBef>
                <a:spcPts val="595"/>
              </a:spcBef>
            </a:pPr>
            <a:r>
              <a:rPr sz="900" spc="-5" dirty="0">
                <a:latin typeface="Verdana"/>
                <a:cs typeface="Verdana"/>
              </a:rPr>
              <a:t>Intanto arrivarono </a:t>
            </a:r>
            <a:r>
              <a:rPr sz="900" dirty="0">
                <a:latin typeface="Verdana"/>
                <a:cs typeface="Verdana"/>
              </a:rPr>
              <a:t>al villaggio dove erano diretti, e Gesù fece </a:t>
            </a:r>
            <a:r>
              <a:rPr sz="900" spc="-5" dirty="0">
                <a:latin typeface="Verdana"/>
                <a:cs typeface="Verdana"/>
              </a:rPr>
              <a:t>finta </a:t>
            </a:r>
            <a:r>
              <a:rPr sz="900" dirty="0">
                <a:latin typeface="Verdana"/>
                <a:cs typeface="Verdana"/>
              </a:rPr>
              <a:t>di voler </a:t>
            </a:r>
            <a:r>
              <a:rPr sz="900" spc="-5" dirty="0">
                <a:latin typeface="Verdana"/>
                <a:cs typeface="Verdana"/>
              </a:rPr>
              <a:t>continuare </a:t>
            </a:r>
            <a:r>
              <a:rPr sz="900" dirty="0">
                <a:latin typeface="Verdana"/>
                <a:cs typeface="Verdana"/>
              </a:rPr>
              <a:t>il viaggio. Ma essi  insistettero: «Resta con </a:t>
            </a:r>
            <a:r>
              <a:rPr sz="900" spc="-10" dirty="0">
                <a:latin typeface="Verdana"/>
                <a:cs typeface="Verdana"/>
              </a:rPr>
              <a:t>noi </a:t>
            </a:r>
            <a:r>
              <a:rPr sz="900" dirty="0">
                <a:latin typeface="Verdana"/>
                <a:cs typeface="Verdana"/>
              </a:rPr>
              <a:t>perché si fa </a:t>
            </a:r>
            <a:r>
              <a:rPr sz="900" spc="-5" dirty="0">
                <a:latin typeface="Verdana"/>
                <a:cs typeface="Verdana"/>
              </a:rPr>
              <a:t>sera </a:t>
            </a:r>
            <a:r>
              <a:rPr sz="900" dirty="0">
                <a:latin typeface="Verdana"/>
                <a:cs typeface="Verdana"/>
              </a:rPr>
              <a:t>e il </a:t>
            </a:r>
            <a:r>
              <a:rPr sz="900" spc="-10" dirty="0">
                <a:latin typeface="Verdana"/>
                <a:cs typeface="Verdana"/>
              </a:rPr>
              <a:t>giorno </a:t>
            </a:r>
            <a:r>
              <a:rPr sz="900" dirty="0">
                <a:latin typeface="Verdana"/>
                <a:cs typeface="Verdana"/>
              </a:rPr>
              <a:t>già volge al declino». Perciò </a:t>
            </a:r>
            <a:r>
              <a:rPr sz="900" spc="-5" dirty="0">
                <a:latin typeface="Verdana"/>
                <a:cs typeface="Verdana"/>
              </a:rPr>
              <a:t>Gesù entrò nel villaggio </a:t>
            </a:r>
            <a:r>
              <a:rPr sz="900" dirty="0">
                <a:latin typeface="Verdana"/>
                <a:cs typeface="Verdana"/>
              </a:rPr>
              <a:t>per  </a:t>
            </a:r>
            <a:r>
              <a:rPr sz="900" spc="-5" dirty="0">
                <a:latin typeface="Verdana"/>
                <a:cs typeface="Verdana"/>
              </a:rPr>
              <a:t>rimanere </a:t>
            </a:r>
            <a:r>
              <a:rPr sz="900" dirty="0">
                <a:latin typeface="Verdana"/>
                <a:cs typeface="Verdana"/>
              </a:rPr>
              <a:t>con </a:t>
            </a:r>
            <a:r>
              <a:rPr sz="900" spc="-5" dirty="0">
                <a:latin typeface="Verdana"/>
                <a:cs typeface="Verdana"/>
              </a:rPr>
              <a:t>loro. Poi </a:t>
            </a: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mise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tavola </a:t>
            </a:r>
            <a:r>
              <a:rPr sz="900" dirty="0">
                <a:latin typeface="Verdana"/>
                <a:cs typeface="Verdana"/>
              </a:rPr>
              <a:t>con loro, </a:t>
            </a:r>
            <a:r>
              <a:rPr sz="900" spc="-5" dirty="0">
                <a:latin typeface="Verdana"/>
                <a:cs typeface="Verdana"/>
              </a:rPr>
              <a:t>prese </a:t>
            </a:r>
            <a:r>
              <a:rPr sz="900" dirty="0">
                <a:latin typeface="Verdana"/>
                <a:cs typeface="Verdana"/>
              </a:rPr>
              <a:t>il pane e </a:t>
            </a:r>
            <a:r>
              <a:rPr sz="900" spc="-5" dirty="0">
                <a:latin typeface="Verdana"/>
                <a:cs typeface="Verdana"/>
              </a:rPr>
              <a:t>pronunziò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preghiera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dirty="0">
                <a:latin typeface="Verdana"/>
                <a:cs typeface="Verdana"/>
              </a:rPr>
              <a:t>benedizione; lo </a:t>
            </a:r>
            <a:r>
              <a:rPr sz="900" spc="-5" dirty="0">
                <a:latin typeface="Verdana"/>
                <a:cs typeface="Verdana"/>
              </a:rPr>
              <a:t>spezzò  </a:t>
            </a:r>
            <a:r>
              <a:rPr sz="900" dirty="0">
                <a:latin typeface="Verdana"/>
                <a:cs typeface="Verdana"/>
              </a:rPr>
              <a:t>e cominciò a</a:t>
            </a:r>
            <a:r>
              <a:rPr sz="900" spc="-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distribuirlo.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55320" y="914400"/>
            <a:ext cx="2161031" cy="1616963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2811272" y="555741"/>
            <a:ext cx="4259580" cy="135001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algn="just">
              <a:lnSpc>
                <a:spcPct val="101099"/>
              </a:lnSpc>
              <a:spcBef>
                <a:spcPts val="85"/>
              </a:spcBef>
            </a:pPr>
            <a:r>
              <a:rPr sz="900" spc="-5" dirty="0">
                <a:latin typeface="Verdana"/>
                <a:cs typeface="Verdana"/>
              </a:rPr>
              <a:t>In quel </a:t>
            </a:r>
            <a:r>
              <a:rPr sz="900" dirty="0">
                <a:latin typeface="Verdana"/>
                <a:cs typeface="Verdana"/>
              </a:rPr>
              <a:t>momento gli </a:t>
            </a:r>
            <a:r>
              <a:rPr sz="900" spc="-5" dirty="0">
                <a:latin typeface="Verdana"/>
                <a:cs typeface="Verdana"/>
              </a:rPr>
              <a:t>occhi </a:t>
            </a:r>
            <a:r>
              <a:rPr sz="900" dirty="0">
                <a:latin typeface="Verdana"/>
                <a:cs typeface="Verdana"/>
              </a:rPr>
              <a:t>dei due discepoli si </a:t>
            </a:r>
            <a:r>
              <a:rPr sz="900" spc="-5" dirty="0">
                <a:latin typeface="Verdana"/>
                <a:cs typeface="Verdana"/>
              </a:rPr>
              <a:t>aprirono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riconobbero  Gesù, </a:t>
            </a:r>
            <a:r>
              <a:rPr sz="900" dirty="0">
                <a:latin typeface="Verdana"/>
                <a:cs typeface="Verdana"/>
              </a:rPr>
              <a:t>ma lui </a:t>
            </a:r>
            <a:r>
              <a:rPr sz="900" spc="-5" dirty="0">
                <a:latin typeface="Verdana"/>
                <a:cs typeface="Verdana"/>
              </a:rPr>
              <a:t>sparì </a:t>
            </a:r>
            <a:r>
              <a:rPr sz="900" dirty="0">
                <a:latin typeface="Verdana"/>
                <a:cs typeface="Verdana"/>
              </a:rPr>
              <a:t>dalla </a:t>
            </a:r>
            <a:r>
              <a:rPr sz="900" spc="-5" dirty="0">
                <a:latin typeface="Verdana"/>
                <a:cs typeface="Verdana"/>
              </a:rPr>
              <a:t>loro vista. </a:t>
            </a:r>
            <a:r>
              <a:rPr sz="900" spc="-10" dirty="0">
                <a:latin typeface="Verdana"/>
                <a:cs typeface="Verdana"/>
              </a:rPr>
              <a:t>Ed </a:t>
            </a:r>
            <a:r>
              <a:rPr sz="900" spc="-5" dirty="0">
                <a:latin typeface="Verdana"/>
                <a:cs typeface="Verdana"/>
              </a:rPr>
              <a:t>essi </a:t>
            </a:r>
            <a:r>
              <a:rPr sz="900" dirty="0">
                <a:latin typeface="Verdana"/>
                <a:cs typeface="Verdana"/>
              </a:rPr>
              <a:t>si dissero </a:t>
            </a:r>
            <a:r>
              <a:rPr sz="900" spc="-5" dirty="0">
                <a:latin typeface="Verdana"/>
                <a:cs typeface="Verdana"/>
              </a:rPr>
              <a:t>l’un </a:t>
            </a:r>
            <a:r>
              <a:rPr sz="900" dirty="0">
                <a:latin typeface="Verdana"/>
                <a:cs typeface="Verdana"/>
              </a:rPr>
              <a:t>l’altro: «Noi ci  sentivamo come un fuoco </a:t>
            </a:r>
            <a:r>
              <a:rPr sz="900" spc="-5" dirty="0">
                <a:latin typeface="Verdana"/>
                <a:cs typeface="Verdana"/>
              </a:rPr>
              <a:t>nel cuore, mentre </a:t>
            </a:r>
            <a:r>
              <a:rPr sz="900" dirty="0">
                <a:latin typeface="Verdana"/>
                <a:cs typeface="Verdana"/>
              </a:rPr>
              <a:t>conversava con </a:t>
            </a:r>
            <a:r>
              <a:rPr sz="900" spc="-5" dirty="0">
                <a:latin typeface="Verdana"/>
                <a:cs typeface="Verdana"/>
              </a:rPr>
              <a:t>noi lungo </a:t>
            </a:r>
            <a:r>
              <a:rPr sz="900" dirty="0">
                <a:latin typeface="Verdana"/>
                <a:cs typeface="Verdana"/>
              </a:rPr>
              <a:t>il  cammino e ci </a:t>
            </a:r>
            <a:r>
              <a:rPr sz="900" spc="-5" dirty="0">
                <a:latin typeface="Verdana"/>
                <a:cs typeface="Verdana"/>
              </a:rPr>
              <a:t>spiegava </a:t>
            </a:r>
            <a:r>
              <a:rPr sz="900" dirty="0">
                <a:latin typeface="Verdana"/>
                <a:cs typeface="Verdana"/>
              </a:rPr>
              <a:t>le Scritture!». </a:t>
            </a:r>
            <a:r>
              <a:rPr sz="900" spc="-5" dirty="0">
                <a:latin typeface="Verdana"/>
                <a:cs typeface="Verdana"/>
              </a:rPr>
              <a:t>Quindi </a:t>
            </a: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alzarono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partirono  senza </a:t>
            </a:r>
            <a:r>
              <a:rPr sz="900" dirty="0">
                <a:latin typeface="Verdana"/>
                <a:cs typeface="Verdana"/>
              </a:rPr>
              <a:t>indugio per </a:t>
            </a:r>
            <a:r>
              <a:rPr sz="900" spc="-5" dirty="0">
                <a:latin typeface="Verdana"/>
                <a:cs typeface="Verdana"/>
              </a:rPr>
              <a:t>fare </a:t>
            </a:r>
            <a:r>
              <a:rPr sz="900" dirty="0">
                <a:latin typeface="Verdana"/>
                <a:cs typeface="Verdana"/>
              </a:rPr>
              <a:t>ritorno a</a:t>
            </a:r>
            <a:r>
              <a:rPr sz="900" spc="-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Gerusalemme.</a:t>
            </a:r>
            <a:endParaRPr sz="900">
              <a:latin typeface="Verdana"/>
              <a:cs typeface="Verdana"/>
            </a:endParaRPr>
          </a:p>
          <a:p>
            <a:pPr marL="12700" marR="5715" algn="just">
              <a:lnSpc>
                <a:spcPct val="101099"/>
              </a:lnSpc>
              <a:spcBef>
                <a:spcPts val="615"/>
              </a:spcBef>
            </a:pPr>
            <a:r>
              <a:rPr sz="900" dirty="0">
                <a:latin typeface="Verdana"/>
                <a:cs typeface="Verdana"/>
              </a:rPr>
              <a:t>Là, trovarono gli </a:t>
            </a:r>
            <a:r>
              <a:rPr sz="900" spc="-5" dirty="0">
                <a:latin typeface="Verdana"/>
                <a:cs typeface="Verdana"/>
              </a:rPr>
              <a:t>undici </a:t>
            </a:r>
            <a:r>
              <a:rPr sz="900" dirty="0">
                <a:latin typeface="Verdana"/>
                <a:cs typeface="Verdana"/>
              </a:rPr>
              <a:t>discepoli </a:t>
            </a:r>
            <a:r>
              <a:rPr sz="900" spc="-5" dirty="0">
                <a:latin typeface="Verdana"/>
                <a:cs typeface="Verdana"/>
              </a:rPr>
              <a:t>riuniti </a:t>
            </a:r>
            <a:r>
              <a:rPr sz="900" dirty="0">
                <a:latin typeface="Verdana"/>
                <a:cs typeface="Verdana"/>
              </a:rPr>
              <a:t>con i loro compagni. </a:t>
            </a:r>
            <a:r>
              <a:rPr sz="900" spc="-5" dirty="0">
                <a:latin typeface="Verdana"/>
                <a:cs typeface="Verdana"/>
              </a:rPr>
              <a:t>Questi  </a:t>
            </a:r>
            <a:r>
              <a:rPr sz="900" dirty="0">
                <a:latin typeface="Verdana"/>
                <a:cs typeface="Verdana"/>
              </a:rPr>
              <a:t>dicevano: </a:t>
            </a:r>
            <a:r>
              <a:rPr sz="900" spc="-5" dirty="0">
                <a:latin typeface="Verdana"/>
                <a:cs typeface="Verdana"/>
              </a:rPr>
              <a:t>«Davvero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Signore </a:t>
            </a:r>
            <a:r>
              <a:rPr sz="900" dirty="0">
                <a:latin typeface="Verdana"/>
                <a:cs typeface="Verdana"/>
              </a:rPr>
              <a:t>è risorto ed è </a:t>
            </a:r>
            <a:r>
              <a:rPr sz="900" spc="-5" dirty="0">
                <a:latin typeface="Verdana"/>
                <a:cs typeface="Verdana"/>
              </a:rPr>
              <a:t>apparso anche </a:t>
            </a:r>
            <a:r>
              <a:rPr sz="900" dirty="0">
                <a:latin typeface="Verdana"/>
                <a:cs typeface="Verdana"/>
              </a:rPr>
              <a:t>a Simone».  A loro volta i </a:t>
            </a:r>
            <a:r>
              <a:rPr sz="900" spc="-5" dirty="0">
                <a:latin typeface="Verdana"/>
                <a:cs typeface="Verdana"/>
              </a:rPr>
              <a:t>due </a:t>
            </a:r>
            <a:r>
              <a:rPr sz="900" dirty="0">
                <a:latin typeface="Verdana"/>
                <a:cs typeface="Verdana"/>
              </a:rPr>
              <a:t>discepoli raccontarono </a:t>
            </a:r>
            <a:r>
              <a:rPr sz="900" spc="-5" dirty="0">
                <a:latin typeface="Verdana"/>
                <a:cs typeface="Verdana"/>
              </a:rPr>
              <a:t>quel che </a:t>
            </a:r>
            <a:r>
              <a:rPr sz="900" dirty="0">
                <a:latin typeface="Verdana"/>
                <a:cs typeface="Verdana"/>
              </a:rPr>
              <a:t>era loro </a:t>
            </a:r>
            <a:r>
              <a:rPr sz="900" spc="-5" dirty="0">
                <a:latin typeface="Verdana"/>
                <a:cs typeface="Verdana"/>
              </a:rPr>
              <a:t>accaduto lungo 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cammino </a:t>
            </a:r>
            <a:r>
              <a:rPr sz="900" dirty="0">
                <a:latin typeface="Verdana"/>
                <a:cs typeface="Verdana"/>
              </a:rPr>
              <a:t>e come </a:t>
            </a:r>
            <a:r>
              <a:rPr sz="900" spc="-5" dirty="0">
                <a:latin typeface="Verdana"/>
                <a:cs typeface="Verdana"/>
              </a:rPr>
              <a:t>l’avevano </a:t>
            </a:r>
            <a:r>
              <a:rPr sz="900" dirty="0">
                <a:latin typeface="Verdana"/>
                <a:cs typeface="Verdana"/>
              </a:rPr>
              <a:t>riconosciuto nello </a:t>
            </a:r>
            <a:r>
              <a:rPr sz="900" spc="-5" dirty="0">
                <a:latin typeface="Verdana"/>
                <a:cs typeface="Verdana"/>
              </a:rPr>
              <a:t>spezzare </a:t>
            </a:r>
            <a:r>
              <a:rPr sz="900" dirty="0">
                <a:latin typeface="Verdana"/>
                <a:cs typeface="Verdana"/>
              </a:rPr>
              <a:t>il</a:t>
            </a:r>
            <a:r>
              <a:rPr sz="900" spc="1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pane.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50163" y="618743"/>
            <a:ext cx="2161032" cy="1616963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232283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Prima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apparizione agli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Apostoli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07480" cy="225996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510155" marR="6350" algn="just">
              <a:lnSpc>
                <a:spcPct val="101299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Ma non tutti credettero. La sera di quello stesso giorno, il </a:t>
            </a:r>
            <a:r>
              <a:rPr sz="900" spc="-5" dirty="0">
                <a:latin typeface="Verdana"/>
                <a:cs typeface="Verdana"/>
              </a:rPr>
              <a:t>primo  </a:t>
            </a:r>
            <a:r>
              <a:rPr sz="900" dirty="0">
                <a:latin typeface="Verdana"/>
                <a:cs typeface="Verdana"/>
              </a:rPr>
              <a:t>dopo il </a:t>
            </a:r>
            <a:r>
              <a:rPr sz="900" spc="-5" dirty="0">
                <a:latin typeface="Verdana"/>
                <a:cs typeface="Verdana"/>
              </a:rPr>
              <a:t>sabato, </a:t>
            </a:r>
            <a:r>
              <a:rPr sz="900" dirty="0">
                <a:latin typeface="Verdana"/>
                <a:cs typeface="Verdana"/>
              </a:rPr>
              <a:t>mentre i </a:t>
            </a:r>
            <a:r>
              <a:rPr sz="900" spc="-5" dirty="0">
                <a:latin typeface="Verdana"/>
                <a:cs typeface="Verdana"/>
              </a:rPr>
              <a:t>discepoli </a:t>
            </a:r>
            <a:r>
              <a:rPr sz="900" dirty="0">
                <a:latin typeface="Verdana"/>
                <a:cs typeface="Verdana"/>
              </a:rPr>
              <a:t>se </a:t>
            </a:r>
            <a:r>
              <a:rPr sz="900" spc="-10" dirty="0">
                <a:latin typeface="Verdana"/>
                <a:cs typeface="Verdana"/>
              </a:rPr>
              <a:t>ne </a:t>
            </a:r>
            <a:r>
              <a:rPr sz="900" spc="-5" dirty="0">
                <a:latin typeface="Verdana"/>
                <a:cs typeface="Verdana"/>
              </a:rPr>
              <a:t>stavano </a:t>
            </a:r>
            <a:r>
              <a:rPr sz="900" dirty="0">
                <a:latin typeface="Verdana"/>
                <a:cs typeface="Verdana"/>
              </a:rPr>
              <a:t>con le porte </a:t>
            </a:r>
            <a:r>
              <a:rPr sz="900" spc="-5" dirty="0">
                <a:latin typeface="Verdana"/>
                <a:cs typeface="Verdana"/>
              </a:rPr>
              <a:t>chiuse  </a:t>
            </a:r>
            <a:r>
              <a:rPr sz="900" dirty="0">
                <a:latin typeface="Verdana"/>
                <a:cs typeface="Verdana"/>
              </a:rPr>
              <a:t>per </a:t>
            </a:r>
            <a:r>
              <a:rPr sz="900" spc="-5" dirty="0">
                <a:latin typeface="Verdana"/>
                <a:cs typeface="Verdana"/>
              </a:rPr>
              <a:t>paura </a:t>
            </a:r>
            <a:r>
              <a:rPr sz="900" dirty="0">
                <a:latin typeface="Verdana"/>
                <a:cs typeface="Verdana"/>
              </a:rPr>
              <a:t>dei capi ebrei, Gesù in persona apparve in mezzo a loro.  Si </a:t>
            </a:r>
            <a:r>
              <a:rPr sz="900" spc="-5" dirty="0">
                <a:latin typeface="Verdana"/>
                <a:cs typeface="Verdana"/>
              </a:rPr>
              <a:t>fermò </a:t>
            </a:r>
            <a:r>
              <a:rPr sz="900" dirty="0">
                <a:latin typeface="Verdana"/>
                <a:cs typeface="Verdana"/>
              </a:rPr>
              <a:t>in piedi e li salutò dicendo: «LA </a:t>
            </a:r>
            <a:r>
              <a:rPr sz="900" spc="-5" dirty="0">
                <a:latin typeface="Verdana"/>
                <a:cs typeface="Verdana"/>
              </a:rPr>
              <a:t>PACE </a:t>
            </a:r>
            <a:r>
              <a:rPr sz="900" dirty="0">
                <a:latin typeface="Verdana"/>
                <a:cs typeface="Verdana"/>
              </a:rPr>
              <a:t>SIA </a:t>
            </a:r>
            <a:r>
              <a:rPr sz="900" spc="-5" dirty="0">
                <a:latin typeface="Verdana"/>
                <a:cs typeface="Verdana"/>
              </a:rPr>
              <a:t>CON </a:t>
            </a:r>
            <a:r>
              <a:rPr sz="900" dirty="0">
                <a:latin typeface="Verdana"/>
                <a:cs typeface="Verdana"/>
              </a:rPr>
              <a:t>VOI!».  Stupiti e spaventati credevano di vedere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spc="-5" dirty="0">
                <a:latin typeface="Verdana"/>
                <a:cs typeface="Verdana"/>
              </a:rPr>
              <a:t>fantasma. </a:t>
            </a:r>
            <a:r>
              <a:rPr sz="900" dirty="0">
                <a:latin typeface="Verdana"/>
                <a:cs typeface="Verdana"/>
              </a:rPr>
              <a:t>Ma egli  mostrò loro le mani, i piedi e il</a:t>
            </a:r>
            <a:r>
              <a:rPr sz="900" spc="-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costato.</a:t>
            </a:r>
            <a:endParaRPr sz="900">
              <a:latin typeface="Verdana"/>
              <a:cs typeface="Verdana"/>
            </a:endParaRPr>
          </a:p>
          <a:p>
            <a:pPr marL="2510155" marR="5080" algn="just">
              <a:lnSpc>
                <a:spcPct val="101299"/>
              </a:lnSpc>
              <a:spcBef>
                <a:spcPts val="600"/>
              </a:spcBef>
            </a:pPr>
            <a:r>
              <a:rPr sz="900" spc="-5" dirty="0">
                <a:latin typeface="Verdana"/>
                <a:cs typeface="Verdana"/>
              </a:rPr>
              <a:t>Essi </a:t>
            </a:r>
            <a:r>
              <a:rPr sz="900" dirty="0">
                <a:latin typeface="Verdana"/>
                <a:cs typeface="Verdana"/>
              </a:rPr>
              <a:t>però, pieni di </a:t>
            </a:r>
            <a:r>
              <a:rPr sz="900" spc="-5" dirty="0">
                <a:latin typeface="Verdana"/>
                <a:cs typeface="Verdana"/>
              </a:rPr>
              <a:t>stupore </a:t>
            </a:r>
            <a:r>
              <a:rPr sz="900" dirty="0">
                <a:latin typeface="Verdana"/>
                <a:cs typeface="Verdana"/>
              </a:rPr>
              <a:t>e di gioia, </a:t>
            </a:r>
            <a:r>
              <a:rPr sz="900" spc="-5" dirty="0">
                <a:latin typeface="Verdana"/>
                <a:cs typeface="Verdana"/>
              </a:rPr>
              <a:t>non riuscivano </a:t>
            </a:r>
            <a:r>
              <a:rPr sz="900" dirty="0">
                <a:latin typeface="Verdana"/>
                <a:cs typeface="Verdana"/>
              </a:rPr>
              <a:t>ancora a  crederci: era troppo </a:t>
            </a:r>
            <a:r>
              <a:rPr sz="900" spc="-5" dirty="0">
                <a:latin typeface="Verdana"/>
                <a:cs typeface="Verdana"/>
              </a:rPr>
              <a:t>grande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loro </a:t>
            </a:r>
            <a:r>
              <a:rPr sz="900" dirty="0">
                <a:latin typeface="Verdana"/>
                <a:cs typeface="Verdana"/>
              </a:rPr>
              <a:t>gioia. Poi Gesù disse loro di  </a:t>
            </a:r>
            <a:r>
              <a:rPr sz="900" spc="-5" dirty="0">
                <a:latin typeface="Verdana"/>
                <a:cs typeface="Verdana"/>
              </a:rPr>
              <a:t>nuovo: «Pace </a:t>
            </a:r>
            <a:r>
              <a:rPr sz="900" dirty="0">
                <a:latin typeface="Verdana"/>
                <a:cs typeface="Verdana"/>
              </a:rPr>
              <a:t>a voi! Come il </a:t>
            </a:r>
            <a:r>
              <a:rPr sz="900" spc="-5" dirty="0">
                <a:latin typeface="Verdana"/>
                <a:cs typeface="Verdana"/>
              </a:rPr>
              <a:t>Padre </a:t>
            </a:r>
            <a:r>
              <a:rPr sz="900" dirty="0">
                <a:latin typeface="Verdana"/>
                <a:cs typeface="Verdana"/>
              </a:rPr>
              <a:t>ha </a:t>
            </a:r>
            <a:r>
              <a:rPr sz="900" spc="-5" dirty="0">
                <a:latin typeface="Verdana"/>
                <a:cs typeface="Verdana"/>
              </a:rPr>
              <a:t>mandato </a:t>
            </a:r>
            <a:r>
              <a:rPr sz="900" dirty="0">
                <a:latin typeface="Verdana"/>
                <a:cs typeface="Verdana"/>
              </a:rPr>
              <a:t>me, anch’io mando  voi». Dopo aver detto </a:t>
            </a:r>
            <a:r>
              <a:rPr sz="900" spc="-5" dirty="0">
                <a:latin typeface="Verdana"/>
                <a:cs typeface="Verdana"/>
              </a:rPr>
              <a:t>questo, alitò </a:t>
            </a:r>
            <a:r>
              <a:rPr sz="900" dirty="0">
                <a:latin typeface="Verdana"/>
                <a:cs typeface="Verdana"/>
              </a:rPr>
              <a:t>su di loro e disse: «Ricevete lo  Spirito Santo. A chi perdonerete i </a:t>
            </a:r>
            <a:r>
              <a:rPr sz="900" spc="-5" dirty="0">
                <a:latin typeface="Verdana"/>
                <a:cs typeface="Verdana"/>
              </a:rPr>
              <a:t>peccati, saranno </a:t>
            </a:r>
            <a:r>
              <a:rPr sz="900" dirty="0">
                <a:latin typeface="Verdana"/>
                <a:cs typeface="Verdana"/>
              </a:rPr>
              <a:t>perdonati; a chi  non li perdonerete, non </a:t>
            </a:r>
            <a:r>
              <a:rPr sz="900" spc="-5" dirty="0">
                <a:latin typeface="Verdana"/>
                <a:cs typeface="Verdana"/>
              </a:rPr>
              <a:t>saranno</a:t>
            </a:r>
            <a:r>
              <a:rPr sz="900" spc="-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perdonati».</a:t>
            </a:r>
            <a:endParaRPr sz="900">
              <a:latin typeface="Verdana"/>
              <a:cs typeface="Verdana"/>
            </a:endParaRPr>
          </a:p>
          <a:p>
            <a:pPr marL="12700" marR="5715" indent="2497455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Gesù così </a:t>
            </a:r>
            <a:r>
              <a:rPr sz="900" spc="-5" dirty="0">
                <a:latin typeface="Verdana"/>
                <a:cs typeface="Verdana"/>
              </a:rPr>
              <a:t>continuò: «Perché </a:t>
            </a:r>
            <a:r>
              <a:rPr sz="900" dirty="0">
                <a:latin typeface="Verdana"/>
                <a:cs typeface="Verdana"/>
              </a:rPr>
              <a:t>siete turbati e </a:t>
            </a:r>
            <a:r>
              <a:rPr sz="900" spc="-5" dirty="0">
                <a:latin typeface="Verdana"/>
                <a:cs typeface="Verdana"/>
              </a:rPr>
              <a:t>perché </a:t>
            </a:r>
            <a:r>
              <a:rPr sz="900" dirty="0">
                <a:latin typeface="Verdana"/>
                <a:cs typeface="Verdana"/>
              </a:rPr>
              <a:t>sorgono dubbi </a:t>
            </a:r>
            <a:r>
              <a:rPr sz="900" spc="-5" dirty="0">
                <a:latin typeface="Verdana"/>
                <a:cs typeface="Verdana"/>
              </a:rPr>
              <a:t>nel  </a:t>
            </a:r>
            <a:r>
              <a:rPr sz="900" dirty="0">
                <a:latin typeface="Verdana"/>
                <a:cs typeface="Verdana"/>
              </a:rPr>
              <a:t>vostro cuore? Guardate le mie mani e i </a:t>
            </a:r>
            <a:r>
              <a:rPr sz="900" spc="-5" dirty="0">
                <a:latin typeface="Verdana"/>
                <a:cs typeface="Verdana"/>
              </a:rPr>
              <a:t>miei </a:t>
            </a:r>
            <a:r>
              <a:rPr sz="900" dirty="0">
                <a:latin typeface="Verdana"/>
                <a:cs typeface="Verdana"/>
              </a:rPr>
              <a:t>piedi! </a:t>
            </a:r>
            <a:r>
              <a:rPr sz="900" spc="-10" dirty="0">
                <a:latin typeface="Verdana"/>
                <a:cs typeface="Verdana"/>
              </a:rPr>
              <a:t>Sono </a:t>
            </a:r>
            <a:r>
              <a:rPr sz="900" dirty="0">
                <a:latin typeface="Verdana"/>
                <a:cs typeface="Verdana"/>
              </a:rPr>
              <a:t>proprio </a:t>
            </a:r>
            <a:r>
              <a:rPr sz="900" spc="-5" dirty="0">
                <a:latin typeface="Verdana"/>
                <a:cs typeface="Verdana"/>
              </a:rPr>
              <a:t>io! Toccatemi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verificate: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fantasma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ha  </a:t>
            </a:r>
            <a:r>
              <a:rPr sz="900" spc="-5" dirty="0">
                <a:latin typeface="Verdana"/>
                <a:cs typeface="Verdana"/>
              </a:rPr>
              <a:t>carne </a:t>
            </a:r>
            <a:r>
              <a:rPr sz="900" dirty="0">
                <a:latin typeface="Verdana"/>
                <a:cs typeface="Verdana"/>
              </a:rPr>
              <a:t>e ossa come </a:t>
            </a:r>
            <a:r>
              <a:rPr sz="900" spc="-5" dirty="0">
                <a:latin typeface="Verdana"/>
                <a:cs typeface="Verdana"/>
              </a:rPr>
              <a:t>vedete </a:t>
            </a:r>
            <a:r>
              <a:rPr sz="900" dirty="0">
                <a:latin typeface="Verdana"/>
                <a:cs typeface="Verdana"/>
              </a:rPr>
              <a:t>che io</a:t>
            </a:r>
            <a:r>
              <a:rPr sz="900" spc="-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ho».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7031" y="885444"/>
            <a:ext cx="2308859" cy="1860804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6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88976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L’incredulità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di</a:t>
            </a:r>
            <a:r>
              <a:rPr sz="1400" b="1" spc="-2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Tommaso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08750" cy="323215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946275" marR="7620" algn="just">
              <a:lnSpc>
                <a:spcPct val="101400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Tommaso, </a:t>
            </a:r>
            <a:r>
              <a:rPr sz="900" spc="-5" dirty="0">
                <a:latin typeface="Verdana"/>
                <a:cs typeface="Verdana"/>
              </a:rPr>
              <a:t>uno </a:t>
            </a:r>
            <a:r>
              <a:rPr sz="900" dirty="0">
                <a:latin typeface="Verdana"/>
                <a:cs typeface="Verdana"/>
              </a:rPr>
              <a:t>dei Dodici, chiamato </a:t>
            </a:r>
            <a:r>
              <a:rPr sz="900" spc="-5" dirty="0">
                <a:latin typeface="Verdana"/>
                <a:cs typeface="Verdana"/>
              </a:rPr>
              <a:t>Didimo, </a:t>
            </a:r>
            <a:r>
              <a:rPr sz="900" dirty="0">
                <a:latin typeface="Verdana"/>
                <a:cs typeface="Verdana"/>
              </a:rPr>
              <a:t>non era con loro quando </a:t>
            </a:r>
            <a:r>
              <a:rPr sz="900" spc="-5" dirty="0">
                <a:latin typeface="Verdana"/>
                <a:cs typeface="Verdana"/>
              </a:rPr>
              <a:t>venne  Gesù. </a:t>
            </a:r>
            <a:r>
              <a:rPr sz="900" dirty="0">
                <a:latin typeface="Verdana"/>
                <a:cs typeface="Verdana"/>
              </a:rPr>
              <a:t>Gli dissero allora gli altri </a:t>
            </a:r>
            <a:r>
              <a:rPr sz="900" spc="-5" dirty="0">
                <a:latin typeface="Verdana"/>
                <a:cs typeface="Verdana"/>
              </a:rPr>
              <a:t>discepoli: </a:t>
            </a:r>
            <a:r>
              <a:rPr sz="900" dirty="0">
                <a:latin typeface="Verdana"/>
                <a:cs typeface="Verdana"/>
              </a:rPr>
              <a:t>«Abbiamo visto il </a:t>
            </a:r>
            <a:r>
              <a:rPr sz="900" spc="-5" dirty="0">
                <a:latin typeface="Verdana"/>
                <a:cs typeface="Verdana"/>
              </a:rPr>
              <a:t>Signore!».  </a:t>
            </a:r>
            <a:r>
              <a:rPr sz="900" dirty="0">
                <a:latin typeface="Verdana"/>
                <a:cs typeface="Verdana"/>
              </a:rPr>
              <a:t>Tommaso replicò: «Se non </a:t>
            </a:r>
            <a:r>
              <a:rPr sz="900" spc="-5" dirty="0">
                <a:latin typeface="Verdana"/>
                <a:cs typeface="Verdana"/>
              </a:rPr>
              <a:t>vedo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segno dei chiodi nelle </a:t>
            </a:r>
            <a:r>
              <a:rPr sz="900" dirty="0">
                <a:latin typeface="Verdana"/>
                <a:cs typeface="Verdana"/>
              </a:rPr>
              <a:t>sue </a:t>
            </a:r>
            <a:r>
              <a:rPr sz="900" spc="-5" dirty="0">
                <a:latin typeface="Verdana"/>
                <a:cs typeface="Verdana"/>
              </a:rPr>
              <a:t>mani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non  </a:t>
            </a:r>
            <a:r>
              <a:rPr sz="900" dirty="0">
                <a:latin typeface="Verdana"/>
                <a:cs typeface="Verdana"/>
              </a:rPr>
              <a:t>metto il dito nel posto dei chiodi e non metto la </a:t>
            </a:r>
            <a:r>
              <a:rPr sz="900" spc="-5" dirty="0">
                <a:latin typeface="Verdana"/>
                <a:cs typeface="Verdana"/>
              </a:rPr>
              <a:t>mia mano nel suo </a:t>
            </a:r>
            <a:r>
              <a:rPr sz="900" dirty="0">
                <a:latin typeface="Verdana"/>
                <a:cs typeface="Verdana"/>
              </a:rPr>
              <a:t>costato,  non crederò». Otto giorni dopo i </a:t>
            </a:r>
            <a:r>
              <a:rPr sz="900" spc="-5" dirty="0">
                <a:latin typeface="Verdana"/>
                <a:cs typeface="Verdana"/>
              </a:rPr>
              <a:t>discepoli </a:t>
            </a:r>
            <a:r>
              <a:rPr sz="900" dirty="0">
                <a:latin typeface="Verdana"/>
                <a:cs typeface="Verdana"/>
              </a:rPr>
              <a:t>erano di </a:t>
            </a:r>
            <a:r>
              <a:rPr sz="900" spc="-5" dirty="0">
                <a:latin typeface="Verdana"/>
                <a:cs typeface="Verdana"/>
              </a:rPr>
              <a:t>nuovo </a:t>
            </a:r>
            <a:r>
              <a:rPr sz="900" dirty="0">
                <a:latin typeface="Verdana"/>
                <a:cs typeface="Verdana"/>
              </a:rPr>
              <a:t>in casa e c’era con  loro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Tommaso. Le porte </a:t>
            </a:r>
            <a:r>
              <a:rPr sz="900" spc="-5" dirty="0">
                <a:latin typeface="Verdana"/>
                <a:cs typeface="Verdana"/>
              </a:rPr>
              <a:t>erano chiuse. </a:t>
            </a:r>
            <a:r>
              <a:rPr sz="900" dirty="0">
                <a:latin typeface="Verdana"/>
                <a:cs typeface="Verdana"/>
              </a:rPr>
              <a:t>Gesù </a:t>
            </a:r>
            <a:r>
              <a:rPr sz="900" spc="-5" dirty="0">
                <a:latin typeface="Verdana"/>
                <a:cs typeface="Verdana"/>
              </a:rPr>
              <a:t>venne, </a:t>
            </a: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fermò </a:t>
            </a:r>
            <a:r>
              <a:rPr sz="900" dirty="0">
                <a:latin typeface="Verdana"/>
                <a:cs typeface="Verdana"/>
              </a:rPr>
              <a:t>in piedi in  </a:t>
            </a:r>
            <a:r>
              <a:rPr sz="900" spc="-5" dirty="0">
                <a:latin typeface="Verdana"/>
                <a:cs typeface="Verdana"/>
              </a:rPr>
              <a:t>mezzo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loro </a:t>
            </a:r>
            <a:r>
              <a:rPr sz="900" dirty="0">
                <a:latin typeface="Verdana"/>
                <a:cs typeface="Verdana"/>
              </a:rPr>
              <a:t>e li </a:t>
            </a:r>
            <a:r>
              <a:rPr sz="900" spc="-5" dirty="0">
                <a:latin typeface="Verdana"/>
                <a:cs typeface="Verdana"/>
              </a:rPr>
              <a:t>salutò </a:t>
            </a:r>
            <a:r>
              <a:rPr sz="900" dirty="0">
                <a:latin typeface="Verdana"/>
                <a:cs typeface="Verdana"/>
              </a:rPr>
              <a:t>dicendo: </a:t>
            </a:r>
            <a:r>
              <a:rPr sz="900" spc="-5" dirty="0">
                <a:latin typeface="Verdana"/>
                <a:cs typeface="Verdana"/>
              </a:rPr>
              <a:t>«Pace </a:t>
            </a:r>
            <a:r>
              <a:rPr sz="900" dirty="0">
                <a:latin typeface="Verdana"/>
                <a:cs typeface="Verdana"/>
              </a:rPr>
              <a:t>a voi!». Poi disse a </a:t>
            </a:r>
            <a:r>
              <a:rPr sz="900" spc="-5" dirty="0">
                <a:latin typeface="Verdana"/>
                <a:cs typeface="Verdana"/>
              </a:rPr>
              <a:t>Tommaso: «Metti  qua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tuo </a:t>
            </a:r>
            <a:r>
              <a:rPr sz="900" dirty="0">
                <a:latin typeface="Verdana"/>
                <a:cs typeface="Verdana"/>
              </a:rPr>
              <a:t>dito e guarda </a:t>
            </a:r>
            <a:r>
              <a:rPr sz="900" spc="5" dirty="0">
                <a:latin typeface="Verdana"/>
                <a:cs typeface="Verdana"/>
              </a:rPr>
              <a:t>le </a:t>
            </a:r>
            <a:r>
              <a:rPr sz="900" dirty="0">
                <a:latin typeface="Verdana"/>
                <a:cs typeface="Verdana"/>
              </a:rPr>
              <a:t>mie mani; stendi la tua </a:t>
            </a:r>
            <a:r>
              <a:rPr sz="900" spc="-5" dirty="0">
                <a:latin typeface="Verdana"/>
                <a:cs typeface="Verdana"/>
              </a:rPr>
              <a:t>mano </a:t>
            </a:r>
            <a:r>
              <a:rPr sz="900" dirty="0">
                <a:latin typeface="Verdana"/>
                <a:cs typeface="Verdana"/>
              </a:rPr>
              <a:t>e mettila </a:t>
            </a:r>
            <a:r>
              <a:rPr sz="900" spc="-5" dirty="0">
                <a:latin typeface="Verdana"/>
                <a:cs typeface="Verdana"/>
              </a:rPr>
              <a:t>nel </a:t>
            </a:r>
            <a:r>
              <a:rPr sz="900" dirty="0">
                <a:latin typeface="Verdana"/>
                <a:cs typeface="Verdana"/>
              </a:rPr>
              <a:t>mio  </a:t>
            </a:r>
            <a:r>
              <a:rPr sz="900" spc="-5" dirty="0">
                <a:latin typeface="Verdana"/>
                <a:cs typeface="Verdana"/>
              </a:rPr>
              <a:t>costato».</a:t>
            </a:r>
            <a:endParaRPr sz="900">
              <a:latin typeface="Verdana"/>
              <a:cs typeface="Verdana"/>
            </a:endParaRPr>
          </a:p>
          <a:p>
            <a:pPr marL="12700" marR="5715" indent="1933575" algn="just">
              <a:lnSpc>
                <a:spcPct val="1012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Rispose Tommaso: </a:t>
            </a:r>
            <a:r>
              <a:rPr sz="900" spc="-5" dirty="0">
                <a:latin typeface="Verdana"/>
                <a:cs typeface="Verdana"/>
              </a:rPr>
              <a:t>«Mio Signore </a:t>
            </a:r>
            <a:r>
              <a:rPr sz="900" dirty="0">
                <a:latin typeface="Verdana"/>
                <a:cs typeface="Verdana"/>
              </a:rPr>
              <a:t>e mio Dio! ». Gesù gli </a:t>
            </a:r>
            <a:r>
              <a:rPr sz="900" spc="-5" dirty="0">
                <a:latin typeface="Verdana"/>
                <a:cs typeface="Verdana"/>
              </a:rPr>
              <a:t>disse: «Non </a:t>
            </a:r>
            <a:r>
              <a:rPr sz="900" dirty="0">
                <a:latin typeface="Verdana"/>
                <a:cs typeface="Verdana"/>
              </a:rPr>
              <a:t>essere più  incredulo, ma credente! Tu </a:t>
            </a:r>
            <a:r>
              <a:rPr sz="900" spc="-5" dirty="0">
                <a:latin typeface="Verdana"/>
                <a:cs typeface="Verdana"/>
              </a:rPr>
              <a:t>hai </a:t>
            </a:r>
            <a:r>
              <a:rPr sz="900" dirty="0">
                <a:latin typeface="Verdana"/>
                <a:cs typeface="Verdana"/>
              </a:rPr>
              <a:t>creduto perché mi </a:t>
            </a:r>
            <a:r>
              <a:rPr sz="900" spc="-5" dirty="0">
                <a:latin typeface="Verdana"/>
                <a:cs typeface="Verdana"/>
              </a:rPr>
              <a:t>hai </a:t>
            </a:r>
            <a:r>
              <a:rPr sz="900" dirty="0">
                <a:latin typeface="Verdana"/>
                <a:cs typeface="Verdana"/>
              </a:rPr>
              <a:t>veduto: beati </a:t>
            </a:r>
            <a:r>
              <a:rPr sz="900" spc="-5" dirty="0">
                <a:latin typeface="Verdana"/>
                <a:cs typeface="Verdana"/>
              </a:rPr>
              <a:t>quelli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5" dirty="0">
                <a:latin typeface="Verdana"/>
                <a:cs typeface="Verdana"/>
              </a:rPr>
              <a:t>pur </a:t>
            </a:r>
            <a:r>
              <a:rPr sz="900" dirty="0">
                <a:latin typeface="Verdana"/>
                <a:cs typeface="Verdana"/>
              </a:rPr>
              <a:t>non avendo </a:t>
            </a:r>
            <a:r>
              <a:rPr sz="900" spc="-5" dirty="0">
                <a:latin typeface="Verdana"/>
                <a:cs typeface="Verdana"/>
              </a:rPr>
              <a:t>visto  </a:t>
            </a:r>
            <a:r>
              <a:rPr sz="900" dirty="0">
                <a:latin typeface="Verdana"/>
                <a:cs typeface="Verdana"/>
              </a:rPr>
              <a:t>crederanno!». Alla </a:t>
            </a:r>
            <a:r>
              <a:rPr sz="900" spc="-5" dirty="0">
                <a:latin typeface="Verdana"/>
                <a:cs typeface="Verdana"/>
              </a:rPr>
              <a:t>fine </a:t>
            </a:r>
            <a:r>
              <a:rPr sz="900" dirty="0">
                <a:latin typeface="Verdana"/>
                <a:cs typeface="Verdana"/>
              </a:rPr>
              <a:t>rimproverò </a:t>
            </a:r>
            <a:r>
              <a:rPr sz="900" spc="-5" dirty="0">
                <a:latin typeface="Verdana"/>
                <a:cs typeface="Verdana"/>
              </a:rPr>
              <a:t>gli undici discepoli perché avevano </a:t>
            </a:r>
            <a:r>
              <a:rPr sz="900" dirty="0">
                <a:latin typeface="Verdana"/>
                <a:cs typeface="Verdana"/>
              </a:rPr>
              <a:t>avuto poca </a:t>
            </a:r>
            <a:r>
              <a:rPr sz="900" spc="-5" dirty="0">
                <a:latin typeface="Verdana"/>
                <a:cs typeface="Verdana"/>
              </a:rPr>
              <a:t>fede, ostinandosi </a:t>
            </a:r>
            <a:r>
              <a:rPr sz="900" dirty="0">
                <a:latin typeface="Verdana"/>
                <a:cs typeface="Verdana"/>
              </a:rPr>
              <a:t>a non  credere a quelli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lo </a:t>
            </a:r>
            <a:r>
              <a:rPr sz="900" spc="-5" dirty="0">
                <a:latin typeface="Verdana"/>
                <a:cs typeface="Verdana"/>
              </a:rPr>
              <a:t>avevano </a:t>
            </a:r>
            <a:r>
              <a:rPr sz="900" dirty="0">
                <a:latin typeface="Verdana"/>
                <a:cs typeface="Verdana"/>
              </a:rPr>
              <a:t>visto risuscitato. Poi disse: </a:t>
            </a:r>
            <a:r>
              <a:rPr sz="900" spc="-5" dirty="0">
                <a:latin typeface="Verdana"/>
                <a:cs typeface="Verdana"/>
              </a:rPr>
              <a:t>«Era </a:t>
            </a:r>
            <a:r>
              <a:rPr sz="900" dirty="0">
                <a:latin typeface="Verdana"/>
                <a:cs typeface="Verdana"/>
              </a:rPr>
              <a:t>questo il senso dei </a:t>
            </a:r>
            <a:r>
              <a:rPr sz="900" spc="-5" dirty="0">
                <a:latin typeface="Verdana"/>
                <a:cs typeface="Verdana"/>
              </a:rPr>
              <a:t>discorsi </a:t>
            </a:r>
            <a:r>
              <a:rPr sz="900" dirty="0">
                <a:latin typeface="Verdana"/>
                <a:cs typeface="Verdana"/>
              </a:rPr>
              <a:t>che vi </a:t>
            </a:r>
            <a:r>
              <a:rPr sz="900" spc="-5" dirty="0">
                <a:latin typeface="Verdana"/>
                <a:cs typeface="Verdana"/>
              </a:rPr>
              <a:t>facevo  quando </a:t>
            </a:r>
            <a:r>
              <a:rPr sz="900" dirty="0">
                <a:latin typeface="Verdana"/>
                <a:cs typeface="Verdana"/>
              </a:rPr>
              <a:t>ero </a:t>
            </a:r>
            <a:r>
              <a:rPr sz="900" spc="-5" dirty="0">
                <a:latin typeface="Verdana"/>
                <a:cs typeface="Verdana"/>
              </a:rPr>
              <a:t>ancora </a:t>
            </a:r>
            <a:r>
              <a:rPr sz="900" dirty="0">
                <a:latin typeface="Verdana"/>
                <a:cs typeface="Verdana"/>
              </a:rPr>
              <a:t>con voi! Vi dissi </a:t>
            </a:r>
            <a:r>
              <a:rPr sz="900" spc="-5" dirty="0">
                <a:latin typeface="Verdana"/>
                <a:cs typeface="Verdana"/>
              </a:rPr>
              <a:t>chiaramente che </a:t>
            </a:r>
            <a:r>
              <a:rPr sz="900" dirty="0">
                <a:latin typeface="Verdana"/>
                <a:cs typeface="Verdana"/>
              </a:rPr>
              <a:t>doveva accadere tutto </a:t>
            </a:r>
            <a:r>
              <a:rPr sz="900" spc="-5" dirty="0">
                <a:latin typeface="Verdana"/>
                <a:cs typeface="Verdana"/>
              </a:rPr>
              <a:t>quel </a:t>
            </a:r>
            <a:r>
              <a:rPr sz="900" dirty="0">
                <a:latin typeface="Verdana"/>
                <a:cs typeface="Verdana"/>
              </a:rPr>
              <a:t>che di me era stato scritto  nella </a:t>
            </a:r>
            <a:r>
              <a:rPr sz="900" spc="-5" dirty="0">
                <a:latin typeface="Verdana"/>
                <a:cs typeface="Verdana"/>
              </a:rPr>
              <a:t>Legge </a:t>
            </a:r>
            <a:r>
              <a:rPr sz="900" dirty="0">
                <a:latin typeface="Verdana"/>
                <a:cs typeface="Verdana"/>
              </a:rPr>
              <a:t>di Mosè, negli scritti dei </a:t>
            </a:r>
            <a:r>
              <a:rPr sz="900" spc="-5" dirty="0">
                <a:latin typeface="Verdana"/>
                <a:cs typeface="Verdana"/>
              </a:rPr>
              <a:t>profeti </a:t>
            </a:r>
            <a:r>
              <a:rPr sz="900" dirty="0">
                <a:latin typeface="Verdana"/>
                <a:cs typeface="Verdana"/>
              </a:rPr>
              <a:t>e nei salmi!». Allora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aprì loro la mente all’intelligenza e li </a:t>
            </a:r>
            <a:r>
              <a:rPr sz="900" spc="-5" dirty="0">
                <a:latin typeface="Verdana"/>
                <a:cs typeface="Verdana"/>
              </a:rPr>
              <a:t>aiutò  </a:t>
            </a:r>
            <a:r>
              <a:rPr sz="900" dirty="0">
                <a:latin typeface="Verdana"/>
                <a:cs typeface="Verdana"/>
              </a:rPr>
              <a:t>a capire le </a:t>
            </a:r>
            <a:r>
              <a:rPr sz="900" spc="-5" dirty="0">
                <a:latin typeface="Verdana"/>
                <a:cs typeface="Verdana"/>
              </a:rPr>
              <a:t>profezie delle</a:t>
            </a:r>
            <a:r>
              <a:rPr sz="900" spc="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Scritture.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Poi </a:t>
            </a:r>
            <a:r>
              <a:rPr sz="900" spc="-5" dirty="0">
                <a:latin typeface="Verdana"/>
                <a:cs typeface="Verdana"/>
              </a:rPr>
              <a:t>aggiunse: «Così </a:t>
            </a:r>
            <a:r>
              <a:rPr sz="900" dirty="0">
                <a:latin typeface="Verdana"/>
                <a:cs typeface="Verdana"/>
              </a:rPr>
              <a:t>sta scritto: il </a:t>
            </a:r>
            <a:r>
              <a:rPr sz="900" spc="-5" dirty="0">
                <a:latin typeface="Verdana"/>
                <a:cs typeface="Verdana"/>
              </a:rPr>
              <a:t>Cristo doveva morire, </a:t>
            </a:r>
            <a:r>
              <a:rPr sz="900" dirty="0">
                <a:latin typeface="Verdana"/>
                <a:cs typeface="Verdana"/>
              </a:rPr>
              <a:t>ma il terzo </a:t>
            </a:r>
            <a:r>
              <a:rPr sz="900" spc="-5" dirty="0">
                <a:latin typeface="Verdana"/>
                <a:cs typeface="Verdana"/>
              </a:rPr>
              <a:t>giorno doveva </a:t>
            </a:r>
            <a:r>
              <a:rPr sz="900" dirty="0">
                <a:latin typeface="Verdana"/>
                <a:cs typeface="Verdana"/>
              </a:rPr>
              <a:t>risuscitare dai </a:t>
            </a:r>
            <a:r>
              <a:rPr sz="900" spc="-5" dirty="0">
                <a:latin typeface="Verdana"/>
                <a:cs typeface="Verdana"/>
              </a:rPr>
              <a:t>morti,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nel  </a:t>
            </a:r>
            <a:r>
              <a:rPr sz="900" dirty="0">
                <a:latin typeface="Verdana"/>
                <a:cs typeface="Verdana"/>
              </a:rPr>
              <a:t>suo nome </a:t>
            </a:r>
            <a:r>
              <a:rPr sz="900" spc="-5" dirty="0">
                <a:latin typeface="Verdana"/>
                <a:cs typeface="Verdana"/>
              </a:rPr>
              <a:t>saranno </a:t>
            </a:r>
            <a:r>
              <a:rPr sz="900" dirty="0">
                <a:latin typeface="Verdana"/>
                <a:cs typeface="Verdana"/>
              </a:rPr>
              <a:t>predicati a tutte le </a:t>
            </a:r>
            <a:r>
              <a:rPr sz="900" spc="-5" dirty="0">
                <a:latin typeface="Verdana"/>
                <a:cs typeface="Verdana"/>
              </a:rPr>
              <a:t>genti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conversione </a:t>
            </a:r>
            <a:r>
              <a:rPr sz="900" dirty="0">
                <a:latin typeface="Verdana"/>
                <a:cs typeface="Verdana"/>
              </a:rPr>
              <a:t>e il </a:t>
            </a:r>
            <a:r>
              <a:rPr sz="900" spc="-5" dirty="0">
                <a:latin typeface="Verdana"/>
                <a:cs typeface="Verdana"/>
              </a:rPr>
              <a:t>perdono dei </a:t>
            </a:r>
            <a:r>
              <a:rPr sz="900" dirty="0">
                <a:latin typeface="Verdana"/>
                <a:cs typeface="Verdana"/>
              </a:rPr>
              <a:t>peccati. Voi sarete testimoni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dirty="0">
                <a:latin typeface="Verdana"/>
                <a:cs typeface="Verdana"/>
              </a:rPr>
              <a:t>tutto  ciò cominciando da Gerusalemme e </a:t>
            </a:r>
            <a:r>
              <a:rPr sz="900" spc="-5" dirty="0">
                <a:latin typeface="Verdana"/>
                <a:cs typeface="Verdana"/>
              </a:rPr>
              <a:t>resterete </a:t>
            </a:r>
            <a:r>
              <a:rPr sz="900" dirty="0">
                <a:latin typeface="Verdana"/>
                <a:cs typeface="Verdana"/>
              </a:rPr>
              <a:t>in città </a:t>
            </a:r>
            <a:r>
              <a:rPr sz="900" spc="-5" dirty="0">
                <a:latin typeface="Verdana"/>
                <a:cs typeface="Verdana"/>
              </a:rPr>
              <a:t>fino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la potenza </a:t>
            </a:r>
            <a:r>
              <a:rPr sz="900" spc="5" dirty="0">
                <a:latin typeface="Verdana"/>
                <a:cs typeface="Verdana"/>
              </a:rPr>
              <a:t>di </a:t>
            </a:r>
            <a:r>
              <a:rPr sz="900" dirty="0">
                <a:latin typeface="Verdana"/>
                <a:cs typeface="Verdana"/>
              </a:rPr>
              <a:t>Dio non vi riempirà con la </a:t>
            </a:r>
            <a:r>
              <a:rPr sz="900" spc="-5" dirty="0">
                <a:latin typeface="Verdana"/>
                <a:cs typeface="Verdana"/>
              </a:rPr>
              <a:t>sua  forza. </a:t>
            </a:r>
            <a:r>
              <a:rPr sz="900" dirty="0">
                <a:latin typeface="Verdana"/>
                <a:cs typeface="Verdana"/>
              </a:rPr>
              <a:t>E questi </a:t>
            </a:r>
            <a:r>
              <a:rPr sz="900" spc="-5" dirty="0">
                <a:latin typeface="Verdana"/>
                <a:cs typeface="Verdana"/>
              </a:rPr>
              <a:t>saranno </a:t>
            </a:r>
            <a:r>
              <a:rPr sz="900" dirty="0">
                <a:latin typeface="Verdana"/>
                <a:cs typeface="Verdana"/>
              </a:rPr>
              <a:t>i segni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accompagneranno </a:t>
            </a:r>
            <a:r>
              <a:rPr sz="900" spc="-5" dirty="0">
                <a:latin typeface="Verdana"/>
                <a:cs typeface="Verdana"/>
              </a:rPr>
              <a:t>quelli che </a:t>
            </a:r>
            <a:r>
              <a:rPr sz="900" dirty="0">
                <a:latin typeface="Verdana"/>
                <a:cs typeface="Verdana"/>
              </a:rPr>
              <a:t>credono: nel mio </a:t>
            </a:r>
            <a:r>
              <a:rPr sz="900" spc="-5" dirty="0">
                <a:latin typeface="Verdana"/>
                <a:cs typeface="Verdana"/>
              </a:rPr>
              <a:t>nome scacceranno </a:t>
            </a:r>
            <a:r>
              <a:rPr sz="900" dirty="0">
                <a:latin typeface="Verdana"/>
                <a:cs typeface="Verdana"/>
              </a:rPr>
              <a:t>i demoni,  </a:t>
            </a:r>
            <a:r>
              <a:rPr sz="900" spc="-5" dirty="0">
                <a:latin typeface="Verdana"/>
                <a:cs typeface="Verdana"/>
              </a:rPr>
              <a:t>parleranno </a:t>
            </a:r>
            <a:r>
              <a:rPr sz="900" dirty="0">
                <a:latin typeface="Verdana"/>
                <a:cs typeface="Verdana"/>
              </a:rPr>
              <a:t>lingue </a:t>
            </a:r>
            <a:r>
              <a:rPr sz="900" spc="-5" dirty="0">
                <a:latin typeface="Verdana"/>
                <a:cs typeface="Verdana"/>
              </a:rPr>
              <a:t>nuove, prenderanno </a:t>
            </a:r>
            <a:r>
              <a:rPr sz="900" dirty="0">
                <a:latin typeface="Verdana"/>
                <a:cs typeface="Verdana"/>
              </a:rPr>
              <a:t>in </a:t>
            </a:r>
            <a:r>
              <a:rPr sz="900" spc="-5" dirty="0">
                <a:latin typeface="Verdana"/>
                <a:cs typeface="Verdana"/>
              </a:rPr>
              <a:t>mano </a:t>
            </a:r>
            <a:r>
              <a:rPr sz="900" dirty="0">
                <a:latin typeface="Verdana"/>
                <a:cs typeface="Verdana"/>
              </a:rPr>
              <a:t>i serpenti e, se </a:t>
            </a:r>
            <a:r>
              <a:rPr sz="900" spc="-5" dirty="0">
                <a:latin typeface="Verdana"/>
                <a:cs typeface="Verdana"/>
              </a:rPr>
              <a:t>berranno qualche </a:t>
            </a:r>
            <a:r>
              <a:rPr sz="900" dirty="0">
                <a:latin typeface="Verdana"/>
                <a:cs typeface="Verdana"/>
              </a:rPr>
              <a:t>veleno, non recherà loro  </a:t>
            </a:r>
            <a:r>
              <a:rPr sz="900" spc="-5" dirty="0">
                <a:latin typeface="Verdana"/>
                <a:cs typeface="Verdana"/>
              </a:rPr>
              <a:t>danno, imporranno </a:t>
            </a:r>
            <a:r>
              <a:rPr sz="900" dirty="0">
                <a:latin typeface="Verdana"/>
                <a:cs typeface="Verdana"/>
              </a:rPr>
              <a:t>le mani ai malati e </a:t>
            </a:r>
            <a:r>
              <a:rPr sz="900" spc="-5" dirty="0">
                <a:latin typeface="Verdana"/>
                <a:cs typeface="Verdana"/>
              </a:rPr>
              <a:t>questi guariranno. </a:t>
            </a:r>
            <a:r>
              <a:rPr sz="900" dirty="0">
                <a:latin typeface="Verdana"/>
                <a:cs typeface="Verdana"/>
              </a:rPr>
              <a:t>Di questo voi siete</a:t>
            </a:r>
            <a:r>
              <a:rPr sz="900" spc="-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testimoni».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8263" y="935736"/>
            <a:ext cx="1801367" cy="1252727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7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95516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Seconda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pesca</a:t>
            </a:r>
            <a:r>
              <a:rPr sz="1400" b="1" spc="-3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miracolosa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08115" cy="309372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969135" marR="6985" algn="just">
              <a:lnSpc>
                <a:spcPct val="101499"/>
              </a:lnSpc>
              <a:spcBef>
                <a:spcPts val="80"/>
              </a:spcBef>
            </a:pPr>
            <a:r>
              <a:rPr sz="900" dirty="0">
                <a:latin typeface="Verdana"/>
                <a:cs typeface="Verdana"/>
              </a:rPr>
              <a:t>Dopo </a:t>
            </a:r>
            <a:r>
              <a:rPr sz="900" spc="-5" dirty="0">
                <a:latin typeface="Verdana"/>
                <a:cs typeface="Verdana"/>
              </a:rPr>
              <a:t>questi </a:t>
            </a:r>
            <a:r>
              <a:rPr sz="900" dirty="0">
                <a:latin typeface="Verdana"/>
                <a:cs typeface="Verdana"/>
              </a:rPr>
              <a:t>fatti,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manifestò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nuovo </a:t>
            </a:r>
            <a:r>
              <a:rPr sz="900" dirty="0">
                <a:latin typeface="Verdana"/>
                <a:cs typeface="Verdana"/>
              </a:rPr>
              <a:t>ai discepoli </a:t>
            </a:r>
            <a:r>
              <a:rPr sz="900" spc="-5" dirty="0">
                <a:latin typeface="Verdana"/>
                <a:cs typeface="Verdana"/>
              </a:rPr>
              <a:t>sul mare </a:t>
            </a:r>
            <a:r>
              <a:rPr sz="900" dirty="0">
                <a:latin typeface="Verdana"/>
                <a:cs typeface="Verdana"/>
              </a:rPr>
              <a:t>di  </a:t>
            </a:r>
            <a:r>
              <a:rPr sz="900" spc="-5" dirty="0">
                <a:latin typeface="Verdana"/>
                <a:cs typeface="Verdana"/>
              </a:rPr>
              <a:t>Tiberìade. </a:t>
            </a:r>
            <a:r>
              <a:rPr sz="900" dirty="0">
                <a:latin typeface="Verdana"/>
                <a:cs typeface="Verdana"/>
              </a:rPr>
              <a:t>E si </a:t>
            </a:r>
            <a:r>
              <a:rPr sz="900" spc="-5" dirty="0">
                <a:latin typeface="Verdana"/>
                <a:cs typeface="Verdana"/>
              </a:rPr>
              <a:t>manifestò </a:t>
            </a:r>
            <a:r>
              <a:rPr sz="900" dirty="0">
                <a:latin typeface="Verdana"/>
                <a:cs typeface="Verdana"/>
              </a:rPr>
              <a:t>così: si </a:t>
            </a:r>
            <a:r>
              <a:rPr sz="900" spc="-5" dirty="0">
                <a:latin typeface="Verdana"/>
                <a:cs typeface="Verdana"/>
              </a:rPr>
              <a:t>trovavano </a:t>
            </a:r>
            <a:r>
              <a:rPr sz="900" dirty="0">
                <a:latin typeface="Verdana"/>
                <a:cs typeface="Verdana"/>
              </a:rPr>
              <a:t>insieme Simon Pietro, Tommaso  detto Dìdimo, </a:t>
            </a:r>
            <a:r>
              <a:rPr sz="900" spc="-5" dirty="0">
                <a:latin typeface="Verdana"/>
                <a:cs typeface="Verdana"/>
              </a:rPr>
              <a:t>Natanaele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Cana </a:t>
            </a:r>
            <a:r>
              <a:rPr sz="900" dirty="0">
                <a:latin typeface="Verdana"/>
                <a:cs typeface="Verdana"/>
              </a:rPr>
              <a:t>di Galilea, i figli di Zebedeo e </a:t>
            </a:r>
            <a:r>
              <a:rPr sz="900" spc="-5" dirty="0">
                <a:latin typeface="Verdana"/>
                <a:cs typeface="Verdana"/>
              </a:rPr>
              <a:t>altri </a:t>
            </a:r>
            <a:r>
              <a:rPr sz="900" dirty="0">
                <a:latin typeface="Verdana"/>
                <a:cs typeface="Verdana"/>
              </a:rPr>
              <a:t>due  discepoli.</a:t>
            </a:r>
            <a:r>
              <a:rPr sz="900" spc="15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Disse</a:t>
            </a:r>
            <a:r>
              <a:rPr sz="900" spc="16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loro</a:t>
            </a:r>
            <a:r>
              <a:rPr sz="900" spc="17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Simon</a:t>
            </a:r>
            <a:r>
              <a:rPr sz="900" spc="1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Pietro:</a:t>
            </a:r>
            <a:r>
              <a:rPr sz="900" spc="16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«Io</a:t>
            </a:r>
            <a:r>
              <a:rPr sz="900" spc="17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vado</a:t>
            </a:r>
            <a:r>
              <a:rPr sz="900" spc="1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</a:t>
            </a:r>
            <a:r>
              <a:rPr sz="900" spc="1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pescare».</a:t>
            </a:r>
            <a:r>
              <a:rPr sz="900" spc="15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Gli</a:t>
            </a:r>
            <a:r>
              <a:rPr sz="900" spc="16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dissero:</a:t>
            </a:r>
            <a:endParaRPr sz="900">
              <a:latin typeface="Verdana"/>
              <a:cs typeface="Verdana"/>
            </a:endParaRPr>
          </a:p>
          <a:p>
            <a:pPr marL="1969135" marR="6985" algn="just">
              <a:lnSpc>
                <a:spcPct val="101099"/>
              </a:lnSpc>
              <a:spcBef>
                <a:spcPts val="5"/>
              </a:spcBef>
            </a:pPr>
            <a:r>
              <a:rPr sz="900" spc="-5" dirty="0">
                <a:latin typeface="Verdana"/>
                <a:cs typeface="Verdana"/>
              </a:rPr>
              <a:t>«Veniamo anche </a:t>
            </a:r>
            <a:r>
              <a:rPr sz="900" dirty="0">
                <a:latin typeface="Verdana"/>
                <a:cs typeface="Verdana"/>
              </a:rPr>
              <a:t>noi con te». Allora </a:t>
            </a:r>
            <a:r>
              <a:rPr sz="900" spc="-5" dirty="0">
                <a:latin typeface="Verdana"/>
                <a:cs typeface="Verdana"/>
              </a:rPr>
              <a:t>uscirono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salirono sulla </a:t>
            </a:r>
            <a:r>
              <a:rPr sz="900" dirty="0">
                <a:latin typeface="Verdana"/>
                <a:cs typeface="Verdana"/>
              </a:rPr>
              <a:t>barca; ma quella  notte non presero </a:t>
            </a:r>
            <a:r>
              <a:rPr sz="900" spc="-5" dirty="0">
                <a:latin typeface="Verdana"/>
                <a:cs typeface="Verdana"/>
              </a:rPr>
              <a:t>nulla. Quando </a:t>
            </a:r>
            <a:r>
              <a:rPr sz="900" dirty="0">
                <a:latin typeface="Verdana"/>
                <a:cs typeface="Verdana"/>
              </a:rPr>
              <a:t>già era l'alba, Gesù stette </a:t>
            </a:r>
            <a:r>
              <a:rPr sz="900" spc="-5" dirty="0">
                <a:latin typeface="Verdana"/>
                <a:cs typeface="Verdana"/>
              </a:rPr>
              <a:t>sulla riva, </a:t>
            </a:r>
            <a:r>
              <a:rPr sz="900" dirty="0">
                <a:latin typeface="Verdana"/>
                <a:cs typeface="Verdana"/>
              </a:rPr>
              <a:t>ma i  discepoli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si erano accorti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era </a:t>
            </a:r>
            <a:r>
              <a:rPr sz="900" spc="-5" dirty="0">
                <a:latin typeface="Verdana"/>
                <a:cs typeface="Verdana"/>
              </a:rPr>
              <a:t>Gesù. </a:t>
            </a:r>
            <a:r>
              <a:rPr sz="900" dirty="0">
                <a:latin typeface="Verdana"/>
                <a:cs typeface="Verdana"/>
              </a:rPr>
              <a:t>Gesù disse loro: «Figlioli, non  </a:t>
            </a:r>
            <a:r>
              <a:rPr sz="900" spc="-5" dirty="0">
                <a:latin typeface="Verdana"/>
                <a:cs typeface="Verdana"/>
              </a:rPr>
              <a:t>avete nulla </a:t>
            </a:r>
            <a:r>
              <a:rPr sz="900" dirty="0">
                <a:latin typeface="Verdana"/>
                <a:cs typeface="Verdana"/>
              </a:rPr>
              <a:t>da</a:t>
            </a:r>
            <a:r>
              <a:rPr sz="900" spc="-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mangiare?».</a:t>
            </a:r>
            <a:endParaRPr sz="900">
              <a:latin typeface="Verdana"/>
              <a:cs typeface="Verdana"/>
            </a:endParaRPr>
          </a:p>
          <a:p>
            <a:pPr marL="1969135" marR="6350" algn="just">
              <a:lnSpc>
                <a:spcPct val="101099"/>
              </a:lnSpc>
              <a:spcBef>
                <a:spcPts val="610"/>
              </a:spcBef>
            </a:pPr>
            <a:r>
              <a:rPr sz="900" dirty="0">
                <a:latin typeface="Verdana"/>
                <a:cs typeface="Verdana"/>
              </a:rPr>
              <a:t>Gli risposero: «No». Allora egli disse loro: </a:t>
            </a:r>
            <a:r>
              <a:rPr sz="900" spc="-5" dirty="0">
                <a:latin typeface="Verdana"/>
                <a:cs typeface="Verdana"/>
              </a:rPr>
              <a:t>«Gettate </a:t>
            </a:r>
            <a:r>
              <a:rPr sz="900" dirty="0">
                <a:latin typeface="Verdana"/>
                <a:cs typeface="Verdana"/>
              </a:rPr>
              <a:t>la rete dalla parte </a:t>
            </a:r>
            <a:r>
              <a:rPr sz="900" spc="-5" dirty="0">
                <a:latin typeface="Verdana"/>
                <a:cs typeface="Verdana"/>
              </a:rPr>
              <a:t>destra  </a:t>
            </a:r>
            <a:r>
              <a:rPr sz="900" dirty="0">
                <a:latin typeface="Verdana"/>
                <a:cs typeface="Verdana"/>
              </a:rPr>
              <a:t>della </a:t>
            </a:r>
            <a:r>
              <a:rPr sz="900" spc="-5" dirty="0">
                <a:latin typeface="Verdana"/>
                <a:cs typeface="Verdana"/>
              </a:rPr>
              <a:t>barca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troverete». </a:t>
            </a:r>
            <a:r>
              <a:rPr sz="900" spc="-10" dirty="0">
                <a:latin typeface="Verdana"/>
                <a:cs typeface="Verdana"/>
              </a:rPr>
              <a:t>La </a:t>
            </a:r>
            <a:r>
              <a:rPr sz="900" dirty="0">
                <a:latin typeface="Verdana"/>
                <a:cs typeface="Verdana"/>
              </a:rPr>
              <a:t>gettarono e non </a:t>
            </a:r>
            <a:r>
              <a:rPr sz="900" spc="-5" dirty="0">
                <a:latin typeface="Verdana"/>
                <a:cs typeface="Verdana"/>
              </a:rPr>
              <a:t>riuscivano </a:t>
            </a:r>
            <a:r>
              <a:rPr sz="900" dirty="0">
                <a:latin typeface="Verdana"/>
                <a:cs typeface="Verdana"/>
              </a:rPr>
              <a:t>più a tirarla su per la  </a:t>
            </a:r>
            <a:r>
              <a:rPr sz="900" spc="-5" dirty="0">
                <a:latin typeface="Verdana"/>
                <a:cs typeface="Verdana"/>
              </a:rPr>
              <a:t>grande </a:t>
            </a:r>
            <a:r>
              <a:rPr sz="900" dirty="0">
                <a:latin typeface="Verdana"/>
                <a:cs typeface="Verdana"/>
              </a:rPr>
              <a:t>quantità di </a:t>
            </a:r>
            <a:r>
              <a:rPr sz="900" spc="-5" dirty="0">
                <a:latin typeface="Verdana"/>
                <a:cs typeface="Verdana"/>
              </a:rPr>
              <a:t>pesci. </a:t>
            </a:r>
            <a:r>
              <a:rPr sz="900" dirty="0">
                <a:latin typeface="Verdana"/>
                <a:cs typeface="Verdana"/>
              </a:rPr>
              <a:t>Allora </a:t>
            </a:r>
            <a:r>
              <a:rPr sz="900" spc="-5" dirty="0">
                <a:latin typeface="Verdana"/>
                <a:cs typeface="Verdana"/>
              </a:rPr>
              <a:t>quel discepolo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amava disse a</a:t>
            </a:r>
            <a:r>
              <a:rPr sz="900" spc="1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Pietro:</a:t>
            </a:r>
            <a:endParaRPr sz="900">
              <a:latin typeface="Verdana"/>
              <a:cs typeface="Verdana"/>
            </a:endParaRPr>
          </a:p>
          <a:p>
            <a:pPr marL="1969135" marR="7620" algn="just">
              <a:lnSpc>
                <a:spcPct val="101099"/>
              </a:lnSpc>
            </a:pPr>
            <a:r>
              <a:rPr sz="900" dirty="0">
                <a:latin typeface="Verdana"/>
                <a:cs typeface="Verdana"/>
              </a:rPr>
              <a:t>«È il Signore!». Simon Pietro, appena </a:t>
            </a:r>
            <a:r>
              <a:rPr sz="900" spc="-5" dirty="0">
                <a:latin typeface="Verdana"/>
                <a:cs typeface="Verdana"/>
              </a:rPr>
              <a:t>udì che </a:t>
            </a:r>
            <a:r>
              <a:rPr sz="900" dirty="0">
                <a:latin typeface="Verdana"/>
                <a:cs typeface="Verdana"/>
              </a:rPr>
              <a:t>era il Signore, si </a:t>
            </a:r>
            <a:r>
              <a:rPr sz="900" spc="-5" dirty="0">
                <a:latin typeface="Verdana"/>
                <a:cs typeface="Verdana"/>
              </a:rPr>
              <a:t>strinse </a:t>
            </a:r>
            <a:r>
              <a:rPr sz="900" dirty="0">
                <a:latin typeface="Verdana"/>
                <a:cs typeface="Verdana"/>
              </a:rPr>
              <a:t>la veste  attorno</a:t>
            </a:r>
            <a:r>
              <a:rPr sz="900" spc="13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ai</a:t>
            </a:r>
            <a:r>
              <a:rPr sz="900" spc="14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fianchi,</a:t>
            </a:r>
            <a:r>
              <a:rPr sz="900" spc="1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perché</a:t>
            </a:r>
            <a:r>
              <a:rPr sz="900" spc="1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era</a:t>
            </a:r>
            <a:r>
              <a:rPr sz="900" spc="1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svestito,</a:t>
            </a:r>
            <a:r>
              <a:rPr sz="900" spc="1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</a:t>
            </a:r>
            <a:r>
              <a:rPr sz="900" spc="1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si</a:t>
            </a:r>
            <a:r>
              <a:rPr sz="900" spc="1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gettò</a:t>
            </a:r>
            <a:r>
              <a:rPr sz="900" spc="1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in</a:t>
            </a:r>
            <a:r>
              <a:rPr sz="900" spc="1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mare.</a:t>
            </a:r>
            <a:r>
              <a:rPr sz="900" spc="1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Gli</a:t>
            </a:r>
            <a:r>
              <a:rPr sz="900" spc="1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altri</a:t>
            </a:r>
            <a:r>
              <a:rPr sz="900" spc="14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discepoli</a:t>
            </a:r>
            <a:endParaRPr sz="900">
              <a:latin typeface="Verdana"/>
              <a:cs typeface="Verdana"/>
            </a:endParaRPr>
          </a:p>
          <a:p>
            <a:pPr marL="12700" marR="8255" algn="just">
              <a:lnSpc>
                <a:spcPct val="101099"/>
              </a:lnSpc>
            </a:pPr>
            <a:r>
              <a:rPr sz="900" spc="-5" dirty="0">
                <a:latin typeface="Verdana"/>
                <a:cs typeface="Verdana"/>
              </a:rPr>
              <a:t>invece vennero </a:t>
            </a:r>
            <a:r>
              <a:rPr sz="900" dirty="0">
                <a:latin typeface="Verdana"/>
                <a:cs typeface="Verdana"/>
              </a:rPr>
              <a:t>con la barca, </a:t>
            </a:r>
            <a:r>
              <a:rPr sz="900" spc="-5" dirty="0">
                <a:latin typeface="Verdana"/>
                <a:cs typeface="Verdana"/>
              </a:rPr>
              <a:t>trascinando </a:t>
            </a:r>
            <a:r>
              <a:rPr sz="900" dirty="0">
                <a:latin typeface="Verdana"/>
                <a:cs typeface="Verdana"/>
              </a:rPr>
              <a:t>la rete piena di pesci: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erano infatti </a:t>
            </a:r>
            <a:r>
              <a:rPr sz="900" spc="-5" dirty="0">
                <a:latin typeface="Verdana"/>
                <a:cs typeface="Verdana"/>
              </a:rPr>
              <a:t>lontani </a:t>
            </a:r>
            <a:r>
              <a:rPr sz="900" dirty="0">
                <a:latin typeface="Verdana"/>
                <a:cs typeface="Verdana"/>
              </a:rPr>
              <a:t>da terra se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spc="-10" dirty="0">
                <a:latin typeface="Verdana"/>
                <a:cs typeface="Verdana"/>
              </a:rPr>
              <a:t>un  </a:t>
            </a:r>
            <a:r>
              <a:rPr sz="900" dirty="0">
                <a:latin typeface="Verdana"/>
                <a:cs typeface="Verdana"/>
              </a:rPr>
              <a:t>centinaio di </a:t>
            </a:r>
            <a:r>
              <a:rPr sz="900" spc="-5" dirty="0">
                <a:latin typeface="Verdana"/>
                <a:cs typeface="Verdana"/>
              </a:rPr>
              <a:t>metri.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  <a:spcBef>
                <a:spcPts val="610"/>
              </a:spcBef>
            </a:pPr>
            <a:r>
              <a:rPr sz="900" dirty="0">
                <a:latin typeface="Verdana"/>
                <a:cs typeface="Verdana"/>
              </a:rPr>
              <a:t>Appena scesi a terra, </a:t>
            </a:r>
            <a:r>
              <a:rPr sz="900" spc="-5" dirty="0">
                <a:latin typeface="Verdana"/>
                <a:cs typeface="Verdana"/>
              </a:rPr>
              <a:t>videro </a:t>
            </a:r>
            <a:r>
              <a:rPr sz="900" dirty="0">
                <a:latin typeface="Verdana"/>
                <a:cs typeface="Verdana"/>
              </a:rPr>
              <a:t>un </a:t>
            </a:r>
            <a:r>
              <a:rPr sz="900" spc="-5" dirty="0">
                <a:latin typeface="Verdana"/>
                <a:cs typeface="Verdana"/>
              </a:rPr>
              <a:t>fuoco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brace </a:t>
            </a:r>
            <a:r>
              <a:rPr sz="900" dirty="0">
                <a:latin typeface="Verdana"/>
                <a:cs typeface="Verdana"/>
              </a:rPr>
              <a:t>con </a:t>
            </a:r>
            <a:r>
              <a:rPr sz="900" spc="-5" dirty="0">
                <a:latin typeface="Verdana"/>
                <a:cs typeface="Verdana"/>
              </a:rPr>
              <a:t>del </a:t>
            </a:r>
            <a:r>
              <a:rPr sz="900" dirty="0">
                <a:latin typeface="Verdana"/>
                <a:cs typeface="Verdana"/>
              </a:rPr>
              <a:t>pesce </a:t>
            </a:r>
            <a:r>
              <a:rPr sz="900" spc="-5" dirty="0">
                <a:latin typeface="Verdana"/>
                <a:cs typeface="Verdana"/>
              </a:rPr>
              <a:t>sopra,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del pane. </a:t>
            </a:r>
            <a:r>
              <a:rPr sz="900" dirty="0">
                <a:latin typeface="Verdana"/>
                <a:cs typeface="Verdana"/>
              </a:rPr>
              <a:t>Disse </a:t>
            </a:r>
            <a:r>
              <a:rPr sz="900" spc="-5" dirty="0">
                <a:latin typeface="Verdana"/>
                <a:cs typeface="Verdana"/>
              </a:rPr>
              <a:t>loro Gesù: «Portate </a:t>
            </a:r>
            <a:r>
              <a:rPr sz="900" dirty="0">
                <a:latin typeface="Verdana"/>
                <a:cs typeface="Verdana"/>
              </a:rPr>
              <a:t>un po'  del </a:t>
            </a:r>
            <a:r>
              <a:rPr sz="900" spc="-5" dirty="0">
                <a:latin typeface="Verdana"/>
                <a:cs typeface="Verdana"/>
              </a:rPr>
              <a:t>pesce che </a:t>
            </a:r>
            <a:r>
              <a:rPr sz="900" dirty="0">
                <a:latin typeface="Verdana"/>
                <a:cs typeface="Verdana"/>
              </a:rPr>
              <a:t>avete </a:t>
            </a:r>
            <a:r>
              <a:rPr sz="900" spc="-5" dirty="0">
                <a:latin typeface="Verdana"/>
                <a:cs typeface="Verdana"/>
              </a:rPr>
              <a:t>preso </a:t>
            </a:r>
            <a:r>
              <a:rPr sz="900" dirty="0">
                <a:latin typeface="Verdana"/>
                <a:cs typeface="Verdana"/>
              </a:rPr>
              <a:t>ora». Allora </a:t>
            </a:r>
            <a:r>
              <a:rPr sz="900" spc="-5" dirty="0">
                <a:latin typeface="Verdana"/>
                <a:cs typeface="Verdana"/>
              </a:rPr>
              <a:t>Simon </a:t>
            </a:r>
            <a:r>
              <a:rPr sz="900" dirty="0">
                <a:latin typeface="Verdana"/>
                <a:cs typeface="Verdana"/>
              </a:rPr>
              <a:t>Pietro salì </a:t>
            </a:r>
            <a:r>
              <a:rPr sz="900" spc="-5" dirty="0">
                <a:latin typeface="Verdana"/>
                <a:cs typeface="Verdana"/>
              </a:rPr>
              <a:t>nella barca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trasse </a:t>
            </a:r>
            <a:r>
              <a:rPr sz="900" dirty="0">
                <a:latin typeface="Verdana"/>
                <a:cs typeface="Verdana"/>
              </a:rPr>
              <a:t>a terra la </a:t>
            </a:r>
            <a:r>
              <a:rPr sz="900" spc="-5" dirty="0">
                <a:latin typeface="Verdana"/>
                <a:cs typeface="Verdana"/>
              </a:rPr>
              <a:t>rete piena </a:t>
            </a:r>
            <a:r>
              <a:rPr sz="900" dirty="0">
                <a:latin typeface="Verdana"/>
                <a:cs typeface="Verdana"/>
              </a:rPr>
              <a:t>di  centocinquantatré </a:t>
            </a:r>
            <a:r>
              <a:rPr sz="900" spc="-5" dirty="0">
                <a:latin typeface="Verdana"/>
                <a:cs typeface="Verdana"/>
              </a:rPr>
              <a:t>grossi </a:t>
            </a:r>
            <a:r>
              <a:rPr sz="900" dirty="0">
                <a:latin typeface="Verdana"/>
                <a:cs typeface="Verdana"/>
              </a:rPr>
              <a:t>pesci. E </a:t>
            </a:r>
            <a:r>
              <a:rPr sz="900" spc="-5" dirty="0">
                <a:latin typeface="Verdana"/>
                <a:cs typeface="Verdana"/>
              </a:rPr>
              <a:t>benché fossero </a:t>
            </a:r>
            <a:r>
              <a:rPr sz="900" dirty="0">
                <a:latin typeface="Verdana"/>
                <a:cs typeface="Verdana"/>
              </a:rPr>
              <a:t>tanti, la rete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si squarciò. Gesù disse loro: </a:t>
            </a:r>
            <a:r>
              <a:rPr sz="900" spc="-5" dirty="0">
                <a:latin typeface="Verdana"/>
                <a:cs typeface="Verdana"/>
              </a:rPr>
              <a:t>«Venite </a:t>
            </a:r>
            <a:r>
              <a:rPr sz="900" dirty="0">
                <a:latin typeface="Verdana"/>
                <a:cs typeface="Verdana"/>
              </a:rPr>
              <a:t>a  </a:t>
            </a:r>
            <a:r>
              <a:rPr sz="900" spc="-5" dirty="0">
                <a:latin typeface="Verdana"/>
                <a:cs typeface="Verdana"/>
              </a:rPr>
              <a:t>mangiare».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nessuno </a:t>
            </a:r>
            <a:r>
              <a:rPr sz="900" dirty="0">
                <a:latin typeface="Verdana"/>
                <a:cs typeface="Verdana"/>
              </a:rPr>
              <a:t>dei discepoli </a:t>
            </a:r>
            <a:r>
              <a:rPr sz="900" spc="-5" dirty="0">
                <a:latin typeface="Verdana"/>
                <a:cs typeface="Verdana"/>
              </a:rPr>
              <a:t>osava </a:t>
            </a:r>
            <a:r>
              <a:rPr sz="900" dirty="0">
                <a:latin typeface="Verdana"/>
                <a:cs typeface="Verdana"/>
              </a:rPr>
              <a:t>domandargli: </a:t>
            </a:r>
            <a:r>
              <a:rPr sz="900" spc="-5" dirty="0">
                <a:latin typeface="Verdana"/>
                <a:cs typeface="Verdana"/>
              </a:rPr>
              <a:t>«Chi </a:t>
            </a:r>
            <a:r>
              <a:rPr sz="900" dirty="0">
                <a:latin typeface="Verdana"/>
                <a:cs typeface="Verdana"/>
              </a:rPr>
              <a:t>sei?», </a:t>
            </a:r>
            <a:r>
              <a:rPr sz="900" spc="-5" dirty="0">
                <a:latin typeface="Verdana"/>
                <a:cs typeface="Verdana"/>
              </a:rPr>
              <a:t>perché sapevano </a:t>
            </a:r>
            <a:r>
              <a:rPr sz="900" dirty="0">
                <a:latin typeface="Verdana"/>
                <a:cs typeface="Verdana"/>
              </a:rPr>
              <a:t>bene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era il </a:t>
            </a:r>
            <a:r>
              <a:rPr sz="900" spc="-5" dirty="0">
                <a:latin typeface="Verdana"/>
                <a:cs typeface="Verdana"/>
              </a:rPr>
              <a:t>Signore.  </a:t>
            </a:r>
            <a:r>
              <a:rPr sz="900" dirty="0">
                <a:latin typeface="Verdana"/>
                <a:cs typeface="Verdana"/>
              </a:rPr>
              <a:t>Gesù si avvicinò, prese il pane e lo diede loro, e così </a:t>
            </a:r>
            <a:r>
              <a:rPr sz="900" spc="-5" dirty="0">
                <a:latin typeface="Verdana"/>
                <a:cs typeface="Verdana"/>
              </a:rPr>
              <a:t>pure </a:t>
            </a:r>
            <a:r>
              <a:rPr sz="900" dirty="0">
                <a:latin typeface="Verdana"/>
                <a:cs typeface="Verdana"/>
              </a:rPr>
              <a:t>il pesce. </a:t>
            </a:r>
            <a:r>
              <a:rPr sz="900" spc="-5" dirty="0">
                <a:latin typeface="Verdana"/>
                <a:cs typeface="Verdana"/>
              </a:rPr>
              <a:t>Era </a:t>
            </a:r>
            <a:r>
              <a:rPr sz="900" dirty="0">
                <a:latin typeface="Verdana"/>
                <a:cs typeface="Verdana"/>
              </a:rPr>
              <a:t>la terza volta </a:t>
            </a:r>
            <a:r>
              <a:rPr sz="900" spc="-5" dirty="0">
                <a:latin typeface="Verdana"/>
                <a:cs typeface="Verdana"/>
              </a:rPr>
              <a:t>che Gesù </a:t>
            </a:r>
            <a:r>
              <a:rPr sz="900" dirty="0">
                <a:latin typeface="Verdana"/>
                <a:cs typeface="Verdana"/>
              </a:rPr>
              <a:t>si manifestava ai  discepoli, dopo </a:t>
            </a:r>
            <a:r>
              <a:rPr sz="900" spc="-5" dirty="0">
                <a:latin typeface="Verdana"/>
                <a:cs typeface="Verdana"/>
              </a:rPr>
              <a:t>essere risorto </a:t>
            </a:r>
            <a:r>
              <a:rPr sz="900" dirty="0">
                <a:latin typeface="Verdana"/>
                <a:cs typeface="Verdana"/>
              </a:rPr>
              <a:t>dai</a:t>
            </a:r>
            <a:r>
              <a:rPr sz="900" spc="-5" dirty="0">
                <a:latin typeface="Verdana"/>
                <a:cs typeface="Verdana"/>
              </a:rPr>
              <a:t> morti.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91312" y="867156"/>
            <a:ext cx="1813559" cy="1828800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8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01409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Gesù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e</a:t>
            </a:r>
            <a:r>
              <a:rPr sz="1400" b="1" spc="-7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Pietro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08115" cy="198247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2350135" marR="6985" algn="just">
              <a:lnSpc>
                <a:spcPct val="101499"/>
              </a:lnSpc>
              <a:spcBef>
                <a:spcPts val="80"/>
              </a:spcBef>
            </a:pPr>
            <a:r>
              <a:rPr sz="900" dirty="0">
                <a:latin typeface="Verdana"/>
                <a:cs typeface="Verdana"/>
              </a:rPr>
              <a:t>Quand'ebbero </a:t>
            </a:r>
            <a:r>
              <a:rPr sz="900" spc="-5" dirty="0">
                <a:latin typeface="Verdana"/>
                <a:cs typeface="Verdana"/>
              </a:rPr>
              <a:t>mangiato, </a:t>
            </a:r>
            <a:r>
              <a:rPr sz="900" dirty="0">
                <a:latin typeface="Verdana"/>
                <a:cs typeface="Verdana"/>
              </a:rPr>
              <a:t>Gesù disse a Simon </a:t>
            </a:r>
            <a:r>
              <a:rPr sz="900" spc="-5" dirty="0">
                <a:latin typeface="Verdana"/>
                <a:cs typeface="Verdana"/>
              </a:rPr>
              <a:t>Pietro: </a:t>
            </a:r>
            <a:r>
              <a:rPr sz="900" dirty="0">
                <a:latin typeface="Verdana"/>
                <a:cs typeface="Verdana"/>
              </a:rPr>
              <a:t>«Simone, figlio di  </a:t>
            </a:r>
            <a:r>
              <a:rPr sz="900" spc="-5" dirty="0">
                <a:latin typeface="Verdana"/>
                <a:cs typeface="Verdana"/>
              </a:rPr>
              <a:t>Giovanni, </a:t>
            </a:r>
            <a:r>
              <a:rPr sz="900" dirty="0">
                <a:latin typeface="Verdana"/>
                <a:cs typeface="Verdana"/>
              </a:rPr>
              <a:t>mi ami più di costoro?». Gli rispose: «Certo, </a:t>
            </a:r>
            <a:r>
              <a:rPr sz="900" spc="-5" dirty="0">
                <a:latin typeface="Verdana"/>
                <a:cs typeface="Verdana"/>
              </a:rPr>
              <a:t>Signore, </a:t>
            </a:r>
            <a:r>
              <a:rPr sz="900" dirty="0">
                <a:latin typeface="Verdana"/>
                <a:cs typeface="Verdana"/>
              </a:rPr>
              <a:t>tu lo  sai che ti voglio </a:t>
            </a:r>
            <a:r>
              <a:rPr sz="900" spc="-5" dirty="0">
                <a:latin typeface="Verdana"/>
                <a:cs typeface="Verdana"/>
              </a:rPr>
              <a:t>bene». </a:t>
            </a:r>
            <a:r>
              <a:rPr sz="900" dirty="0">
                <a:latin typeface="Verdana"/>
                <a:cs typeface="Verdana"/>
              </a:rPr>
              <a:t>Gli disse: </a:t>
            </a:r>
            <a:r>
              <a:rPr sz="900" spc="-5" dirty="0">
                <a:latin typeface="Verdana"/>
                <a:cs typeface="Verdana"/>
              </a:rPr>
              <a:t>«Pasci </a:t>
            </a:r>
            <a:r>
              <a:rPr sz="900" dirty="0">
                <a:latin typeface="Verdana"/>
                <a:cs typeface="Verdana"/>
              </a:rPr>
              <a:t>i miei agnelli». Gli disse di  </a:t>
            </a:r>
            <a:r>
              <a:rPr sz="900" spc="-5" dirty="0">
                <a:latin typeface="Verdana"/>
                <a:cs typeface="Verdana"/>
              </a:rPr>
              <a:t>nuovo, </a:t>
            </a:r>
            <a:r>
              <a:rPr sz="900" dirty="0">
                <a:latin typeface="Verdana"/>
                <a:cs typeface="Verdana"/>
              </a:rPr>
              <a:t>per la seconda volta: «Simone, figlio di </a:t>
            </a:r>
            <a:r>
              <a:rPr sz="900" spc="-5" dirty="0">
                <a:latin typeface="Verdana"/>
                <a:cs typeface="Verdana"/>
              </a:rPr>
              <a:t>Giovanni, </a:t>
            </a:r>
            <a:r>
              <a:rPr sz="900" dirty="0">
                <a:latin typeface="Verdana"/>
                <a:cs typeface="Verdana"/>
              </a:rPr>
              <a:t>mi</a:t>
            </a:r>
            <a:r>
              <a:rPr sz="900" spc="-8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ami?».</a:t>
            </a:r>
            <a:endParaRPr sz="900">
              <a:latin typeface="Verdana"/>
              <a:cs typeface="Verdana"/>
            </a:endParaRPr>
          </a:p>
          <a:p>
            <a:pPr marL="2350135" algn="just">
              <a:lnSpc>
                <a:spcPct val="100000"/>
              </a:lnSpc>
              <a:spcBef>
                <a:spcPts val="615"/>
              </a:spcBef>
            </a:pPr>
            <a:r>
              <a:rPr sz="900" dirty="0">
                <a:latin typeface="Verdana"/>
                <a:cs typeface="Verdana"/>
              </a:rPr>
              <a:t>Gli</a:t>
            </a:r>
            <a:r>
              <a:rPr sz="900" spc="16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rispose:</a:t>
            </a:r>
            <a:r>
              <a:rPr sz="900" spc="1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«Certo,</a:t>
            </a:r>
            <a:r>
              <a:rPr sz="900" spc="15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Signore,</a:t>
            </a:r>
            <a:r>
              <a:rPr sz="900" spc="1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tu</a:t>
            </a:r>
            <a:r>
              <a:rPr sz="900" spc="15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lo</a:t>
            </a:r>
            <a:r>
              <a:rPr sz="900" spc="16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sai</a:t>
            </a:r>
            <a:r>
              <a:rPr sz="900" spc="17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che</a:t>
            </a:r>
            <a:r>
              <a:rPr sz="900" spc="16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ti</a:t>
            </a:r>
            <a:r>
              <a:rPr sz="900" spc="1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voglio</a:t>
            </a:r>
            <a:r>
              <a:rPr sz="900" spc="1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bene».</a:t>
            </a:r>
            <a:r>
              <a:rPr sz="900" spc="15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Gli</a:t>
            </a:r>
            <a:r>
              <a:rPr sz="900" spc="1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disse:</a:t>
            </a:r>
            <a:endParaRPr sz="900">
              <a:latin typeface="Verdana"/>
              <a:cs typeface="Verdana"/>
            </a:endParaRPr>
          </a:p>
          <a:p>
            <a:pPr marL="2350135" marR="6350" algn="just">
              <a:lnSpc>
                <a:spcPct val="101099"/>
              </a:lnSpc>
            </a:pPr>
            <a:r>
              <a:rPr sz="900" dirty="0">
                <a:latin typeface="Verdana"/>
                <a:cs typeface="Verdana"/>
              </a:rPr>
              <a:t>«Pascola le mie pecore». Gli disse </a:t>
            </a:r>
            <a:r>
              <a:rPr sz="900" spc="-5" dirty="0">
                <a:latin typeface="Verdana"/>
                <a:cs typeface="Verdana"/>
              </a:rPr>
              <a:t>per </a:t>
            </a:r>
            <a:r>
              <a:rPr sz="900" dirty="0">
                <a:latin typeface="Verdana"/>
                <a:cs typeface="Verdana"/>
              </a:rPr>
              <a:t>la terza volta: </a:t>
            </a:r>
            <a:r>
              <a:rPr sz="900" spc="-5" dirty="0">
                <a:latin typeface="Verdana"/>
                <a:cs typeface="Verdana"/>
              </a:rPr>
              <a:t>«Simone, </a:t>
            </a:r>
            <a:r>
              <a:rPr sz="900" dirty="0">
                <a:latin typeface="Verdana"/>
                <a:cs typeface="Verdana"/>
              </a:rPr>
              <a:t>figlio </a:t>
            </a:r>
            <a:r>
              <a:rPr sz="900" spc="-10" dirty="0">
                <a:latin typeface="Verdana"/>
                <a:cs typeface="Verdana"/>
              </a:rPr>
              <a:t>di  </a:t>
            </a:r>
            <a:r>
              <a:rPr sz="900" spc="-5" dirty="0">
                <a:latin typeface="Verdana"/>
                <a:cs typeface="Verdana"/>
              </a:rPr>
              <a:t>Giovanni, </a:t>
            </a:r>
            <a:r>
              <a:rPr sz="900" dirty="0">
                <a:latin typeface="Verdana"/>
                <a:cs typeface="Verdana"/>
              </a:rPr>
              <a:t>mi vuoi </a:t>
            </a:r>
            <a:r>
              <a:rPr sz="900" spc="-5" dirty="0">
                <a:latin typeface="Verdana"/>
                <a:cs typeface="Verdana"/>
              </a:rPr>
              <a:t>bene?». </a:t>
            </a:r>
            <a:r>
              <a:rPr sz="900" dirty="0">
                <a:latin typeface="Verdana"/>
                <a:cs typeface="Verdana"/>
              </a:rPr>
              <a:t>Pietro rimase </a:t>
            </a:r>
            <a:r>
              <a:rPr sz="900" spc="-5" dirty="0">
                <a:latin typeface="Verdana"/>
                <a:cs typeface="Verdana"/>
              </a:rPr>
              <a:t>addolorato che </a:t>
            </a:r>
            <a:r>
              <a:rPr sz="900" dirty="0">
                <a:latin typeface="Verdana"/>
                <a:cs typeface="Verdana"/>
              </a:rPr>
              <a:t>per la terza  volta  gli  </a:t>
            </a:r>
            <a:r>
              <a:rPr sz="900" spc="-5" dirty="0">
                <a:latin typeface="Verdana"/>
                <a:cs typeface="Verdana"/>
              </a:rPr>
              <a:t>domandasse:  </a:t>
            </a:r>
            <a:r>
              <a:rPr sz="900" dirty="0">
                <a:latin typeface="Verdana"/>
                <a:cs typeface="Verdana"/>
              </a:rPr>
              <a:t>«Mi  </a:t>
            </a:r>
            <a:r>
              <a:rPr sz="900" spc="-5" dirty="0">
                <a:latin typeface="Verdana"/>
                <a:cs typeface="Verdana"/>
              </a:rPr>
              <a:t>vuoi  </a:t>
            </a:r>
            <a:r>
              <a:rPr sz="900" dirty="0">
                <a:latin typeface="Verdana"/>
                <a:cs typeface="Verdana"/>
              </a:rPr>
              <a:t>bene?»,  e  gli  </a:t>
            </a:r>
            <a:r>
              <a:rPr sz="900" spc="-5" dirty="0">
                <a:latin typeface="Verdana"/>
                <a:cs typeface="Verdana"/>
              </a:rPr>
              <a:t>disse:  </a:t>
            </a:r>
            <a:r>
              <a:rPr sz="900" dirty="0">
                <a:latin typeface="Verdana"/>
                <a:cs typeface="Verdana"/>
              </a:rPr>
              <a:t>«Signore, </a:t>
            </a:r>
            <a:r>
              <a:rPr sz="900" spc="2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tu</a:t>
            </a:r>
            <a:endParaRPr sz="900">
              <a:latin typeface="Verdana"/>
              <a:cs typeface="Verdana"/>
            </a:endParaRPr>
          </a:p>
          <a:p>
            <a:pPr marL="2350135" algn="just">
              <a:lnSpc>
                <a:spcPct val="100000"/>
              </a:lnSpc>
              <a:spcBef>
                <a:spcPts val="25"/>
              </a:spcBef>
            </a:pPr>
            <a:r>
              <a:rPr sz="900" dirty="0">
                <a:latin typeface="Verdana"/>
                <a:cs typeface="Verdana"/>
              </a:rPr>
              <a:t>conosci </a:t>
            </a:r>
            <a:r>
              <a:rPr sz="900" spc="-5" dirty="0">
                <a:latin typeface="Verdana"/>
                <a:cs typeface="Verdana"/>
              </a:rPr>
              <a:t>tutto; </a:t>
            </a:r>
            <a:r>
              <a:rPr sz="900" dirty="0">
                <a:latin typeface="Verdana"/>
                <a:cs typeface="Verdana"/>
              </a:rPr>
              <a:t>tu sai che ti </a:t>
            </a:r>
            <a:r>
              <a:rPr sz="900" spc="-5" dirty="0">
                <a:latin typeface="Verdana"/>
                <a:cs typeface="Verdana"/>
              </a:rPr>
              <a:t>voglio</a:t>
            </a:r>
            <a:r>
              <a:rPr sz="900" spc="-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bene».</a:t>
            </a:r>
            <a:endParaRPr sz="900">
              <a:latin typeface="Verdana"/>
              <a:cs typeface="Verdana"/>
            </a:endParaRPr>
          </a:p>
          <a:p>
            <a:pPr marL="12700" marR="5080" indent="2337435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Gli rispose </a:t>
            </a:r>
            <a:r>
              <a:rPr sz="900" spc="-5" dirty="0">
                <a:latin typeface="Verdana"/>
                <a:cs typeface="Verdana"/>
              </a:rPr>
              <a:t>Gesù: </a:t>
            </a:r>
            <a:r>
              <a:rPr sz="900" dirty="0">
                <a:latin typeface="Verdana"/>
                <a:cs typeface="Verdana"/>
              </a:rPr>
              <a:t>«Pasci le mie </a:t>
            </a:r>
            <a:r>
              <a:rPr sz="900" spc="-5" dirty="0">
                <a:latin typeface="Verdana"/>
                <a:cs typeface="Verdana"/>
              </a:rPr>
              <a:t>pecore. </a:t>
            </a:r>
            <a:r>
              <a:rPr sz="900" dirty="0">
                <a:latin typeface="Verdana"/>
                <a:cs typeface="Verdana"/>
              </a:rPr>
              <a:t>In verità, in verità io ti dico: 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eri più </a:t>
            </a:r>
            <a:r>
              <a:rPr sz="900" spc="-5" dirty="0">
                <a:latin typeface="Verdana"/>
                <a:cs typeface="Verdana"/>
              </a:rPr>
              <a:t>giovane </a:t>
            </a:r>
            <a:r>
              <a:rPr sz="900" dirty="0">
                <a:latin typeface="Verdana"/>
                <a:cs typeface="Verdana"/>
              </a:rPr>
              <a:t>ti vestivi da solo e </a:t>
            </a:r>
            <a:r>
              <a:rPr sz="900" spc="-5" dirty="0">
                <a:latin typeface="Verdana"/>
                <a:cs typeface="Verdana"/>
              </a:rPr>
              <a:t>andavi </a:t>
            </a:r>
            <a:r>
              <a:rPr sz="900" dirty="0">
                <a:latin typeface="Verdana"/>
                <a:cs typeface="Verdana"/>
              </a:rPr>
              <a:t>dove volevi; ma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sarai </a:t>
            </a:r>
            <a:r>
              <a:rPr sz="900" spc="-5" dirty="0">
                <a:latin typeface="Verdana"/>
                <a:cs typeface="Verdana"/>
              </a:rPr>
              <a:t>vecchio </a:t>
            </a:r>
            <a:r>
              <a:rPr sz="900" dirty="0">
                <a:latin typeface="Verdana"/>
                <a:cs typeface="Verdana"/>
              </a:rPr>
              <a:t>tenderai le tue mani, e  un altro ti </a:t>
            </a:r>
            <a:r>
              <a:rPr sz="900" spc="-5" dirty="0">
                <a:latin typeface="Verdana"/>
                <a:cs typeface="Verdana"/>
              </a:rPr>
              <a:t>vestirà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10" dirty="0">
                <a:latin typeface="Verdana"/>
                <a:cs typeface="Verdana"/>
              </a:rPr>
              <a:t>ti </a:t>
            </a:r>
            <a:r>
              <a:rPr sz="900" dirty="0">
                <a:latin typeface="Verdana"/>
                <a:cs typeface="Verdana"/>
              </a:rPr>
              <a:t>porterà dove tu non </a:t>
            </a:r>
            <a:r>
              <a:rPr sz="900" spc="-5" dirty="0">
                <a:latin typeface="Verdana"/>
                <a:cs typeface="Verdana"/>
              </a:rPr>
              <a:t>vuoi». </a:t>
            </a:r>
            <a:r>
              <a:rPr sz="900" dirty="0">
                <a:latin typeface="Verdana"/>
                <a:cs typeface="Verdana"/>
              </a:rPr>
              <a:t>Questo disse per </a:t>
            </a:r>
            <a:r>
              <a:rPr sz="900" spc="-5" dirty="0">
                <a:latin typeface="Verdana"/>
                <a:cs typeface="Verdana"/>
              </a:rPr>
              <a:t>indicare </a:t>
            </a:r>
            <a:r>
              <a:rPr sz="900" dirty="0">
                <a:latin typeface="Verdana"/>
                <a:cs typeface="Verdana"/>
              </a:rPr>
              <a:t>con quale morte egli </a:t>
            </a:r>
            <a:r>
              <a:rPr sz="900" spc="-5" dirty="0">
                <a:latin typeface="Verdana"/>
                <a:cs typeface="Verdana"/>
              </a:rPr>
              <a:t>avrebbe  </a:t>
            </a:r>
            <a:r>
              <a:rPr sz="900" dirty="0">
                <a:latin typeface="Verdana"/>
                <a:cs typeface="Verdana"/>
              </a:rPr>
              <a:t>glorificato Dio. E, detto </a:t>
            </a:r>
            <a:r>
              <a:rPr sz="900" spc="-5" dirty="0">
                <a:latin typeface="Verdana"/>
                <a:cs typeface="Verdana"/>
              </a:rPr>
              <a:t>questo, aggiunse:</a:t>
            </a:r>
            <a:r>
              <a:rPr sz="900" spc="-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«Seguimi».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7700" y="899160"/>
            <a:ext cx="2154935" cy="1402080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9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543675" cy="16548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La missione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universale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degli</a:t>
            </a:r>
            <a:r>
              <a:rPr sz="1400" b="1" spc="-2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Apostoli</a:t>
            </a:r>
            <a:endParaRPr sz="1400">
              <a:latin typeface="Calibri"/>
              <a:cs typeface="Calibri"/>
            </a:endParaRPr>
          </a:p>
          <a:p>
            <a:pPr marL="2336165" marR="5080" algn="just">
              <a:lnSpc>
                <a:spcPct val="101299"/>
              </a:lnSpc>
              <a:spcBef>
                <a:spcPts val="690"/>
              </a:spcBef>
            </a:pPr>
            <a:r>
              <a:rPr sz="900" dirty="0">
                <a:latin typeface="Verdana"/>
                <a:cs typeface="Verdana"/>
              </a:rPr>
              <a:t>Gesù disse loro: </a:t>
            </a:r>
            <a:r>
              <a:rPr sz="900" spc="-5" dirty="0">
                <a:latin typeface="Verdana"/>
                <a:cs typeface="Verdana"/>
              </a:rPr>
              <a:t>«Andate </a:t>
            </a:r>
            <a:r>
              <a:rPr sz="900" dirty="0">
                <a:latin typeface="Verdana"/>
                <a:cs typeface="Verdana"/>
              </a:rPr>
              <a:t>in tutto il mondo e portate il </a:t>
            </a:r>
            <a:r>
              <a:rPr sz="900" spc="-5" dirty="0">
                <a:latin typeface="Verdana"/>
                <a:cs typeface="Verdana"/>
              </a:rPr>
              <a:t>messaggio del  Vangelo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tutti </a:t>
            </a:r>
            <a:r>
              <a:rPr sz="900" dirty="0">
                <a:latin typeface="Verdana"/>
                <a:cs typeface="Verdana"/>
              </a:rPr>
              <a:t>gli </a:t>
            </a:r>
            <a:r>
              <a:rPr sz="900" spc="-5" dirty="0">
                <a:latin typeface="Verdana"/>
                <a:cs typeface="Verdana"/>
              </a:rPr>
              <a:t>uomini. </a:t>
            </a:r>
            <a:r>
              <a:rPr sz="900" dirty="0">
                <a:latin typeface="Verdana"/>
                <a:cs typeface="Verdana"/>
              </a:rPr>
              <a:t>A me è stato </a:t>
            </a:r>
            <a:r>
              <a:rPr sz="900" spc="-5" dirty="0">
                <a:latin typeface="Verdana"/>
                <a:cs typeface="Verdana"/>
              </a:rPr>
              <a:t>dato </a:t>
            </a:r>
            <a:r>
              <a:rPr sz="900" dirty="0">
                <a:latin typeface="Verdana"/>
                <a:cs typeface="Verdana"/>
              </a:rPr>
              <a:t>ogni potere in </a:t>
            </a:r>
            <a:r>
              <a:rPr sz="900" spc="-5" dirty="0">
                <a:latin typeface="Verdana"/>
                <a:cs typeface="Verdana"/>
              </a:rPr>
              <a:t>cielo </a:t>
            </a:r>
            <a:r>
              <a:rPr sz="900" dirty="0">
                <a:latin typeface="Verdana"/>
                <a:cs typeface="Verdana"/>
              </a:rPr>
              <a:t>e in  terra. </a:t>
            </a:r>
            <a:r>
              <a:rPr sz="900" spc="-5" dirty="0">
                <a:latin typeface="Verdana"/>
                <a:cs typeface="Verdana"/>
              </a:rPr>
              <a:t>Perciò </a:t>
            </a:r>
            <a:r>
              <a:rPr sz="900" dirty="0">
                <a:latin typeface="Verdana"/>
                <a:cs typeface="Verdana"/>
              </a:rPr>
              <a:t>andate, </a:t>
            </a:r>
            <a:r>
              <a:rPr sz="900" spc="-5" dirty="0">
                <a:latin typeface="Verdana"/>
                <a:cs typeface="Verdana"/>
              </a:rPr>
              <a:t>fate </a:t>
            </a:r>
            <a:r>
              <a:rPr sz="900" dirty="0">
                <a:latin typeface="Verdana"/>
                <a:cs typeface="Verdana"/>
              </a:rPr>
              <a:t>che tutti diventino </a:t>
            </a:r>
            <a:r>
              <a:rPr sz="900" spc="-5" dirty="0">
                <a:latin typeface="Verdana"/>
                <a:cs typeface="Verdana"/>
              </a:rPr>
              <a:t>miei discepoli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insegnate  </a:t>
            </a:r>
            <a:r>
              <a:rPr sz="900" dirty="0">
                <a:latin typeface="Verdana"/>
                <a:cs typeface="Verdana"/>
              </a:rPr>
              <a:t>loro ad </a:t>
            </a:r>
            <a:r>
              <a:rPr sz="900" spc="-5" dirty="0">
                <a:latin typeface="Verdana"/>
                <a:cs typeface="Verdana"/>
              </a:rPr>
              <a:t>osservare tutto ciò che </a:t>
            </a:r>
            <a:r>
              <a:rPr sz="900" dirty="0">
                <a:latin typeface="Verdana"/>
                <a:cs typeface="Verdana"/>
              </a:rPr>
              <a:t>vi ho comandato. Portate a </a:t>
            </a:r>
            <a:r>
              <a:rPr sz="900" spc="-5" dirty="0">
                <a:latin typeface="Verdana"/>
                <a:cs typeface="Verdana"/>
              </a:rPr>
              <a:t>tutti </a:t>
            </a:r>
            <a:r>
              <a:rPr sz="900" dirty="0">
                <a:latin typeface="Verdana"/>
                <a:cs typeface="Verdana"/>
              </a:rPr>
              <a:t>i popoli  l’invito a cambiare vita, </a:t>
            </a:r>
            <a:r>
              <a:rPr sz="900" spc="-5" dirty="0">
                <a:latin typeface="Verdana"/>
                <a:cs typeface="Verdana"/>
              </a:rPr>
              <a:t>battezzateli </a:t>
            </a:r>
            <a:r>
              <a:rPr sz="900" dirty="0">
                <a:latin typeface="Verdana"/>
                <a:cs typeface="Verdana"/>
              </a:rPr>
              <a:t>nel </a:t>
            </a:r>
            <a:r>
              <a:rPr sz="900" spc="-5" dirty="0">
                <a:latin typeface="Verdana"/>
                <a:cs typeface="Verdana"/>
              </a:rPr>
              <a:t>nome </a:t>
            </a:r>
            <a:r>
              <a:rPr sz="900" dirty="0">
                <a:latin typeface="Verdana"/>
                <a:cs typeface="Verdana"/>
              </a:rPr>
              <a:t>del </a:t>
            </a:r>
            <a:r>
              <a:rPr sz="900" spc="-5" dirty="0">
                <a:latin typeface="Verdana"/>
                <a:cs typeface="Verdana"/>
              </a:rPr>
              <a:t>Padre </a:t>
            </a:r>
            <a:r>
              <a:rPr sz="900" dirty="0">
                <a:latin typeface="Verdana"/>
                <a:cs typeface="Verdana"/>
              </a:rPr>
              <a:t>e del Figlio e  dello </a:t>
            </a:r>
            <a:r>
              <a:rPr sz="900" spc="-5" dirty="0">
                <a:latin typeface="Verdana"/>
                <a:cs typeface="Verdana"/>
              </a:rPr>
              <a:t>Spirito </a:t>
            </a:r>
            <a:r>
              <a:rPr sz="900" dirty="0">
                <a:latin typeface="Verdana"/>
                <a:cs typeface="Verdana"/>
              </a:rPr>
              <a:t>Santo, per </a:t>
            </a:r>
            <a:r>
              <a:rPr sz="900" spc="-5" dirty="0">
                <a:latin typeface="Verdana"/>
                <a:cs typeface="Verdana"/>
              </a:rPr>
              <a:t>ricevere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perdono dei </a:t>
            </a:r>
            <a:r>
              <a:rPr sz="900" dirty="0">
                <a:latin typeface="Verdana"/>
                <a:cs typeface="Verdana"/>
              </a:rPr>
              <a:t>peccati».</a:t>
            </a:r>
            <a:endParaRPr sz="900">
              <a:latin typeface="Verdana"/>
              <a:cs typeface="Verdana"/>
            </a:endParaRPr>
          </a:p>
          <a:p>
            <a:pPr marL="2336165" marR="6985" algn="just">
              <a:lnSpc>
                <a:spcPct val="101699"/>
              </a:lnSpc>
              <a:spcBef>
                <a:spcPts val="590"/>
              </a:spcBef>
            </a:pPr>
            <a:r>
              <a:rPr sz="900" spc="-5" dirty="0">
                <a:latin typeface="Verdana"/>
                <a:cs typeface="Verdana"/>
              </a:rPr>
              <a:t>Andate dunque: «Chi </a:t>
            </a:r>
            <a:r>
              <a:rPr sz="900" dirty="0">
                <a:latin typeface="Verdana"/>
                <a:cs typeface="Verdana"/>
              </a:rPr>
              <a:t>crederà e sarà battezzato </a:t>
            </a:r>
            <a:r>
              <a:rPr sz="900" spc="-5" dirty="0">
                <a:latin typeface="Verdana"/>
                <a:cs typeface="Verdana"/>
              </a:rPr>
              <a:t>sarà </a:t>
            </a:r>
            <a:r>
              <a:rPr sz="900" dirty="0">
                <a:latin typeface="Verdana"/>
                <a:cs typeface="Verdana"/>
              </a:rPr>
              <a:t>salvo, ma chi non  crederà sarà </a:t>
            </a:r>
            <a:r>
              <a:rPr sz="900" spc="-5" dirty="0">
                <a:latin typeface="Verdana"/>
                <a:cs typeface="Verdana"/>
              </a:rPr>
              <a:t>condannato. </a:t>
            </a:r>
            <a:r>
              <a:rPr sz="900" dirty="0">
                <a:latin typeface="Verdana"/>
                <a:cs typeface="Verdana"/>
              </a:rPr>
              <a:t>E sappiate che io sarò </a:t>
            </a:r>
            <a:r>
              <a:rPr sz="900" spc="-5" dirty="0">
                <a:latin typeface="Verdana"/>
                <a:cs typeface="Verdana"/>
              </a:rPr>
              <a:t>sempre </a:t>
            </a:r>
            <a:r>
              <a:rPr sz="900" dirty="0">
                <a:latin typeface="Verdana"/>
                <a:cs typeface="Verdana"/>
              </a:rPr>
              <a:t>con voi, tutti i  giorni, sino alla </a:t>
            </a:r>
            <a:r>
              <a:rPr sz="900" spc="-5" dirty="0">
                <a:latin typeface="Verdana"/>
                <a:cs typeface="Verdana"/>
              </a:rPr>
              <a:t>fine </a:t>
            </a:r>
            <a:r>
              <a:rPr sz="900" dirty="0">
                <a:latin typeface="Verdana"/>
                <a:cs typeface="Verdana"/>
              </a:rPr>
              <a:t>dei </a:t>
            </a:r>
            <a:r>
              <a:rPr sz="900" spc="-5" dirty="0">
                <a:latin typeface="Verdana"/>
                <a:cs typeface="Verdana"/>
              </a:rPr>
              <a:t>tempi».</a:t>
            </a:r>
            <a:r>
              <a:rPr sz="900" spc="-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Amen.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92836" y="896112"/>
            <a:ext cx="2159507" cy="1562099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22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26619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Visita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dei</a:t>
            </a:r>
            <a:r>
              <a:rPr sz="1400" b="1" spc="-3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pastori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28319" y="848349"/>
            <a:ext cx="6544309" cy="375983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611120" marR="6985" algn="just">
              <a:lnSpc>
                <a:spcPct val="101099"/>
              </a:lnSpc>
              <a:spcBef>
                <a:spcPts val="85"/>
              </a:spcBef>
            </a:pPr>
            <a:r>
              <a:rPr sz="900" spc="-5" dirty="0">
                <a:latin typeface="Verdana"/>
                <a:cs typeface="Verdana"/>
              </a:rPr>
              <a:t>C'erano </a:t>
            </a:r>
            <a:r>
              <a:rPr sz="900" dirty="0">
                <a:latin typeface="Verdana"/>
                <a:cs typeface="Verdana"/>
              </a:rPr>
              <a:t>in quella regione </a:t>
            </a:r>
            <a:r>
              <a:rPr sz="900" spc="-5" dirty="0">
                <a:latin typeface="Verdana"/>
                <a:cs typeface="Verdana"/>
              </a:rPr>
              <a:t>alcuni </a:t>
            </a:r>
            <a:r>
              <a:rPr sz="900" dirty="0">
                <a:latin typeface="Verdana"/>
                <a:cs typeface="Verdana"/>
              </a:rPr>
              <a:t>pastori che </a:t>
            </a:r>
            <a:r>
              <a:rPr sz="900" spc="-5" dirty="0">
                <a:latin typeface="Verdana"/>
                <a:cs typeface="Verdana"/>
              </a:rPr>
              <a:t>vegliavano </a:t>
            </a:r>
            <a:r>
              <a:rPr sz="900" dirty="0">
                <a:latin typeface="Verdana"/>
                <a:cs typeface="Verdana"/>
              </a:rPr>
              <a:t>di notte  </a:t>
            </a:r>
            <a:r>
              <a:rPr sz="900" spc="-5" dirty="0">
                <a:latin typeface="Verdana"/>
                <a:cs typeface="Verdana"/>
              </a:rPr>
              <a:t>facendo </a:t>
            </a:r>
            <a:r>
              <a:rPr sz="900" dirty="0">
                <a:latin typeface="Verdana"/>
                <a:cs typeface="Verdana"/>
              </a:rPr>
              <a:t>la guardia al loro</a:t>
            </a:r>
            <a:r>
              <a:rPr sz="900" spc="-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gregge.</a:t>
            </a:r>
            <a:endParaRPr sz="900">
              <a:latin typeface="Verdana"/>
              <a:cs typeface="Verdana"/>
            </a:endParaRPr>
          </a:p>
          <a:p>
            <a:pPr marL="2611120" marR="7620" algn="just">
              <a:lnSpc>
                <a:spcPct val="101099"/>
              </a:lnSpc>
              <a:spcBef>
                <a:spcPts val="615"/>
              </a:spcBef>
            </a:pPr>
            <a:r>
              <a:rPr sz="900" dirty="0">
                <a:latin typeface="Verdana"/>
                <a:cs typeface="Verdana"/>
              </a:rPr>
              <a:t>Un angelo </a:t>
            </a:r>
            <a:r>
              <a:rPr sz="900" spc="-5" dirty="0">
                <a:latin typeface="Verdana"/>
                <a:cs typeface="Verdana"/>
              </a:rPr>
              <a:t>del Signore si </a:t>
            </a:r>
            <a:r>
              <a:rPr sz="900" dirty="0">
                <a:latin typeface="Verdana"/>
                <a:cs typeface="Verdana"/>
              </a:rPr>
              <a:t>presentò davanti a </a:t>
            </a:r>
            <a:r>
              <a:rPr sz="900" spc="-5" dirty="0">
                <a:latin typeface="Verdana"/>
                <a:cs typeface="Verdana"/>
              </a:rPr>
              <a:t>loro </a:t>
            </a:r>
            <a:r>
              <a:rPr sz="900" dirty="0">
                <a:latin typeface="Verdana"/>
                <a:cs typeface="Verdana"/>
              </a:rPr>
              <a:t>e la gloria </a:t>
            </a:r>
            <a:r>
              <a:rPr sz="900" spc="-5" dirty="0">
                <a:latin typeface="Verdana"/>
                <a:cs typeface="Verdana"/>
              </a:rPr>
              <a:t>del  </a:t>
            </a:r>
            <a:r>
              <a:rPr sz="900" dirty="0">
                <a:latin typeface="Verdana"/>
                <a:cs typeface="Verdana"/>
              </a:rPr>
              <a:t>Signore li </a:t>
            </a:r>
            <a:r>
              <a:rPr sz="900" spc="-5" dirty="0">
                <a:latin typeface="Verdana"/>
                <a:cs typeface="Verdana"/>
              </a:rPr>
              <a:t>avvolse </a:t>
            </a:r>
            <a:r>
              <a:rPr sz="900" dirty="0">
                <a:latin typeface="Verdana"/>
                <a:cs typeface="Verdana"/>
              </a:rPr>
              <a:t>di</a:t>
            </a:r>
            <a:r>
              <a:rPr sz="900" spc="-1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luce.</a:t>
            </a:r>
            <a:endParaRPr sz="900">
              <a:latin typeface="Verdana"/>
              <a:cs typeface="Verdana"/>
            </a:endParaRPr>
          </a:p>
          <a:p>
            <a:pPr marL="2611120" marR="6350" algn="just">
              <a:lnSpc>
                <a:spcPct val="101400"/>
              </a:lnSpc>
              <a:spcBef>
                <a:spcPts val="595"/>
              </a:spcBef>
            </a:pPr>
            <a:r>
              <a:rPr sz="900" spc="-5" dirty="0">
                <a:latin typeface="Verdana"/>
                <a:cs typeface="Verdana"/>
              </a:rPr>
              <a:t>Essi furono </a:t>
            </a:r>
            <a:r>
              <a:rPr sz="900" dirty="0">
                <a:latin typeface="Verdana"/>
                <a:cs typeface="Verdana"/>
              </a:rPr>
              <a:t>presi da </a:t>
            </a:r>
            <a:r>
              <a:rPr sz="900" spc="-5" dirty="0">
                <a:latin typeface="Verdana"/>
                <a:cs typeface="Verdana"/>
              </a:rPr>
              <a:t>grande </a:t>
            </a:r>
            <a:r>
              <a:rPr sz="900" dirty="0">
                <a:latin typeface="Verdana"/>
                <a:cs typeface="Verdana"/>
              </a:rPr>
              <a:t>spavento, ma </a:t>
            </a:r>
            <a:r>
              <a:rPr sz="900" spc="-5" dirty="0">
                <a:latin typeface="Verdana"/>
                <a:cs typeface="Verdana"/>
              </a:rPr>
              <a:t>l'angelo disse loro: «Non  </a:t>
            </a:r>
            <a:r>
              <a:rPr sz="900" dirty="0">
                <a:latin typeface="Verdana"/>
                <a:cs typeface="Verdana"/>
              </a:rPr>
              <a:t>temete, ecco vi </a:t>
            </a:r>
            <a:r>
              <a:rPr sz="900" spc="-5" dirty="0">
                <a:latin typeface="Verdana"/>
                <a:cs typeface="Verdana"/>
              </a:rPr>
              <a:t>annunzio </a:t>
            </a:r>
            <a:r>
              <a:rPr sz="900" dirty="0">
                <a:latin typeface="Verdana"/>
                <a:cs typeface="Verdana"/>
              </a:rPr>
              <a:t>una grande gioia,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sarà di tutto </a:t>
            </a:r>
            <a:r>
              <a:rPr sz="900" spc="-10" dirty="0">
                <a:latin typeface="Verdana"/>
                <a:cs typeface="Verdana"/>
              </a:rPr>
              <a:t>il  </a:t>
            </a:r>
            <a:r>
              <a:rPr sz="900" dirty="0">
                <a:latin typeface="Verdana"/>
                <a:cs typeface="Verdana"/>
              </a:rPr>
              <a:t>popolo: </a:t>
            </a:r>
            <a:r>
              <a:rPr sz="900" spc="-5" dirty="0">
                <a:latin typeface="Verdana"/>
                <a:cs typeface="Verdana"/>
              </a:rPr>
              <a:t>oggi </a:t>
            </a:r>
            <a:r>
              <a:rPr sz="900" dirty="0">
                <a:latin typeface="Verdana"/>
                <a:cs typeface="Verdana"/>
              </a:rPr>
              <a:t>vi è </a:t>
            </a:r>
            <a:r>
              <a:rPr sz="900" spc="-5" dirty="0">
                <a:latin typeface="Verdana"/>
                <a:cs typeface="Verdana"/>
              </a:rPr>
              <a:t>nato nella </a:t>
            </a:r>
            <a:r>
              <a:rPr sz="900" dirty="0">
                <a:latin typeface="Verdana"/>
                <a:cs typeface="Verdana"/>
              </a:rPr>
              <a:t>città di Davide un salvatore, che è il  Cristo Signore. Questo </a:t>
            </a:r>
            <a:r>
              <a:rPr sz="900" spc="-5" dirty="0">
                <a:latin typeface="Verdana"/>
                <a:cs typeface="Verdana"/>
              </a:rPr>
              <a:t>per </a:t>
            </a:r>
            <a:r>
              <a:rPr sz="900" dirty="0">
                <a:latin typeface="Verdana"/>
                <a:cs typeface="Verdana"/>
              </a:rPr>
              <a:t>voi il segno: </a:t>
            </a:r>
            <a:r>
              <a:rPr sz="900" spc="-5" dirty="0">
                <a:latin typeface="Verdana"/>
                <a:cs typeface="Verdana"/>
              </a:rPr>
              <a:t>troverete </a:t>
            </a:r>
            <a:r>
              <a:rPr sz="900" dirty="0">
                <a:latin typeface="Verdana"/>
                <a:cs typeface="Verdana"/>
              </a:rPr>
              <a:t>un bambino  avvolto in </a:t>
            </a:r>
            <a:r>
              <a:rPr sz="900" spc="-5" dirty="0">
                <a:latin typeface="Verdana"/>
                <a:cs typeface="Verdana"/>
              </a:rPr>
              <a:t>fasce, </a:t>
            </a:r>
            <a:r>
              <a:rPr sz="900" dirty="0">
                <a:latin typeface="Verdana"/>
                <a:cs typeface="Verdana"/>
              </a:rPr>
              <a:t>che giace in una</a:t>
            </a:r>
            <a:r>
              <a:rPr sz="900" spc="-5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mangiatoia».</a:t>
            </a:r>
            <a:endParaRPr sz="900">
              <a:latin typeface="Verdana"/>
              <a:cs typeface="Verdana"/>
            </a:endParaRPr>
          </a:p>
          <a:p>
            <a:pPr marL="2611120" marR="6985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E subito </a:t>
            </a:r>
            <a:r>
              <a:rPr sz="900" spc="-5" dirty="0">
                <a:latin typeface="Verdana"/>
                <a:cs typeface="Verdana"/>
              </a:rPr>
              <a:t>apparve </a:t>
            </a:r>
            <a:r>
              <a:rPr sz="900" dirty="0">
                <a:latin typeface="Verdana"/>
                <a:cs typeface="Verdana"/>
              </a:rPr>
              <a:t>con l'angelo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moltitudine </a:t>
            </a:r>
            <a:r>
              <a:rPr sz="900" spc="-5" dirty="0">
                <a:latin typeface="Verdana"/>
                <a:cs typeface="Verdana"/>
              </a:rPr>
              <a:t>dell'esercito celeste  </a:t>
            </a:r>
            <a:r>
              <a:rPr sz="900" dirty="0">
                <a:latin typeface="Verdana"/>
                <a:cs typeface="Verdana"/>
              </a:rPr>
              <a:t>che lodava Dio e</a:t>
            </a:r>
            <a:r>
              <a:rPr sz="900" spc="-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diceva:</a:t>
            </a:r>
            <a:endParaRPr sz="90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11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910"/>
              </a:spcBef>
            </a:pPr>
            <a:r>
              <a:rPr sz="900" i="1" dirty="0">
                <a:latin typeface="Verdana"/>
                <a:cs typeface="Verdana"/>
              </a:rPr>
              <a:t>«Gloria a </a:t>
            </a:r>
            <a:r>
              <a:rPr sz="900" i="1" spc="-5" dirty="0">
                <a:latin typeface="Verdana"/>
                <a:cs typeface="Verdana"/>
              </a:rPr>
              <a:t>Dio </a:t>
            </a:r>
            <a:r>
              <a:rPr sz="900" i="1" dirty="0">
                <a:latin typeface="Verdana"/>
                <a:cs typeface="Verdana"/>
              </a:rPr>
              <a:t>nel più alto </a:t>
            </a:r>
            <a:r>
              <a:rPr sz="900" i="1" spc="-5" dirty="0">
                <a:latin typeface="Verdana"/>
                <a:cs typeface="Verdana"/>
              </a:rPr>
              <a:t>dei </a:t>
            </a:r>
            <a:r>
              <a:rPr sz="900" i="1" dirty="0">
                <a:latin typeface="Verdana"/>
                <a:cs typeface="Verdana"/>
              </a:rPr>
              <a:t>cieli</a:t>
            </a:r>
            <a:endParaRPr sz="9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900" i="1" dirty="0">
                <a:latin typeface="Verdana"/>
                <a:cs typeface="Verdana"/>
              </a:rPr>
              <a:t>e pace in terra agli </a:t>
            </a:r>
            <a:r>
              <a:rPr sz="900" i="1" spc="-5" dirty="0">
                <a:latin typeface="Verdana"/>
                <a:cs typeface="Verdana"/>
              </a:rPr>
              <a:t>uomini che </a:t>
            </a:r>
            <a:r>
              <a:rPr sz="900" i="1" dirty="0">
                <a:latin typeface="Verdana"/>
                <a:cs typeface="Verdana"/>
              </a:rPr>
              <a:t>egli</a:t>
            </a:r>
            <a:r>
              <a:rPr sz="900" i="1" spc="-20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ama».</a:t>
            </a:r>
            <a:endParaRPr sz="90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1100">
              <a:latin typeface="Verdana"/>
              <a:cs typeface="Verdana"/>
            </a:endParaRPr>
          </a:p>
          <a:p>
            <a:pPr marL="48895" marR="7620" algn="just">
              <a:lnSpc>
                <a:spcPct val="101099"/>
              </a:lnSpc>
              <a:spcBef>
                <a:spcPts val="965"/>
              </a:spcBef>
            </a:pPr>
            <a:r>
              <a:rPr sz="900" dirty="0">
                <a:latin typeface="Verdana"/>
                <a:cs typeface="Verdana"/>
              </a:rPr>
              <a:t>Appena gli angeli si </a:t>
            </a:r>
            <a:r>
              <a:rPr sz="900" spc="-5" dirty="0">
                <a:latin typeface="Verdana"/>
                <a:cs typeface="Verdana"/>
              </a:rPr>
              <a:t>furono </a:t>
            </a:r>
            <a:r>
              <a:rPr sz="900" dirty="0">
                <a:latin typeface="Verdana"/>
                <a:cs typeface="Verdana"/>
              </a:rPr>
              <a:t>allontanati </a:t>
            </a:r>
            <a:r>
              <a:rPr sz="900" spc="-5" dirty="0">
                <a:latin typeface="Verdana"/>
                <a:cs typeface="Verdana"/>
              </a:rPr>
              <a:t>per tornare </a:t>
            </a:r>
            <a:r>
              <a:rPr sz="900" dirty="0">
                <a:latin typeface="Verdana"/>
                <a:cs typeface="Verdana"/>
              </a:rPr>
              <a:t>al cielo, i </a:t>
            </a:r>
            <a:r>
              <a:rPr sz="900" spc="-5" dirty="0">
                <a:latin typeface="Verdana"/>
                <a:cs typeface="Verdana"/>
              </a:rPr>
              <a:t>pastori dicevano fra </a:t>
            </a:r>
            <a:r>
              <a:rPr sz="900" dirty="0">
                <a:latin typeface="Verdana"/>
                <a:cs typeface="Verdana"/>
              </a:rPr>
              <a:t>loro: </a:t>
            </a:r>
            <a:r>
              <a:rPr sz="900" spc="-5" dirty="0">
                <a:latin typeface="Verdana"/>
                <a:cs typeface="Verdana"/>
              </a:rPr>
              <a:t>«Andiamo fino </a:t>
            </a:r>
            <a:r>
              <a:rPr sz="900" dirty="0">
                <a:latin typeface="Verdana"/>
                <a:cs typeface="Verdana"/>
              </a:rPr>
              <a:t>a  Betlemme, </a:t>
            </a:r>
            <a:r>
              <a:rPr sz="900" spc="-5" dirty="0">
                <a:latin typeface="Verdana"/>
                <a:cs typeface="Verdana"/>
              </a:rPr>
              <a:t>vediamo questo avvenimento </a:t>
            </a:r>
            <a:r>
              <a:rPr sz="900" dirty="0">
                <a:latin typeface="Verdana"/>
                <a:cs typeface="Verdana"/>
              </a:rPr>
              <a:t>che il </a:t>
            </a:r>
            <a:r>
              <a:rPr sz="900" spc="-5" dirty="0">
                <a:latin typeface="Verdana"/>
                <a:cs typeface="Verdana"/>
              </a:rPr>
              <a:t>Signore </a:t>
            </a:r>
            <a:r>
              <a:rPr sz="900" dirty="0">
                <a:latin typeface="Verdana"/>
                <a:cs typeface="Verdana"/>
              </a:rPr>
              <a:t>ci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spc="-5" dirty="0">
                <a:latin typeface="Verdana"/>
                <a:cs typeface="Verdana"/>
              </a:rPr>
              <a:t>fatto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conoscere».</a:t>
            </a:r>
            <a:endParaRPr sz="900">
              <a:latin typeface="Verdana"/>
              <a:cs typeface="Verdana"/>
            </a:endParaRPr>
          </a:p>
          <a:p>
            <a:pPr marL="48895" marR="5080" algn="just">
              <a:lnSpc>
                <a:spcPct val="101099"/>
              </a:lnSpc>
              <a:spcBef>
                <a:spcPts val="600"/>
              </a:spcBef>
            </a:pPr>
            <a:r>
              <a:rPr sz="900" spc="-5" dirty="0">
                <a:latin typeface="Verdana"/>
                <a:cs typeface="Verdana"/>
              </a:rPr>
              <a:t>Andarono dunque </a:t>
            </a:r>
            <a:r>
              <a:rPr sz="900" dirty="0">
                <a:latin typeface="Verdana"/>
                <a:cs typeface="Verdana"/>
              </a:rPr>
              <a:t>senz'indugio e trovarono Maria e Giuseppe e il </a:t>
            </a:r>
            <a:r>
              <a:rPr sz="900" spc="-5" dirty="0">
                <a:latin typeface="Verdana"/>
                <a:cs typeface="Verdana"/>
              </a:rPr>
              <a:t>bambino, che </a:t>
            </a:r>
            <a:r>
              <a:rPr sz="900" dirty="0">
                <a:latin typeface="Verdana"/>
                <a:cs typeface="Verdana"/>
              </a:rPr>
              <a:t>giaceva nella </a:t>
            </a:r>
            <a:r>
              <a:rPr sz="900" spc="-5" dirty="0">
                <a:latin typeface="Verdana"/>
                <a:cs typeface="Verdana"/>
              </a:rPr>
              <a:t>mangiatoia. </a:t>
            </a:r>
            <a:r>
              <a:rPr sz="900" dirty="0">
                <a:latin typeface="Verdana"/>
                <a:cs typeface="Verdana"/>
              </a:rPr>
              <a:t>E dopo  </a:t>
            </a:r>
            <a:r>
              <a:rPr sz="900" spc="-5" dirty="0">
                <a:latin typeface="Verdana"/>
                <a:cs typeface="Verdana"/>
              </a:rPr>
              <a:t>averlo visto, riferirono </a:t>
            </a:r>
            <a:r>
              <a:rPr sz="900" dirty="0">
                <a:latin typeface="Verdana"/>
                <a:cs typeface="Verdana"/>
              </a:rPr>
              <a:t>ciò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del </a:t>
            </a:r>
            <a:r>
              <a:rPr sz="900" spc="-5" dirty="0">
                <a:latin typeface="Verdana"/>
                <a:cs typeface="Verdana"/>
              </a:rPr>
              <a:t>bambino </a:t>
            </a:r>
            <a:r>
              <a:rPr sz="900" dirty="0">
                <a:latin typeface="Verdana"/>
                <a:cs typeface="Verdana"/>
              </a:rPr>
              <a:t>era </a:t>
            </a:r>
            <a:r>
              <a:rPr sz="900" spc="-5" dirty="0">
                <a:latin typeface="Verdana"/>
                <a:cs typeface="Verdana"/>
              </a:rPr>
              <a:t>stato </a:t>
            </a:r>
            <a:r>
              <a:rPr sz="900" dirty="0">
                <a:latin typeface="Verdana"/>
                <a:cs typeface="Verdana"/>
              </a:rPr>
              <a:t>detto loro. </a:t>
            </a:r>
            <a:r>
              <a:rPr sz="900" spc="-5" dirty="0">
                <a:latin typeface="Verdana"/>
                <a:cs typeface="Verdana"/>
              </a:rPr>
              <a:t>Tutti quelli che </a:t>
            </a:r>
            <a:r>
              <a:rPr sz="900" dirty="0">
                <a:latin typeface="Verdana"/>
                <a:cs typeface="Verdana"/>
              </a:rPr>
              <a:t>udirono, si </a:t>
            </a:r>
            <a:r>
              <a:rPr sz="900" spc="-5" dirty="0">
                <a:latin typeface="Verdana"/>
                <a:cs typeface="Verdana"/>
              </a:rPr>
              <a:t>stupirono delle </a:t>
            </a:r>
            <a:r>
              <a:rPr sz="900" dirty="0">
                <a:latin typeface="Verdana"/>
                <a:cs typeface="Verdana"/>
              </a:rPr>
              <a:t>cose  che i pastori dicevano. </a:t>
            </a:r>
            <a:r>
              <a:rPr sz="900" spc="-5" dirty="0">
                <a:latin typeface="Verdana"/>
                <a:cs typeface="Verdana"/>
              </a:rPr>
              <a:t>Maria, </a:t>
            </a:r>
            <a:r>
              <a:rPr sz="900" dirty="0">
                <a:latin typeface="Verdana"/>
                <a:cs typeface="Verdana"/>
              </a:rPr>
              <a:t>da parte </a:t>
            </a:r>
            <a:r>
              <a:rPr sz="900" spc="-5" dirty="0">
                <a:latin typeface="Verdana"/>
                <a:cs typeface="Verdana"/>
              </a:rPr>
              <a:t>sua, </a:t>
            </a:r>
            <a:r>
              <a:rPr sz="900" dirty="0">
                <a:latin typeface="Verdana"/>
                <a:cs typeface="Verdana"/>
              </a:rPr>
              <a:t>serbava tutte </a:t>
            </a:r>
            <a:r>
              <a:rPr sz="900" spc="-5" dirty="0">
                <a:latin typeface="Verdana"/>
                <a:cs typeface="Verdana"/>
              </a:rPr>
              <a:t>queste </a:t>
            </a:r>
            <a:r>
              <a:rPr sz="900" dirty="0">
                <a:latin typeface="Verdana"/>
                <a:cs typeface="Verdana"/>
              </a:rPr>
              <a:t>cose </a:t>
            </a:r>
            <a:r>
              <a:rPr sz="900" spc="-5" dirty="0">
                <a:latin typeface="Verdana"/>
                <a:cs typeface="Verdana"/>
              </a:rPr>
              <a:t>meditandole nel </a:t>
            </a:r>
            <a:r>
              <a:rPr sz="900" dirty="0">
                <a:latin typeface="Verdana"/>
                <a:cs typeface="Verdana"/>
              </a:rPr>
              <a:t>suo</a:t>
            </a:r>
            <a:r>
              <a:rPr sz="900" spc="-1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cuore.</a:t>
            </a:r>
            <a:endParaRPr sz="900">
              <a:latin typeface="Verdana"/>
              <a:cs typeface="Verdana"/>
            </a:endParaRPr>
          </a:p>
          <a:p>
            <a:pPr marL="48895" marR="5080" algn="just">
              <a:lnSpc>
                <a:spcPct val="102200"/>
              </a:lnSpc>
              <a:spcBef>
                <a:spcPts val="590"/>
              </a:spcBef>
            </a:pPr>
            <a:r>
              <a:rPr sz="900" dirty="0">
                <a:latin typeface="Verdana"/>
                <a:cs typeface="Verdana"/>
              </a:rPr>
              <a:t>I pastori poi se ne </a:t>
            </a:r>
            <a:r>
              <a:rPr sz="900" spc="-5" dirty="0">
                <a:latin typeface="Verdana"/>
                <a:cs typeface="Verdana"/>
              </a:rPr>
              <a:t>tornarono, glorificando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lodando </a:t>
            </a:r>
            <a:r>
              <a:rPr sz="900" dirty="0">
                <a:latin typeface="Verdana"/>
                <a:cs typeface="Verdana"/>
              </a:rPr>
              <a:t>Dio per </a:t>
            </a:r>
            <a:r>
              <a:rPr sz="900" spc="-5" dirty="0">
                <a:latin typeface="Verdana"/>
                <a:cs typeface="Verdana"/>
              </a:rPr>
              <a:t>tutto quello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5" dirty="0">
                <a:latin typeface="Verdana"/>
                <a:cs typeface="Verdana"/>
              </a:rPr>
              <a:t>avevano </a:t>
            </a:r>
            <a:r>
              <a:rPr sz="900" dirty="0">
                <a:latin typeface="Verdana"/>
                <a:cs typeface="Verdana"/>
              </a:rPr>
              <a:t>udito e visto, com'era  stato </a:t>
            </a:r>
            <a:r>
              <a:rPr sz="900" spc="-5" dirty="0">
                <a:latin typeface="Verdana"/>
                <a:cs typeface="Verdana"/>
              </a:rPr>
              <a:t>detto loro.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0351" y="867156"/>
            <a:ext cx="2491739" cy="1653540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0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211582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L’ascensione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di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Gesù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in</a:t>
            </a:r>
            <a:r>
              <a:rPr sz="1400" b="1" spc="-3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cielo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128264" y="848349"/>
            <a:ext cx="3943985" cy="190627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algn="just">
              <a:lnSpc>
                <a:spcPct val="101299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Così </a:t>
            </a:r>
            <a:r>
              <a:rPr sz="900" spc="-5" dirty="0">
                <a:latin typeface="Verdana"/>
                <a:cs typeface="Verdana"/>
              </a:rPr>
              <a:t>venutisi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trovare </a:t>
            </a:r>
            <a:r>
              <a:rPr sz="900" dirty="0">
                <a:latin typeface="Verdana"/>
                <a:cs typeface="Verdana"/>
              </a:rPr>
              <a:t>insieme gli </a:t>
            </a:r>
            <a:r>
              <a:rPr sz="900" spc="-5" dirty="0">
                <a:latin typeface="Verdana"/>
                <a:cs typeface="Verdana"/>
              </a:rPr>
              <a:t>domandarono: «Signore, </a:t>
            </a:r>
            <a:r>
              <a:rPr sz="900" dirty="0">
                <a:latin typeface="Verdana"/>
                <a:cs typeface="Verdana"/>
              </a:rPr>
              <a:t>è  questo il </a:t>
            </a:r>
            <a:r>
              <a:rPr sz="900" spc="-5" dirty="0">
                <a:latin typeface="Verdana"/>
                <a:cs typeface="Verdana"/>
              </a:rPr>
              <a:t>tempo </a:t>
            </a:r>
            <a:r>
              <a:rPr sz="900" dirty="0">
                <a:latin typeface="Verdana"/>
                <a:cs typeface="Verdana"/>
              </a:rPr>
              <a:t>in cui ricostituirai il </a:t>
            </a:r>
            <a:r>
              <a:rPr sz="900" spc="-10" dirty="0">
                <a:latin typeface="Verdana"/>
                <a:cs typeface="Verdana"/>
              </a:rPr>
              <a:t>regno </a:t>
            </a:r>
            <a:r>
              <a:rPr sz="900" dirty="0">
                <a:latin typeface="Verdana"/>
                <a:cs typeface="Verdana"/>
              </a:rPr>
              <a:t>di Israele?». Ma egli  rispose: </a:t>
            </a:r>
            <a:r>
              <a:rPr sz="900" spc="-5" dirty="0">
                <a:latin typeface="Verdana"/>
                <a:cs typeface="Verdana"/>
              </a:rPr>
              <a:t>«Non </a:t>
            </a:r>
            <a:r>
              <a:rPr sz="900" dirty="0">
                <a:latin typeface="Verdana"/>
                <a:cs typeface="Verdana"/>
              </a:rPr>
              <a:t>spetta a </a:t>
            </a:r>
            <a:r>
              <a:rPr sz="900" spc="-5" dirty="0">
                <a:latin typeface="Verdana"/>
                <a:cs typeface="Verdana"/>
              </a:rPr>
              <a:t>voi </a:t>
            </a:r>
            <a:r>
              <a:rPr sz="900" dirty="0">
                <a:latin typeface="Verdana"/>
                <a:cs typeface="Verdana"/>
              </a:rPr>
              <a:t>conoscere i </a:t>
            </a:r>
            <a:r>
              <a:rPr sz="900" spc="-5" dirty="0">
                <a:latin typeface="Verdana"/>
                <a:cs typeface="Verdana"/>
              </a:rPr>
              <a:t>tempi </a:t>
            </a:r>
            <a:r>
              <a:rPr sz="900" dirty="0">
                <a:latin typeface="Verdana"/>
                <a:cs typeface="Verdana"/>
              </a:rPr>
              <a:t>e i momenti che il  Padre ha riservato alla </a:t>
            </a:r>
            <a:r>
              <a:rPr sz="900" spc="-10" dirty="0">
                <a:latin typeface="Verdana"/>
                <a:cs typeface="Verdana"/>
              </a:rPr>
              <a:t>sua </a:t>
            </a:r>
            <a:r>
              <a:rPr sz="900" dirty="0">
                <a:latin typeface="Verdana"/>
                <a:cs typeface="Verdana"/>
              </a:rPr>
              <a:t>scelta, ma avrete forza dallo </a:t>
            </a:r>
            <a:r>
              <a:rPr sz="900" spc="-5" dirty="0">
                <a:latin typeface="Verdana"/>
                <a:cs typeface="Verdana"/>
              </a:rPr>
              <a:t>Spirito  Santo che scenderà </a:t>
            </a:r>
            <a:r>
              <a:rPr sz="900" dirty="0">
                <a:latin typeface="Verdana"/>
                <a:cs typeface="Verdana"/>
              </a:rPr>
              <a:t>su di voi e mi </a:t>
            </a:r>
            <a:r>
              <a:rPr sz="900" spc="-5" dirty="0">
                <a:latin typeface="Verdana"/>
                <a:cs typeface="Verdana"/>
              </a:rPr>
              <a:t>sarete </a:t>
            </a:r>
            <a:r>
              <a:rPr sz="900" dirty="0">
                <a:latin typeface="Verdana"/>
                <a:cs typeface="Verdana"/>
              </a:rPr>
              <a:t>testimoni a Gerusalemme,  in tutta la Giudea e la Samaria e fino agli estremi confini della  terra». Detto </a:t>
            </a:r>
            <a:r>
              <a:rPr sz="900" spc="-5" dirty="0">
                <a:latin typeface="Verdana"/>
                <a:cs typeface="Verdana"/>
              </a:rPr>
              <a:t>questo, </a:t>
            </a:r>
            <a:r>
              <a:rPr sz="900" spc="-10" dirty="0">
                <a:latin typeface="Verdana"/>
                <a:cs typeface="Verdana"/>
              </a:rPr>
              <a:t>fu </a:t>
            </a:r>
            <a:r>
              <a:rPr sz="900" spc="-5" dirty="0">
                <a:latin typeface="Verdana"/>
                <a:cs typeface="Verdana"/>
              </a:rPr>
              <a:t>elevato </a:t>
            </a:r>
            <a:r>
              <a:rPr sz="900" dirty="0">
                <a:latin typeface="Verdana"/>
                <a:cs typeface="Verdana"/>
              </a:rPr>
              <a:t>in alto </a:t>
            </a:r>
            <a:r>
              <a:rPr sz="900" spc="-5" dirty="0">
                <a:latin typeface="Verdana"/>
                <a:cs typeface="Verdana"/>
              </a:rPr>
              <a:t>sotto </a:t>
            </a:r>
            <a:r>
              <a:rPr sz="900" dirty="0">
                <a:latin typeface="Verdana"/>
                <a:cs typeface="Verdana"/>
              </a:rPr>
              <a:t>i </a:t>
            </a:r>
            <a:r>
              <a:rPr sz="900" spc="-5" dirty="0">
                <a:latin typeface="Verdana"/>
                <a:cs typeface="Verdana"/>
              </a:rPr>
              <a:t>loro occhi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nube  lo sottrasse al </a:t>
            </a:r>
            <a:r>
              <a:rPr sz="900" spc="-5" dirty="0">
                <a:latin typeface="Verdana"/>
                <a:cs typeface="Verdana"/>
              </a:rPr>
              <a:t>loro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sguardo.</a:t>
            </a:r>
            <a:endParaRPr sz="900">
              <a:latin typeface="Verdana"/>
              <a:cs typeface="Verdana"/>
            </a:endParaRPr>
          </a:p>
          <a:p>
            <a:pPr marL="12700" marR="5715" algn="just">
              <a:lnSpc>
                <a:spcPct val="101099"/>
              </a:lnSpc>
              <a:spcBef>
                <a:spcPts val="610"/>
              </a:spcBef>
            </a:pPr>
            <a:r>
              <a:rPr sz="900" dirty="0">
                <a:latin typeface="Verdana"/>
                <a:cs typeface="Verdana"/>
              </a:rPr>
              <a:t>E poiché essi </a:t>
            </a:r>
            <a:r>
              <a:rPr sz="900" spc="-5" dirty="0">
                <a:latin typeface="Verdana"/>
                <a:cs typeface="Verdana"/>
              </a:rPr>
              <a:t>stavano </a:t>
            </a:r>
            <a:r>
              <a:rPr sz="900" dirty="0">
                <a:latin typeface="Verdana"/>
                <a:cs typeface="Verdana"/>
              </a:rPr>
              <a:t>fissando il cielo </a:t>
            </a:r>
            <a:r>
              <a:rPr sz="900" spc="-5" dirty="0">
                <a:latin typeface="Verdana"/>
                <a:cs typeface="Verdana"/>
              </a:rPr>
              <a:t>mentre </a:t>
            </a:r>
            <a:r>
              <a:rPr sz="900" dirty="0">
                <a:latin typeface="Verdana"/>
                <a:cs typeface="Verdana"/>
              </a:rPr>
              <a:t>egli se </a:t>
            </a:r>
            <a:r>
              <a:rPr sz="900" spc="-5" dirty="0">
                <a:latin typeface="Verdana"/>
                <a:cs typeface="Verdana"/>
              </a:rPr>
              <a:t>n'andava, </a:t>
            </a:r>
            <a:r>
              <a:rPr sz="900" dirty="0">
                <a:latin typeface="Verdana"/>
                <a:cs typeface="Verdana"/>
              </a:rPr>
              <a:t>ecco  </a:t>
            </a:r>
            <a:r>
              <a:rPr sz="900" spc="-5" dirty="0">
                <a:latin typeface="Verdana"/>
                <a:cs typeface="Verdana"/>
              </a:rPr>
              <a:t>due uomini </a:t>
            </a:r>
            <a:r>
              <a:rPr sz="900" dirty="0">
                <a:latin typeface="Verdana"/>
                <a:cs typeface="Verdana"/>
              </a:rPr>
              <a:t>in </a:t>
            </a:r>
            <a:r>
              <a:rPr sz="900" spc="-5" dirty="0">
                <a:latin typeface="Verdana"/>
                <a:cs typeface="Verdana"/>
              </a:rPr>
              <a:t>bianche </a:t>
            </a:r>
            <a:r>
              <a:rPr sz="900" dirty="0">
                <a:latin typeface="Verdana"/>
                <a:cs typeface="Verdana"/>
              </a:rPr>
              <a:t>vesti si </a:t>
            </a:r>
            <a:r>
              <a:rPr sz="900" spc="-5" dirty="0">
                <a:latin typeface="Verdana"/>
                <a:cs typeface="Verdana"/>
              </a:rPr>
              <a:t>presentarono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loro </a:t>
            </a:r>
            <a:r>
              <a:rPr sz="900" dirty="0">
                <a:latin typeface="Verdana"/>
                <a:cs typeface="Verdana"/>
              </a:rPr>
              <a:t>e</a:t>
            </a:r>
            <a:r>
              <a:rPr sz="900" spc="26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dissero:</a:t>
            </a:r>
            <a:endParaRPr sz="900">
              <a:latin typeface="Verdana"/>
              <a:cs typeface="Verdana"/>
            </a:endParaRPr>
          </a:p>
          <a:p>
            <a:pPr marL="12700" marR="6985" algn="just">
              <a:lnSpc>
                <a:spcPct val="101099"/>
              </a:lnSpc>
            </a:pPr>
            <a:r>
              <a:rPr sz="900" spc="-5" dirty="0">
                <a:latin typeface="Verdana"/>
                <a:cs typeface="Verdana"/>
              </a:rPr>
              <a:t>«Uomini </a:t>
            </a:r>
            <a:r>
              <a:rPr sz="900" dirty="0">
                <a:latin typeface="Verdana"/>
                <a:cs typeface="Verdana"/>
              </a:rPr>
              <a:t>di Galilea, perché state a guardare il cielo? Questo Gesù,  che è stato di </a:t>
            </a:r>
            <a:r>
              <a:rPr sz="900" spc="-5" dirty="0">
                <a:latin typeface="Verdana"/>
                <a:cs typeface="Verdana"/>
              </a:rPr>
              <a:t>tra </a:t>
            </a:r>
            <a:r>
              <a:rPr sz="900" dirty="0">
                <a:latin typeface="Verdana"/>
                <a:cs typeface="Verdana"/>
              </a:rPr>
              <a:t>voi </a:t>
            </a:r>
            <a:r>
              <a:rPr sz="900" spc="-5" dirty="0">
                <a:latin typeface="Verdana"/>
                <a:cs typeface="Verdana"/>
              </a:rPr>
              <a:t>assunto fino </a:t>
            </a:r>
            <a:r>
              <a:rPr sz="900" dirty="0">
                <a:latin typeface="Verdana"/>
                <a:cs typeface="Verdana"/>
              </a:rPr>
              <a:t>al cielo, </a:t>
            </a:r>
            <a:r>
              <a:rPr sz="900" spc="-5" dirty="0">
                <a:latin typeface="Verdana"/>
                <a:cs typeface="Verdana"/>
              </a:rPr>
              <a:t>tornerà </a:t>
            </a:r>
            <a:r>
              <a:rPr sz="900" dirty="0">
                <a:latin typeface="Verdana"/>
                <a:cs typeface="Verdana"/>
              </a:rPr>
              <a:t>un giorno allo  stesso modo in cui </a:t>
            </a:r>
            <a:r>
              <a:rPr sz="900" spc="-5" dirty="0">
                <a:latin typeface="Verdana"/>
                <a:cs typeface="Verdana"/>
              </a:rPr>
              <a:t>l'avete visto </a:t>
            </a:r>
            <a:r>
              <a:rPr sz="900" dirty="0">
                <a:latin typeface="Verdana"/>
                <a:cs typeface="Verdana"/>
              </a:rPr>
              <a:t>andare in</a:t>
            </a:r>
            <a:r>
              <a:rPr sz="900" spc="-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cielo».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0456" y="925068"/>
            <a:ext cx="2426208" cy="2325623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544309" cy="1022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Ritorno dei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discepoli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a</a:t>
            </a:r>
            <a:r>
              <a:rPr sz="1400" b="1" spc="-2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Gerusalemme</a:t>
            </a:r>
            <a:endParaRPr sz="1400">
              <a:latin typeface="Calibri"/>
              <a:cs typeface="Calibri"/>
            </a:endParaRPr>
          </a:p>
          <a:p>
            <a:pPr marL="2350135" marR="5080" algn="just">
              <a:lnSpc>
                <a:spcPct val="101400"/>
              </a:lnSpc>
              <a:spcBef>
                <a:spcPts val="685"/>
              </a:spcBef>
            </a:pPr>
            <a:r>
              <a:rPr sz="900" dirty="0">
                <a:latin typeface="Verdana"/>
                <a:cs typeface="Verdana"/>
              </a:rPr>
              <a:t>I discepoli, </a:t>
            </a:r>
            <a:r>
              <a:rPr sz="900" spc="-5" dirty="0">
                <a:latin typeface="Verdana"/>
                <a:cs typeface="Verdana"/>
              </a:rPr>
              <a:t>pieni </a:t>
            </a:r>
            <a:r>
              <a:rPr sz="900" dirty="0">
                <a:latin typeface="Verdana"/>
                <a:cs typeface="Verdana"/>
              </a:rPr>
              <a:t>di gioia, poi </a:t>
            </a:r>
            <a:r>
              <a:rPr sz="900" spc="-5" dirty="0">
                <a:latin typeface="Verdana"/>
                <a:cs typeface="Verdana"/>
              </a:rPr>
              <a:t>tornarono </a:t>
            </a:r>
            <a:r>
              <a:rPr sz="900" dirty="0">
                <a:latin typeface="Verdana"/>
                <a:cs typeface="Verdana"/>
              </a:rPr>
              <a:t>verso Gerusalemme e </a:t>
            </a:r>
            <a:r>
              <a:rPr sz="900" spc="-5" dirty="0">
                <a:latin typeface="Verdana"/>
                <a:cs typeface="Verdana"/>
              </a:rPr>
              <a:t>stavano  </a:t>
            </a:r>
            <a:r>
              <a:rPr sz="900" dirty="0">
                <a:latin typeface="Verdana"/>
                <a:cs typeface="Verdana"/>
              </a:rPr>
              <a:t>sempre </a:t>
            </a:r>
            <a:r>
              <a:rPr sz="900" spc="-5" dirty="0">
                <a:latin typeface="Verdana"/>
                <a:cs typeface="Verdana"/>
              </a:rPr>
              <a:t>nel </a:t>
            </a:r>
            <a:r>
              <a:rPr sz="900" dirty="0">
                <a:latin typeface="Verdana"/>
                <a:cs typeface="Verdana"/>
              </a:rPr>
              <a:t>Tempio </a:t>
            </a:r>
            <a:r>
              <a:rPr sz="900" spc="-5" dirty="0">
                <a:latin typeface="Verdana"/>
                <a:cs typeface="Verdana"/>
              </a:rPr>
              <a:t>lodando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ringraziando </a:t>
            </a:r>
            <a:r>
              <a:rPr sz="900" dirty="0">
                <a:latin typeface="Verdana"/>
                <a:cs typeface="Verdana"/>
              </a:rPr>
              <a:t>Dio. Allora </a:t>
            </a:r>
            <a:r>
              <a:rPr sz="900" spc="-5" dirty="0">
                <a:latin typeface="Verdana"/>
                <a:cs typeface="Verdana"/>
              </a:rPr>
              <a:t>partirono </a:t>
            </a:r>
            <a:r>
              <a:rPr sz="900" dirty="0">
                <a:latin typeface="Verdana"/>
                <a:cs typeface="Verdana"/>
              </a:rPr>
              <a:t>per  </a:t>
            </a:r>
            <a:r>
              <a:rPr sz="900" spc="-5" dirty="0">
                <a:latin typeface="Verdana"/>
                <a:cs typeface="Verdana"/>
              </a:rPr>
              <a:t>andare </a:t>
            </a:r>
            <a:r>
              <a:rPr sz="900" dirty="0">
                <a:latin typeface="Verdana"/>
                <a:cs typeface="Verdana"/>
              </a:rPr>
              <a:t>a predicare </a:t>
            </a:r>
            <a:r>
              <a:rPr sz="900" spc="-5" dirty="0">
                <a:latin typeface="Verdana"/>
                <a:cs typeface="Verdana"/>
              </a:rPr>
              <a:t>dappertutto </a:t>
            </a:r>
            <a:r>
              <a:rPr sz="900" dirty="0">
                <a:latin typeface="Verdana"/>
                <a:cs typeface="Verdana"/>
              </a:rPr>
              <a:t>il messaggio del </a:t>
            </a:r>
            <a:r>
              <a:rPr sz="900" spc="-5" dirty="0">
                <a:latin typeface="Verdana"/>
                <a:cs typeface="Verdana"/>
              </a:rPr>
              <a:t>Vangelo. </a:t>
            </a:r>
            <a:r>
              <a:rPr sz="900" dirty="0">
                <a:latin typeface="Verdana"/>
                <a:cs typeface="Verdana"/>
              </a:rPr>
              <a:t>E il Signore  </a:t>
            </a:r>
            <a:r>
              <a:rPr sz="900" spc="-5" dirty="0">
                <a:latin typeface="Verdana"/>
                <a:cs typeface="Verdana"/>
              </a:rPr>
              <a:t>agiva </a:t>
            </a:r>
            <a:r>
              <a:rPr sz="900" dirty="0">
                <a:latin typeface="Verdana"/>
                <a:cs typeface="Verdana"/>
              </a:rPr>
              <a:t>insieme a </a:t>
            </a:r>
            <a:r>
              <a:rPr sz="900" spc="-5" dirty="0">
                <a:latin typeface="Verdana"/>
                <a:cs typeface="Verdana"/>
              </a:rPr>
              <a:t>loro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confermava </a:t>
            </a:r>
            <a:r>
              <a:rPr sz="900" dirty="0">
                <a:latin typeface="Verdana"/>
                <a:cs typeface="Verdana"/>
              </a:rPr>
              <a:t>le loro </a:t>
            </a:r>
            <a:r>
              <a:rPr sz="900" spc="-5" dirty="0">
                <a:latin typeface="Verdana"/>
                <a:cs typeface="Verdana"/>
              </a:rPr>
              <a:t>parole con </a:t>
            </a:r>
            <a:r>
              <a:rPr sz="900" dirty="0">
                <a:latin typeface="Verdana"/>
                <a:cs typeface="Verdana"/>
              </a:rPr>
              <a:t>segni miracolosi e  prodigi.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9412" y="1007275"/>
            <a:ext cx="2135123" cy="1329016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57340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Epilo</a:t>
            </a:r>
            <a:r>
              <a:rPr sz="1400" b="1" spc="5" dirty="0">
                <a:solidFill>
                  <a:srgbClr val="BF0000"/>
                </a:solidFill>
                <a:latin typeface="Calibri"/>
                <a:cs typeface="Calibri"/>
              </a:rPr>
              <a:t>g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o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808224" y="848349"/>
            <a:ext cx="4304665" cy="128778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>
              <a:lnSpc>
                <a:spcPct val="101699"/>
              </a:lnSpc>
              <a:spcBef>
                <a:spcPts val="80"/>
              </a:spcBef>
            </a:pPr>
            <a:r>
              <a:rPr sz="900" spc="-5" dirty="0">
                <a:latin typeface="Verdana"/>
                <a:cs typeface="Verdana"/>
              </a:rPr>
              <a:t>Questo </a:t>
            </a:r>
            <a:r>
              <a:rPr sz="900" dirty="0">
                <a:latin typeface="Verdana"/>
                <a:cs typeface="Verdana"/>
              </a:rPr>
              <a:t>è il </a:t>
            </a:r>
            <a:r>
              <a:rPr sz="900" spc="-5" dirty="0">
                <a:latin typeface="Verdana"/>
                <a:cs typeface="Verdana"/>
              </a:rPr>
              <a:t>discepolo che rende </a:t>
            </a:r>
            <a:r>
              <a:rPr sz="900" dirty="0">
                <a:latin typeface="Verdana"/>
                <a:cs typeface="Verdana"/>
              </a:rPr>
              <a:t>testimonianza su </a:t>
            </a:r>
            <a:r>
              <a:rPr sz="900" spc="-5" dirty="0">
                <a:latin typeface="Verdana"/>
                <a:cs typeface="Verdana"/>
              </a:rPr>
              <a:t>questi fatti </a:t>
            </a:r>
            <a:r>
              <a:rPr sz="900" dirty="0">
                <a:latin typeface="Verdana"/>
                <a:cs typeface="Verdana"/>
              </a:rPr>
              <a:t>e li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dirty="0">
                <a:latin typeface="Verdana"/>
                <a:cs typeface="Verdana"/>
              </a:rPr>
              <a:t>scritti.  Noi sappiamo che la </a:t>
            </a:r>
            <a:r>
              <a:rPr sz="900" spc="-5" dirty="0">
                <a:latin typeface="Verdana"/>
                <a:cs typeface="Verdana"/>
              </a:rPr>
              <a:t>sua testimonianza </a:t>
            </a:r>
            <a:r>
              <a:rPr sz="900" dirty="0">
                <a:latin typeface="Verdana"/>
                <a:cs typeface="Verdana"/>
              </a:rPr>
              <a:t>è </a:t>
            </a:r>
            <a:r>
              <a:rPr sz="900" spc="-5" dirty="0">
                <a:latin typeface="Verdana"/>
                <a:cs typeface="Verdana"/>
              </a:rPr>
              <a:t>vera. </a:t>
            </a:r>
            <a:r>
              <a:rPr sz="900" dirty="0">
                <a:latin typeface="Verdana"/>
                <a:cs typeface="Verdana"/>
              </a:rPr>
              <a:t>Ci sono ancora molti </a:t>
            </a:r>
            <a:r>
              <a:rPr sz="900" spc="-5" dirty="0">
                <a:latin typeface="Verdana"/>
                <a:cs typeface="Verdana"/>
              </a:rPr>
              <a:t>altri  </a:t>
            </a:r>
            <a:r>
              <a:rPr sz="900" dirty="0">
                <a:latin typeface="Verdana"/>
                <a:cs typeface="Verdana"/>
              </a:rPr>
              <a:t>segni miracolosi che Gesù fece in presenza dei </a:t>
            </a:r>
            <a:r>
              <a:rPr sz="900" spc="-5" dirty="0">
                <a:latin typeface="Verdana"/>
                <a:cs typeface="Verdana"/>
              </a:rPr>
              <a:t>suoi</a:t>
            </a:r>
            <a:r>
              <a:rPr sz="900" spc="-6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discepoli.</a:t>
            </a:r>
            <a:endParaRPr sz="900">
              <a:latin typeface="Verdana"/>
              <a:cs typeface="Verdana"/>
            </a:endParaRPr>
          </a:p>
          <a:p>
            <a:pPr marL="12700" marR="45085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Ma </a:t>
            </a:r>
            <a:r>
              <a:rPr sz="900" spc="-5" dirty="0">
                <a:latin typeface="Verdana"/>
                <a:cs typeface="Verdana"/>
              </a:rPr>
              <a:t>questi </a:t>
            </a:r>
            <a:r>
              <a:rPr sz="900" dirty="0">
                <a:latin typeface="Verdana"/>
                <a:cs typeface="Verdana"/>
              </a:rPr>
              <a:t>miracoli e molte altre opere compiute da Gesù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sono state  scritte in </a:t>
            </a:r>
            <a:r>
              <a:rPr sz="900" spc="-5" dirty="0">
                <a:latin typeface="Verdana"/>
                <a:cs typeface="Verdana"/>
              </a:rPr>
              <a:t>questo </a:t>
            </a:r>
            <a:r>
              <a:rPr sz="900" dirty="0">
                <a:latin typeface="Verdana"/>
                <a:cs typeface="Verdana"/>
              </a:rPr>
              <a:t>libro: </a:t>
            </a:r>
            <a:r>
              <a:rPr sz="900" spc="-5" dirty="0">
                <a:latin typeface="Verdana"/>
                <a:cs typeface="Verdana"/>
              </a:rPr>
              <a:t>se </a:t>
            </a: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scrivessero </a:t>
            </a:r>
            <a:r>
              <a:rPr sz="900" dirty="0">
                <a:latin typeface="Verdana"/>
                <a:cs typeface="Verdana"/>
              </a:rPr>
              <a:t>tutte,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per </a:t>
            </a:r>
            <a:r>
              <a:rPr sz="900" spc="-5" dirty="0">
                <a:latin typeface="Verdana"/>
                <a:cs typeface="Verdana"/>
              </a:rPr>
              <a:t>una, </a:t>
            </a:r>
            <a:r>
              <a:rPr sz="900" dirty="0">
                <a:latin typeface="Verdana"/>
                <a:cs typeface="Verdana"/>
              </a:rPr>
              <a:t>riempirebbero  tanti </a:t>
            </a:r>
            <a:r>
              <a:rPr sz="900" spc="-5" dirty="0">
                <a:latin typeface="Verdana"/>
                <a:cs typeface="Verdana"/>
              </a:rPr>
              <a:t>libri. Io penso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5" dirty="0">
                <a:latin typeface="Verdana"/>
                <a:cs typeface="Verdana"/>
              </a:rPr>
              <a:t>neppure </a:t>
            </a:r>
            <a:r>
              <a:rPr sz="900" dirty="0">
                <a:latin typeface="Verdana"/>
                <a:cs typeface="Verdana"/>
              </a:rPr>
              <a:t>il mondo </a:t>
            </a:r>
            <a:r>
              <a:rPr sz="900" spc="-5" dirty="0">
                <a:latin typeface="Verdana"/>
                <a:cs typeface="Verdana"/>
              </a:rPr>
              <a:t>stesso </a:t>
            </a:r>
            <a:r>
              <a:rPr sz="900" dirty="0">
                <a:latin typeface="Verdana"/>
                <a:cs typeface="Verdana"/>
              </a:rPr>
              <a:t>basterebbe a</a:t>
            </a:r>
            <a:r>
              <a:rPr sz="900" spc="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contenerli.</a:t>
            </a:r>
            <a:endParaRPr sz="900">
              <a:latin typeface="Verdana"/>
              <a:cs typeface="Verdana"/>
            </a:endParaRPr>
          </a:p>
          <a:p>
            <a:pPr marL="12700" marR="47625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Ma questi fatti sono </a:t>
            </a:r>
            <a:r>
              <a:rPr sz="900" spc="-5" dirty="0">
                <a:latin typeface="Verdana"/>
                <a:cs typeface="Verdana"/>
              </a:rPr>
              <a:t>stati </a:t>
            </a:r>
            <a:r>
              <a:rPr sz="900" dirty="0">
                <a:latin typeface="Verdana"/>
                <a:cs typeface="Verdana"/>
              </a:rPr>
              <a:t>scritti perché crediate che Gesù è il </a:t>
            </a:r>
            <a:r>
              <a:rPr sz="900" spc="-5" dirty="0">
                <a:latin typeface="Verdana"/>
                <a:cs typeface="Verdana"/>
              </a:rPr>
              <a:t>Messia </a:t>
            </a:r>
            <a:r>
              <a:rPr sz="900" dirty="0">
                <a:latin typeface="Verdana"/>
                <a:cs typeface="Verdana"/>
              </a:rPr>
              <a:t>e il  Figlio di Dio. Se </a:t>
            </a:r>
            <a:r>
              <a:rPr sz="900" spc="-5" dirty="0">
                <a:latin typeface="Verdana"/>
                <a:cs typeface="Verdana"/>
              </a:rPr>
              <a:t>crederete </a:t>
            </a:r>
            <a:r>
              <a:rPr sz="900" spc="-10" dirty="0">
                <a:latin typeface="Verdana"/>
                <a:cs typeface="Verdana"/>
              </a:rPr>
              <a:t>in </a:t>
            </a:r>
            <a:r>
              <a:rPr sz="900" dirty="0">
                <a:latin typeface="Verdana"/>
                <a:cs typeface="Verdana"/>
              </a:rPr>
              <a:t>lui, per </a:t>
            </a:r>
            <a:r>
              <a:rPr sz="900" spc="-5" dirty="0">
                <a:latin typeface="Verdana"/>
                <a:cs typeface="Verdana"/>
              </a:rPr>
              <a:t>mezzo </a:t>
            </a:r>
            <a:r>
              <a:rPr sz="900" dirty="0">
                <a:latin typeface="Verdana"/>
                <a:cs typeface="Verdana"/>
              </a:rPr>
              <a:t>di lui, avrete la</a:t>
            </a:r>
            <a:r>
              <a:rPr sz="900" spc="-4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vita.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7115" y="864108"/>
            <a:ext cx="2159508" cy="1435608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450003"/>
            <a:ext cx="6545580" cy="4313555"/>
          </a:xfrm>
          <a:prstGeom prst="rect">
            <a:avLst/>
          </a:prstGeom>
        </p:spPr>
        <p:txBody>
          <a:bodyPr vert="horz" wrap="square" lIns="0" tIns="1155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10"/>
              </a:spcBef>
            </a:pPr>
            <a:r>
              <a:rPr sz="1400" b="1" dirty="0">
                <a:solidFill>
                  <a:srgbClr val="0070BF"/>
                </a:solidFill>
                <a:latin typeface="Verdana"/>
                <a:cs typeface="Verdana"/>
              </a:rPr>
              <a:t>Conclusione</a:t>
            </a:r>
            <a:endParaRPr sz="1400">
              <a:latin typeface="Verdana"/>
              <a:cs typeface="Verdana"/>
            </a:endParaRPr>
          </a:p>
          <a:p>
            <a:pPr marL="1205865" marR="5080" algn="just">
              <a:lnSpc>
                <a:spcPct val="112400"/>
              </a:lnSpc>
              <a:spcBef>
                <a:spcPts val="515"/>
              </a:spcBef>
            </a:pPr>
            <a:r>
              <a:rPr sz="1200" i="1" dirty="0">
                <a:latin typeface="Palatino Linotype"/>
                <a:cs typeface="Palatino Linotype"/>
              </a:rPr>
              <a:t>Gentile </a:t>
            </a:r>
            <a:r>
              <a:rPr sz="1200" i="1" spc="-5" dirty="0">
                <a:latin typeface="Palatino Linotype"/>
                <a:cs typeface="Palatino Linotype"/>
              </a:rPr>
              <a:t>lettore </a:t>
            </a:r>
            <a:r>
              <a:rPr sz="1200" i="1" dirty="0">
                <a:latin typeface="Palatino Linotype"/>
                <a:cs typeface="Palatino Linotype"/>
              </a:rPr>
              <a:t>se sei </a:t>
            </a:r>
            <a:r>
              <a:rPr sz="1200" i="1" spc="-5" dirty="0">
                <a:latin typeface="Palatino Linotype"/>
                <a:cs typeface="Palatino Linotype"/>
              </a:rPr>
              <a:t>arrivato </a:t>
            </a:r>
            <a:r>
              <a:rPr sz="1200" i="1" dirty="0">
                <a:latin typeface="Palatino Linotype"/>
                <a:cs typeface="Palatino Linotype"/>
              </a:rPr>
              <a:t>a leggere queste ultime righe, vuol dire allora che il  Vangelo di </a:t>
            </a:r>
            <a:r>
              <a:rPr sz="1200" i="1" spc="-5" dirty="0">
                <a:latin typeface="Palatino Linotype"/>
                <a:cs typeface="Palatino Linotype"/>
              </a:rPr>
              <a:t>Vangeli </a:t>
            </a:r>
            <a:r>
              <a:rPr sz="1200" i="1" dirty="0">
                <a:latin typeface="Palatino Linotype"/>
                <a:cs typeface="Palatino Linotype"/>
              </a:rPr>
              <a:t>ti ha preso </a:t>
            </a:r>
            <a:r>
              <a:rPr sz="1200" i="1" spc="-5" dirty="0">
                <a:latin typeface="Palatino Linotype"/>
                <a:cs typeface="Palatino Linotype"/>
              </a:rPr>
              <a:t>almeno un </a:t>
            </a:r>
            <a:r>
              <a:rPr sz="1200" i="1" dirty="0">
                <a:latin typeface="Palatino Linotype"/>
                <a:cs typeface="Palatino Linotype"/>
              </a:rPr>
              <a:t>poco. Avrai </a:t>
            </a:r>
            <a:r>
              <a:rPr sz="1200" i="1" spc="-5" dirty="0">
                <a:latin typeface="Palatino Linotype"/>
                <a:cs typeface="Palatino Linotype"/>
              </a:rPr>
              <a:t>ritrovato, </a:t>
            </a:r>
            <a:r>
              <a:rPr sz="1200" i="1" dirty="0">
                <a:latin typeface="Palatino Linotype"/>
                <a:cs typeface="Palatino Linotype"/>
              </a:rPr>
              <a:t>come mi è successo,  episodi dimenticati, storie, </a:t>
            </a:r>
            <a:r>
              <a:rPr sz="1200" i="1" spc="-5" dirty="0">
                <a:latin typeface="Palatino Linotype"/>
                <a:cs typeface="Palatino Linotype"/>
              </a:rPr>
              <a:t>parabole </a:t>
            </a:r>
            <a:r>
              <a:rPr sz="1200" i="1" dirty="0">
                <a:latin typeface="Palatino Linotype"/>
                <a:cs typeface="Palatino Linotype"/>
              </a:rPr>
              <a:t>e miracoli come nuovi, ma soprattutto </a:t>
            </a:r>
            <a:r>
              <a:rPr sz="1200" i="1" spc="-5" dirty="0">
                <a:latin typeface="Palatino Linotype"/>
                <a:cs typeface="Palatino Linotype"/>
              </a:rPr>
              <a:t>avrai  </a:t>
            </a:r>
            <a:r>
              <a:rPr sz="1200" i="1" dirty="0">
                <a:latin typeface="Palatino Linotype"/>
                <a:cs typeface="Palatino Linotype"/>
              </a:rPr>
              <a:t>scoperto </a:t>
            </a:r>
            <a:r>
              <a:rPr sz="1200" i="1" spc="-5" dirty="0">
                <a:latin typeface="Palatino Linotype"/>
                <a:cs typeface="Palatino Linotype"/>
              </a:rPr>
              <a:t>una </a:t>
            </a:r>
            <a:r>
              <a:rPr sz="1200" i="1" dirty="0">
                <a:latin typeface="Palatino Linotype"/>
                <a:cs typeface="Palatino Linotype"/>
              </a:rPr>
              <a:t>lettura </a:t>
            </a:r>
            <a:r>
              <a:rPr sz="1200" i="1" spc="-5" dirty="0">
                <a:latin typeface="Palatino Linotype"/>
                <a:cs typeface="Palatino Linotype"/>
              </a:rPr>
              <a:t>fresca, </a:t>
            </a:r>
            <a:r>
              <a:rPr sz="1200" i="1" dirty="0">
                <a:latin typeface="Palatino Linotype"/>
                <a:cs typeface="Palatino Linotype"/>
              </a:rPr>
              <a:t>vivace, </a:t>
            </a:r>
            <a:r>
              <a:rPr sz="1200" i="1" spc="-5" dirty="0">
                <a:latin typeface="Palatino Linotype"/>
                <a:cs typeface="Palatino Linotype"/>
              </a:rPr>
              <a:t>attuale, viva, </a:t>
            </a:r>
            <a:r>
              <a:rPr sz="1200" i="1" dirty="0">
                <a:latin typeface="Palatino Linotype"/>
                <a:cs typeface="Palatino Linotype"/>
              </a:rPr>
              <a:t>della </a:t>
            </a:r>
            <a:r>
              <a:rPr sz="1200" i="1" spc="-5" dirty="0">
                <a:latin typeface="Palatino Linotype"/>
                <a:cs typeface="Palatino Linotype"/>
              </a:rPr>
              <a:t>parola </a:t>
            </a:r>
            <a:r>
              <a:rPr sz="1200" i="1" dirty="0">
                <a:latin typeface="Palatino Linotype"/>
                <a:cs typeface="Palatino Linotype"/>
              </a:rPr>
              <a:t>di Gesù. Un </a:t>
            </a:r>
            <a:r>
              <a:rPr sz="1200" i="1" spc="-5" dirty="0">
                <a:latin typeface="Palatino Linotype"/>
                <a:cs typeface="Palatino Linotype"/>
              </a:rPr>
              <a:t>Gesù  </a:t>
            </a:r>
            <a:r>
              <a:rPr sz="1200" i="1" dirty="0">
                <a:latin typeface="Palatino Linotype"/>
                <a:cs typeface="Palatino Linotype"/>
              </a:rPr>
              <a:t>affascinante, </a:t>
            </a:r>
            <a:r>
              <a:rPr sz="1200" i="1" spc="-5" dirty="0">
                <a:latin typeface="Palatino Linotype"/>
                <a:cs typeface="Palatino Linotype"/>
              </a:rPr>
              <a:t>provocatore </a:t>
            </a:r>
            <a:r>
              <a:rPr sz="1200" i="1" dirty="0">
                <a:latin typeface="Palatino Linotype"/>
                <a:cs typeface="Palatino Linotype"/>
              </a:rPr>
              <a:t>fino alla </a:t>
            </a:r>
            <a:r>
              <a:rPr sz="1200" i="1" spc="-5" dirty="0">
                <a:latin typeface="Palatino Linotype"/>
                <a:cs typeface="Palatino Linotype"/>
              </a:rPr>
              <a:t>morte, </a:t>
            </a:r>
            <a:r>
              <a:rPr sz="1200" i="1" dirty="0">
                <a:latin typeface="Palatino Linotype"/>
                <a:cs typeface="Palatino Linotype"/>
              </a:rPr>
              <a:t>contro </a:t>
            </a:r>
            <a:r>
              <a:rPr sz="1200" i="1" spc="-5" dirty="0">
                <a:latin typeface="Palatino Linotype"/>
                <a:cs typeface="Palatino Linotype"/>
              </a:rPr>
              <a:t>lo status-quo, </a:t>
            </a:r>
            <a:r>
              <a:rPr sz="1200" i="1" dirty="0">
                <a:latin typeface="Palatino Linotype"/>
                <a:cs typeface="Palatino Linotype"/>
              </a:rPr>
              <a:t>i </a:t>
            </a:r>
            <a:r>
              <a:rPr sz="1200" i="1" spc="-5" dirty="0">
                <a:latin typeface="Palatino Linotype"/>
                <a:cs typeface="Palatino Linotype"/>
              </a:rPr>
              <a:t>poteri precostituiti </a:t>
            </a:r>
            <a:r>
              <a:rPr sz="1200" i="1" dirty="0">
                <a:latin typeface="Palatino Linotype"/>
                <a:cs typeface="Palatino Linotype"/>
              </a:rPr>
              <a:t>e  consolidati, fermi </a:t>
            </a:r>
            <a:r>
              <a:rPr sz="1200" i="1" spc="-5" dirty="0">
                <a:latin typeface="Palatino Linotype"/>
                <a:cs typeface="Palatino Linotype"/>
              </a:rPr>
              <a:t>nelle loro </a:t>
            </a:r>
            <a:r>
              <a:rPr sz="1200" i="1" dirty="0">
                <a:latin typeface="Palatino Linotype"/>
                <a:cs typeface="Palatino Linotype"/>
              </a:rPr>
              <a:t>leggi e congelati nella loro ‘fede’. Ma allo stesso tempo  gioioso, gentile, </a:t>
            </a:r>
            <a:r>
              <a:rPr sz="1200" i="1" spc="-5" dirty="0">
                <a:latin typeface="Palatino Linotype"/>
                <a:cs typeface="Palatino Linotype"/>
              </a:rPr>
              <a:t>simpatico, </a:t>
            </a:r>
            <a:r>
              <a:rPr sz="1200" i="1" dirty="0">
                <a:latin typeface="Palatino Linotype"/>
                <a:cs typeface="Palatino Linotype"/>
              </a:rPr>
              <a:t>spiritoso, un amico allegro che vorresti avere sempre  accanto a </a:t>
            </a:r>
            <a:r>
              <a:rPr sz="1200" i="1" spc="-5" dirty="0">
                <a:latin typeface="Palatino Linotype"/>
                <a:cs typeface="Palatino Linotype"/>
              </a:rPr>
              <a:t>te. </a:t>
            </a:r>
            <a:r>
              <a:rPr sz="1200" i="1" dirty="0">
                <a:latin typeface="Palatino Linotype"/>
                <a:cs typeface="Palatino Linotype"/>
              </a:rPr>
              <a:t>Non ti sarà sfuggita anche la soffusa malinconia di chi ha in </a:t>
            </a:r>
            <a:r>
              <a:rPr sz="1200" i="1" spc="5" dirty="0">
                <a:latin typeface="Palatino Linotype"/>
                <a:cs typeface="Palatino Linotype"/>
              </a:rPr>
              <a:t>sé </a:t>
            </a:r>
            <a:r>
              <a:rPr sz="1200" i="1" dirty="0">
                <a:latin typeface="Palatino Linotype"/>
                <a:cs typeface="Palatino Linotype"/>
              </a:rPr>
              <a:t>racchiuso  l’infinito</a:t>
            </a:r>
            <a:r>
              <a:rPr sz="1200" i="1" spc="210" dirty="0">
                <a:latin typeface="Palatino Linotype"/>
                <a:cs typeface="Palatino Linotype"/>
              </a:rPr>
              <a:t> </a:t>
            </a:r>
            <a:r>
              <a:rPr sz="1200" i="1" dirty="0">
                <a:latin typeface="Palatino Linotype"/>
                <a:cs typeface="Palatino Linotype"/>
              </a:rPr>
              <a:t>in</a:t>
            </a:r>
            <a:r>
              <a:rPr sz="1200" i="1" spc="210" dirty="0">
                <a:latin typeface="Palatino Linotype"/>
                <a:cs typeface="Palatino Linotype"/>
              </a:rPr>
              <a:t> </a:t>
            </a:r>
            <a:r>
              <a:rPr sz="1200" i="1" dirty="0">
                <a:latin typeface="Palatino Linotype"/>
                <a:cs typeface="Palatino Linotype"/>
              </a:rPr>
              <a:t>un</a:t>
            </a:r>
            <a:r>
              <a:rPr sz="1200" i="1" spc="229" dirty="0">
                <a:latin typeface="Palatino Linotype"/>
                <a:cs typeface="Palatino Linotype"/>
              </a:rPr>
              <a:t> </a:t>
            </a:r>
            <a:r>
              <a:rPr sz="1200" i="1" dirty="0">
                <a:latin typeface="Palatino Linotype"/>
                <a:cs typeface="Palatino Linotype"/>
              </a:rPr>
              <a:t>corpo</a:t>
            </a:r>
            <a:r>
              <a:rPr sz="1200" i="1" spc="195" dirty="0">
                <a:latin typeface="Palatino Linotype"/>
                <a:cs typeface="Palatino Linotype"/>
              </a:rPr>
              <a:t> </a:t>
            </a:r>
            <a:r>
              <a:rPr sz="1200" i="1" dirty="0">
                <a:latin typeface="Palatino Linotype"/>
                <a:cs typeface="Palatino Linotype"/>
              </a:rPr>
              <a:t>finito.</a:t>
            </a:r>
            <a:r>
              <a:rPr sz="1200" i="1" spc="215" dirty="0">
                <a:latin typeface="Palatino Linotype"/>
                <a:cs typeface="Palatino Linotype"/>
              </a:rPr>
              <a:t> </a:t>
            </a:r>
            <a:r>
              <a:rPr sz="1200" i="1" dirty="0">
                <a:latin typeface="Palatino Linotype"/>
                <a:cs typeface="Palatino Linotype"/>
              </a:rPr>
              <a:t>Di</a:t>
            </a:r>
            <a:r>
              <a:rPr sz="1200" i="1" spc="210" dirty="0">
                <a:latin typeface="Palatino Linotype"/>
                <a:cs typeface="Palatino Linotype"/>
              </a:rPr>
              <a:t> </a:t>
            </a:r>
            <a:r>
              <a:rPr sz="1200" i="1" dirty="0">
                <a:latin typeface="Palatino Linotype"/>
                <a:cs typeface="Palatino Linotype"/>
              </a:rPr>
              <a:t>chi</a:t>
            </a:r>
            <a:r>
              <a:rPr sz="1200" i="1" spc="215" dirty="0">
                <a:latin typeface="Palatino Linotype"/>
                <a:cs typeface="Palatino Linotype"/>
              </a:rPr>
              <a:t> </a:t>
            </a:r>
            <a:r>
              <a:rPr sz="1200" i="1" dirty="0">
                <a:latin typeface="Palatino Linotype"/>
                <a:cs typeface="Palatino Linotype"/>
              </a:rPr>
              <a:t>vorrebbe</a:t>
            </a:r>
            <a:r>
              <a:rPr sz="1200" i="1" spc="220" dirty="0">
                <a:latin typeface="Palatino Linotype"/>
                <a:cs typeface="Palatino Linotype"/>
              </a:rPr>
              <a:t> </a:t>
            </a:r>
            <a:r>
              <a:rPr sz="1200" i="1" dirty="0">
                <a:latin typeface="Palatino Linotype"/>
                <a:cs typeface="Palatino Linotype"/>
              </a:rPr>
              <a:t>dirti</a:t>
            </a:r>
            <a:r>
              <a:rPr sz="1200" i="1" spc="215" dirty="0">
                <a:latin typeface="Palatino Linotype"/>
                <a:cs typeface="Palatino Linotype"/>
              </a:rPr>
              <a:t> </a:t>
            </a:r>
            <a:r>
              <a:rPr sz="1200" i="1" dirty="0">
                <a:latin typeface="Palatino Linotype"/>
                <a:cs typeface="Palatino Linotype"/>
              </a:rPr>
              <a:t>e</a:t>
            </a:r>
            <a:r>
              <a:rPr sz="1200" i="1" spc="210" dirty="0">
                <a:latin typeface="Palatino Linotype"/>
                <a:cs typeface="Palatino Linotype"/>
              </a:rPr>
              <a:t> </a:t>
            </a:r>
            <a:r>
              <a:rPr sz="1200" i="1" dirty="0">
                <a:latin typeface="Palatino Linotype"/>
                <a:cs typeface="Palatino Linotype"/>
              </a:rPr>
              <a:t>darti</a:t>
            </a:r>
            <a:r>
              <a:rPr sz="1200" i="1" spc="210" dirty="0">
                <a:latin typeface="Palatino Linotype"/>
                <a:cs typeface="Palatino Linotype"/>
              </a:rPr>
              <a:t> </a:t>
            </a:r>
            <a:r>
              <a:rPr sz="1200" i="1" spc="-5" dirty="0">
                <a:latin typeface="Palatino Linotype"/>
                <a:cs typeface="Palatino Linotype"/>
              </a:rPr>
              <a:t>tutto</a:t>
            </a:r>
            <a:r>
              <a:rPr sz="1200" i="1" spc="215" dirty="0">
                <a:latin typeface="Palatino Linotype"/>
                <a:cs typeface="Palatino Linotype"/>
              </a:rPr>
              <a:t> </a:t>
            </a:r>
            <a:r>
              <a:rPr sz="1200" i="1" dirty="0">
                <a:latin typeface="Palatino Linotype"/>
                <a:cs typeface="Palatino Linotype"/>
              </a:rPr>
              <a:t>e</a:t>
            </a:r>
            <a:r>
              <a:rPr sz="1200" i="1" spc="220" dirty="0">
                <a:latin typeface="Palatino Linotype"/>
                <a:cs typeface="Palatino Linotype"/>
              </a:rPr>
              <a:t> </a:t>
            </a:r>
            <a:r>
              <a:rPr sz="1200" i="1" dirty="0">
                <a:latin typeface="Palatino Linotype"/>
                <a:cs typeface="Palatino Linotype"/>
              </a:rPr>
              <a:t>subito</a:t>
            </a:r>
            <a:r>
              <a:rPr sz="1200" i="1" spc="215" dirty="0">
                <a:latin typeface="Palatino Linotype"/>
                <a:cs typeface="Palatino Linotype"/>
              </a:rPr>
              <a:t> </a:t>
            </a:r>
            <a:r>
              <a:rPr sz="1200" i="1" dirty="0">
                <a:latin typeface="Palatino Linotype"/>
                <a:cs typeface="Palatino Linotype"/>
              </a:rPr>
              <a:t>ma</a:t>
            </a:r>
            <a:r>
              <a:rPr sz="1200" i="1" spc="215" dirty="0">
                <a:latin typeface="Palatino Linotype"/>
                <a:cs typeface="Palatino Linotype"/>
              </a:rPr>
              <a:t> </a:t>
            </a:r>
            <a:r>
              <a:rPr sz="1200" i="1" dirty="0">
                <a:latin typeface="Palatino Linotype"/>
                <a:cs typeface="Palatino Linotype"/>
              </a:rPr>
              <a:t>che</a:t>
            </a:r>
            <a:r>
              <a:rPr sz="1200" i="1" spc="215" dirty="0">
                <a:latin typeface="Palatino Linotype"/>
                <a:cs typeface="Palatino Linotype"/>
              </a:rPr>
              <a:t> </a:t>
            </a:r>
            <a:r>
              <a:rPr sz="1200" i="1" dirty="0">
                <a:latin typeface="Palatino Linotype"/>
                <a:cs typeface="Palatino Linotype"/>
              </a:rPr>
              <a:t>la</a:t>
            </a:r>
            <a:endParaRPr sz="1200">
              <a:latin typeface="Palatino Linotype"/>
              <a:cs typeface="Palatino Linotype"/>
            </a:endParaRPr>
          </a:p>
          <a:p>
            <a:pPr marL="48895" marR="5080" algn="just">
              <a:lnSpc>
                <a:spcPct val="112400"/>
              </a:lnSpc>
            </a:pPr>
            <a:r>
              <a:rPr sz="1200" i="1" spc="-5" dirty="0">
                <a:latin typeface="Palatino Linotype"/>
                <a:cs typeface="Palatino Linotype"/>
              </a:rPr>
              <a:t>finitezza </a:t>
            </a:r>
            <a:r>
              <a:rPr sz="1200" i="1" dirty="0">
                <a:latin typeface="Palatino Linotype"/>
                <a:cs typeface="Palatino Linotype"/>
              </a:rPr>
              <a:t>della </a:t>
            </a:r>
            <a:r>
              <a:rPr sz="1200" i="1" spc="-5" dirty="0">
                <a:latin typeface="Palatino Linotype"/>
                <a:cs typeface="Palatino Linotype"/>
              </a:rPr>
              <a:t>parola, </a:t>
            </a:r>
            <a:r>
              <a:rPr sz="1200" i="1" dirty="0">
                <a:latin typeface="Palatino Linotype"/>
                <a:cs typeface="Palatino Linotype"/>
              </a:rPr>
              <a:t>la </a:t>
            </a:r>
            <a:r>
              <a:rPr sz="1200" i="1" spc="-5" dirty="0">
                <a:latin typeface="Palatino Linotype"/>
                <a:cs typeface="Palatino Linotype"/>
              </a:rPr>
              <a:t>finitezza </a:t>
            </a:r>
            <a:r>
              <a:rPr sz="1200" i="1" dirty="0">
                <a:latin typeface="Palatino Linotype"/>
                <a:cs typeface="Palatino Linotype"/>
              </a:rPr>
              <a:t>dei gesti, la </a:t>
            </a:r>
            <a:r>
              <a:rPr sz="1200" i="1" spc="-5" dirty="0">
                <a:latin typeface="Palatino Linotype"/>
                <a:cs typeface="Palatino Linotype"/>
              </a:rPr>
              <a:t>finitezza </a:t>
            </a:r>
            <a:r>
              <a:rPr sz="1200" i="1" dirty="0">
                <a:latin typeface="Palatino Linotype"/>
                <a:cs typeface="Palatino Linotype"/>
              </a:rPr>
              <a:t>dei ragionamenti umani non ha permesso di dire e  di fare. Il dolore del Getsemani </a:t>
            </a:r>
            <a:r>
              <a:rPr sz="1200" i="1" spc="-5" dirty="0">
                <a:latin typeface="Palatino Linotype"/>
                <a:cs typeface="Palatino Linotype"/>
              </a:rPr>
              <a:t>potrebbe </a:t>
            </a:r>
            <a:r>
              <a:rPr sz="1200" i="1" dirty="0">
                <a:latin typeface="Palatino Linotype"/>
                <a:cs typeface="Palatino Linotype"/>
              </a:rPr>
              <a:t>essere il dover lasciare i suoi amici con </a:t>
            </a:r>
            <a:r>
              <a:rPr sz="1200" i="1" spc="-5" dirty="0">
                <a:latin typeface="Palatino Linotype"/>
                <a:cs typeface="Palatino Linotype"/>
              </a:rPr>
              <a:t>un </a:t>
            </a:r>
            <a:r>
              <a:rPr sz="1200" i="1" dirty="0">
                <a:latin typeface="Palatino Linotype"/>
                <a:cs typeface="Palatino Linotype"/>
              </a:rPr>
              <a:t>lavoro ancora  incompiuto, non ancora pronti e </a:t>
            </a:r>
            <a:r>
              <a:rPr sz="1200" i="1" spc="-5" dirty="0">
                <a:latin typeface="Palatino Linotype"/>
                <a:cs typeface="Palatino Linotype"/>
              </a:rPr>
              <a:t>preparati </a:t>
            </a:r>
            <a:r>
              <a:rPr sz="1200" i="1" dirty="0">
                <a:latin typeface="Palatino Linotype"/>
                <a:cs typeface="Palatino Linotype"/>
              </a:rPr>
              <a:t>per un </a:t>
            </a:r>
            <a:r>
              <a:rPr sz="1200" i="1" spc="-5" dirty="0">
                <a:latin typeface="Palatino Linotype"/>
                <a:cs typeface="Palatino Linotype"/>
              </a:rPr>
              <a:t>compito </a:t>
            </a:r>
            <a:r>
              <a:rPr sz="1200" i="1" dirty="0">
                <a:latin typeface="Palatino Linotype"/>
                <a:cs typeface="Palatino Linotype"/>
              </a:rPr>
              <a:t>così grande. Ma non allontana il calice perché i  piani del </a:t>
            </a:r>
            <a:r>
              <a:rPr sz="1200" i="1" spc="-5" dirty="0">
                <a:latin typeface="Palatino Linotype"/>
                <a:cs typeface="Palatino Linotype"/>
              </a:rPr>
              <a:t>Padre vanno oltre. </a:t>
            </a:r>
            <a:r>
              <a:rPr sz="1200" i="1" dirty="0">
                <a:latin typeface="Palatino Linotype"/>
                <a:cs typeface="Palatino Linotype"/>
              </a:rPr>
              <a:t>Ciò che </a:t>
            </a:r>
            <a:r>
              <a:rPr sz="1200" i="1" spc="-5" dirty="0">
                <a:latin typeface="Palatino Linotype"/>
                <a:cs typeface="Palatino Linotype"/>
              </a:rPr>
              <a:t>Gesù ci </a:t>
            </a:r>
            <a:r>
              <a:rPr sz="1200" i="1" dirty="0">
                <a:latin typeface="Palatino Linotype"/>
                <a:cs typeface="Palatino Linotype"/>
              </a:rPr>
              <a:t>ha lasciato è la punta </a:t>
            </a:r>
            <a:r>
              <a:rPr sz="1200" i="1" spc="-5" dirty="0">
                <a:latin typeface="Palatino Linotype"/>
                <a:cs typeface="Palatino Linotype"/>
              </a:rPr>
              <a:t>dell’iceberg, </a:t>
            </a:r>
            <a:r>
              <a:rPr sz="1200" i="1" dirty="0">
                <a:latin typeface="Palatino Linotype"/>
                <a:cs typeface="Palatino Linotype"/>
              </a:rPr>
              <a:t>la punta che si vede, quella  che sbuca fuori </a:t>
            </a:r>
            <a:r>
              <a:rPr sz="1200" i="1" spc="-5" dirty="0">
                <a:latin typeface="Palatino Linotype"/>
                <a:cs typeface="Palatino Linotype"/>
              </a:rPr>
              <a:t>dall’acqua; </a:t>
            </a:r>
            <a:r>
              <a:rPr sz="1200" i="1" dirty="0">
                <a:latin typeface="Palatino Linotype"/>
                <a:cs typeface="Palatino Linotype"/>
              </a:rPr>
              <a:t>ma la </a:t>
            </a:r>
            <a:r>
              <a:rPr sz="1200" i="1" spc="-5" dirty="0">
                <a:latin typeface="Palatino Linotype"/>
                <a:cs typeface="Palatino Linotype"/>
              </a:rPr>
              <a:t>parte </a:t>
            </a:r>
            <a:r>
              <a:rPr sz="1200" i="1" dirty="0">
                <a:latin typeface="Palatino Linotype"/>
                <a:cs typeface="Palatino Linotype"/>
              </a:rPr>
              <a:t>più grande è quella che rimane </a:t>
            </a:r>
            <a:r>
              <a:rPr sz="1200" i="1" spc="-5" dirty="0">
                <a:latin typeface="Palatino Linotype"/>
                <a:cs typeface="Palatino Linotype"/>
              </a:rPr>
              <a:t>sommersa, </a:t>
            </a:r>
            <a:r>
              <a:rPr sz="1200" i="1" dirty="0">
                <a:latin typeface="Palatino Linotype"/>
                <a:cs typeface="Palatino Linotype"/>
              </a:rPr>
              <a:t>non si vede; </a:t>
            </a:r>
            <a:r>
              <a:rPr sz="1200" i="1" spc="-10" dirty="0">
                <a:latin typeface="Palatino Linotype"/>
                <a:cs typeface="Palatino Linotype"/>
              </a:rPr>
              <a:t>così </a:t>
            </a:r>
            <a:r>
              <a:rPr sz="1200" i="1" dirty="0">
                <a:latin typeface="Palatino Linotype"/>
                <a:cs typeface="Palatino Linotype"/>
              </a:rPr>
              <a:t>la sua  </a:t>
            </a:r>
            <a:r>
              <a:rPr sz="1200" i="1" spc="-5" dirty="0">
                <a:latin typeface="Palatino Linotype"/>
                <a:cs typeface="Palatino Linotype"/>
              </a:rPr>
              <a:t>parola </a:t>
            </a:r>
            <a:r>
              <a:rPr sz="1200" i="1" dirty="0">
                <a:latin typeface="Palatino Linotype"/>
                <a:cs typeface="Palatino Linotype"/>
              </a:rPr>
              <a:t>nel </a:t>
            </a:r>
            <a:r>
              <a:rPr sz="1200" i="1" spc="-5" dirty="0">
                <a:latin typeface="Palatino Linotype"/>
                <a:cs typeface="Palatino Linotype"/>
              </a:rPr>
              <a:t>tempo </a:t>
            </a:r>
            <a:r>
              <a:rPr sz="1200" i="1" dirty="0">
                <a:latin typeface="Palatino Linotype"/>
                <a:cs typeface="Palatino Linotype"/>
              </a:rPr>
              <a:t>è </a:t>
            </a:r>
            <a:r>
              <a:rPr sz="1200" i="1" spc="-5" dirty="0">
                <a:latin typeface="Palatino Linotype"/>
                <a:cs typeface="Palatino Linotype"/>
              </a:rPr>
              <a:t>mutata, </a:t>
            </a:r>
            <a:r>
              <a:rPr sz="1200" i="1" dirty="0">
                <a:latin typeface="Palatino Linotype"/>
                <a:cs typeface="Palatino Linotype"/>
              </a:rPr>
              <a:t>modificata, arricchita, </a:t>
            </a:r>
            <a:r>
              <a:rPr sz="1200" i="1" spc="-5" dirty="0">
                <a:latin typeface="Palatino Linotype"/>
                <a:cs typeface="Palatino Linotype"/>
              </a:rPr>
              <a:t>rinnovata, </a:t>
            </a:r>
            <a:r>
              <a:rPr sz="1200" i="1" dirty="0">
                <a:latin typeface="Palatino Linotype"/>
                <a:cs typeface="Palatino Linotype"/>
              </a:rPr>
              <a:t>cresciuta a dismisura </a:t>
            </a:r>
            <a:r>
              <a:rPr sz="1200" i="1" spc="-5" dirty="0">
                <a:latin typeface="Palatino Linotype"/>
                <a:cs typeface="Palatino Linotype"/>
              </a:rPr>
              <a:t>sotto </a:t>
            </a:r>
            <a:r>
              <a:rPr sz="1200" i="1" dirty="0">
                <a:latin typeface="Palatino Linotype"/>
                <a:cs typeface="Palatino Linotype"/>
              </a:rPr>
              <a:t>il livello del  visibile. Le parole dei </a:t>
            </a:r>
            <a:r>
              <a:rPr sz="1200" i="1" spc="-5" dirty="0">
                <a:latin typeface="Palatino Linotype"/>
                <a:cs typeface="Palatino Linotype"/>
              </a:rPr>
              <a:t>Vangeli possono </a:t>
            </a:r>
            <a:r>
              <a:rPr sz="1200" i="1" dirty="0">
                <a:latin typeface="Palatino Linotype"/>
                <a:cs typeface="Palatino Linotype"/>
              </a:rPr>
              <a:t>sembrare sempre le </a:t>
            </a:r>
            <a:r>
              <a:rPr sz="1200" i="1" spc="-5" dirty="0">
                <a:latin typeface="Palatino Linotype"/>
                <a:cs typeface="Palatino Linotype"/>
              </a:rPr>
              <a:t>stesse </a:t>
            </a:r>
            <a:r>
              <a:rPr sz="1200" i="1" dirty="0">
                <a:latin typeface="Palatino Linotype"/>
                <a:cs typeface="Palatino Linotype"/>
              </a:rPr>
              <a:t>ma </a:t>
            </a:r>
            <a:r>
              <a:rPr sz="1200" i="1" spc="-5" dirty="0">
                <a:latin typeface="Palatino Linotype"/>
                <a:cs typeface="Palatino Linotype"/>
              </a:rPr>
              <a:t>l’impatto </a:t>
            </a:r>
            <a:r>
              <a:rPr sz="1200" i="1" dirty="0">
                <a:latin typeface="Palatino Linotype"/>
                <a:cs typeface="Palatino Linotype"/>
              </a:rPr>
              <a:t>che </a:t>
            </a:r>
            <a:r>
              <a:rPr sz="1200" i="1" spc="-5" dirty="0">
                <a:latin typeface="Palatino Linotype"/>
                <a:cs typeface="Palatino Linotype"/>
              </a:rPr>
              <a:t>hanno </a:t>
            </a:r>
            <a:r>
              <a:rPr sz="1200" i="1" dirty="0">
                <a:latin typeface="Palatino Linotype"/>
                <a:cs typeface="Palatino Linotype"/>
              </a:rPr>
              <a:t>nei nostri cuori è  ogni volta diverso, i </a:t>
            </a:r>
            <a:r>
              <a:rPr sz="1200" i="1" spc="-5" dirty="0">
                <a:latin typeface="Palatino Linotype"/>
                <a:cs typeface="Palatino Linotype"/>
              </a:rPr>
              <a:t>significati </a:t>
            </a:r>
            <a:r>
              <a:rPr sz="1200" i="1" dirty="0">
                <a:latin typeface="Palatino Linotype"/>
                <a:cs typeface="Palatino Linotype"/>
              </a:rPr>
              <a:t>ogni </a:t>
            </a:r>
            <a:r>
              <a:rPr sz="1200" i="1" spc="-5" dirty="0">
                <a:latin typeface="Palatino Linotype"/>
                <a:cs typeface="Palatino Linotype"/>
              </a:rPr>
              <a:t>volta </a:t>
            </a:r>
            <a:r>
              <a:rPr sz="1200" i="1" dirty="0">
                <a:latin typeface="Palatino Linotype"/>
                <a:cs typeface="Palatino Linotype"/>
              </a:rPr>
              <a:t>più </a:t>
            </a:r>
            <a:r>
              <a:rPr sz="1200" i="1" spc="-5" dirty="0">
                <a:latin typeface="Palatino Linotype"/>
                <a:cs typeface="Palatino Linotype"/>
              </a:rPr>
              <a:t>profondi. </a:t>
            </a:r>
            <a:r>
              <a:rPr sz="1200" i="1" dirty="0">
                <a:latin typeface="Palatino Linotype"/>
                <a:cs typeface="Palatino Linotype"/>
              </a:rPr>
              <a:t>Ogni testo ha la </a:t>
            </a:r>
            <a:r>
              <a:rPr sz="1200" i="1" spc="-5" dirty="0">
                <a:latin typeface="Palatino Linotype"/>
                <a:cs typeface="Palatino Linotype"/>
              </a:rPr>
              <a:t>sua </a:t>
            </a:r>
            <a:r>
              <a:rPr sz="1200" i="1" dirty="0">
                <a:latin typeface="Palatino Linotype"/>
                <a:cs typeface="Palatino Linotype"/>
              </a:rPr>
              <a:t>chiave di lettura; è </a:t>
            </a:r>
            <a:r>
              <a:rPr sz="1200" i="1" spc="-5" dirty="0">
                <a:latin typeface="Palatino Linotype"/>
                <a:cs typeface="Palatino Linotype"/>
              </a:rPr>
              <a:t>come </a:t>
            </a:r>
            <a:r>
              <a:rPr sz="1200" i="1" dirty="0">
                <a:latin typeface="Palatino Linotype"/>
                <a:cs typeface="Palatino Linotype"/>
              </a:rPr>
              <a:t>se  fosse uno scritto </a:t>
            </a:r>
            <a:r>
              <a:rPr sz="1200" i="1" spc="-5" dirty="0">
                <a:latin typeface="Palatino Linotype"/>
                <a:cs typeface="Palatino Linotype"/>
              </a:rPr>
              <a:t>crittografato </a:t>
            </a:r>
            <a:r>
              <a:rPr sz="1200" i="1" dirty="0">
                <a:latin typeface="Palatino Linotype"/>
                <a:cs typeface="Palatino Linotype"/>
              </a:rPr>
              <a:t>che ha bisogno della chiave di decifratura </a:t>
            </a:r>
            <a:r>
              <a:rPr sz="1200" i="1" spc="-5" dirty="0">
                <a:latin typeface="Palatino Linotype"/>
                <a:cs typeface="Palatino Linotype"/>
              </a:rPr>
              <a:t>per </a:t>
            </a:r>
            <a:r>
              <a:rPr sz="1200" i="1" dirty="0">
                <a:latin typeface="Palatino Linotype"/>
                <a:cs typeface="Palatino Linotype"/>
              </a:rPr>
              <a:t>essere compreso </a:t>
            </a:r>
            <a:r>
              <a:rPr sz="1200" i="1" spc="-5" dirty="0">
                <a:latin typeface="Palatino Linotype"/>
                <a:cs typeface="Palatino Linotype"/>
              </a:rPr>
              <a:t>in chiaro.  </a:t>
            </a:r>
            <a:r>
              <a:rPr sz="1200" i="1" dirty="0">
                <a:latin typeface="Palatino Linotype"/>
                <a:cs typeface="Palatino Linotype"/>
              </a:rPr>
              <a:t>Anche </a:t>
            </a:r>
            <a:r>
              <a:rPr sz="1200" i="1" spc="-5" dirty="0">
                <a:latin typeface="Palatino Linotype"/>
                <a:cs typeface="Palatino Linotype"/>
              </a:rPr>
              <a:t>questo lavoro </a:t>
            </a:r>
            <a:r>
              <a:rPr sz="1200" i="1" dirty="0">
                <a:latin typeface="Palatino Linotype"/>
                <a:cs typeface="Palatino Linotype"/>
              </a:rPr>
              <a:t>ha </a:t>
            </a:r>
            <a:r>
              <a:rPr sz="1200" i="1" spc="5" dirty="0">
                <a:latin typeface="Palatino Linotype"/>
                <a:cs typeface="Palatino Linotype"/>
              </a:rPr>
              <a:t>la </a:t>
            </a:r>
            <a:r>
              <a:rPr sz="1200" i="1" dirty="0">
                <a:latin typeface="Palatino Linotype"/>
                <a:cs typeface="Palatino Linotype"/>
              </a:rPr>
              <a:t>sua chiave di</a:t>
            </a:r>
            <a:r>
              <a:rPr sz="1200" i="1" spc="-5" dirty="0">
                <a:latin typeface="Palatino Linotype"/>
                <a:cs typeface="Palatino Linotype"/>
              </a:rPr>
              <a:t> </a:t>
            </a:r>
            <a:r>
              <a:rPr sz="1200" i="1" dirty="0">
                <a:latin typeface="Palatino Linotype"/>
                <a:cs typeface="Palatino Linotype"/>
              </a:rPr>
              <a:t>lettura:</a:t>
            </a:r>
            <a:endParaRPr sz="1200">
              <a:latin typeface="Palatino Linotype"/>
              <a:cs typeface="Palatino Linotype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9600" y="1008887"/>
            <a:ext cx="999743" cy="1638299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64895" y="462790"/>
            <a:ext cx="6506845" cy="3742690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425450" algn="just">
              <a:lnSpc>
                <a:spcPct val="100000"/>
              </a:lnSpc>
              <a:spcBef>
                <a:spcPts val="880"/>
              </a:spcBef>
            </a:pPr>
            <a:r>
              <a:rPr sz="1200" spc="-5" dirty="0">
                <a:solidFill>
                  <a:srgbClr val="262626"/>
                </a:solidFill>
                <a:latin typeface="Palatino Linotype"/>
                <a:cs typeface="Palatino Linotype"/>
              </a:rPr>
              <a:t>«Figlio, </a:t>
            </a:r>
            <a:r>
              <a:rPr sz="1200" dirty="0">
                <a:solidFill>
                  <a:srgbClr val="262626"/>
                </a:solidFill>
                <a:latin typeface="Palatino Linotype"/>
                <a:cs typeface="Palatino Linotype"/>
              </a:rPr>
              <a:t>cosa </a:t>
            </a:r>
            <a:r>
              <a:rPr sz="1200" spc="-5" dirty="0">
                <a:solidFill>
                  <a:srgbClr val="262626"/>
                </a:solidFill>
                <a:latin typeface="Palatino Linotype"/>
                <a:cs typeface="Palatino Linotype"/>
              </a:rPr>
              <a:t>vuoi? </a:t>
            </a:r>
            <a:r>
              <a:rPr sz="1200" i="1" dirty="0">
                <a:solidFill>
                  <a:srgbClr val="262626"/>
                </a:solidFill>
                <a:latin typeface="Palatino Linotype"/>
                <a:cs typeface="Palatino Linotype"/>
              </a:rPr>
              <a:t>Sciogliere i nodi del</a:t>
            </a:r>
            <a:r>
              <a:rPr sz="1200" i="1" spc="-10" dirty="0">
                <a:solidFill>
                  <a:srgbClr val="262626"/>
                </a:solidFill>
                <a:latin typeface="Palatino Linotype"/>
                <a:cs typeface="Palatino Linotype"/>
              </a:rPr>
              <a:t> </a:t>
            </a:r>
            <a:r>
              <a:rPr sz="1200" i="1" dirty="0">
                <a:solidFill>
                  <a:srgbClr val="262626"/>
                </a:solidFill>
                <a:latin typeface="Palatino Linotype"/>
                <a:cs typeface="Palatino Linotype"/>
              </a:rPr>
              <a:t>cuore.</a:t>
            </a:r>
            <a:endParaRPr sz="1200">
              <a:latin typeface="Palatino Linotype"/>
              <a:cs typeface="Palatino Linotype"/>
            </a:endParaRPr>
          </a:p>
          <a:p>
            <a:pPr marL="425450" algn="just">
              <a:lnSpc>
                <a:spcPct val="100000"/>
              </a:lnSpc>
              <a:spcBef>
                <a:spcPts val="780"/>
              </a:spcBef>
            </a:pPr>
            <a:r>
              <a:rPr sz="1200" dirty="0">
                <a:solidFill>
                  <a:srgbClr val="262626"/>
                </a:solidFill>
                <a:latin typeface="Palatino Linotype"/>
                <a:cs typeface="Palatino Linotype"/>
              </a:rPr>
              <a:t>I </a:t>
            </a:r>
            <a:r>
              <a:rPr sz="1200" spc="-5" dirty="0">
                <a:solidFill>
                  <a:srgbClr val="262626"/>
                </a:solidFill>
                <a:latin typeface="Palatino Linotype"/>
                <a:cs typeface="Palatino Linotype"/>
              </a:rPr>
              <a:t>tuoi? </a:t>
            </a:r>
            <a:r>
              <a:rPr sz="1200" i="1" dirty="0">
                <a:solidFill>
                  <a:srgbClr val="262626"/>
                </a:solidFill>
                <a:latin typeface="Palatino Linotype"/>
                <a:cs typeface="Palatino Linotype"/>
              </a:rPr>
              <a:t>No, quelli di</a:t>
            </a:r>
            <a:r>
              <a:rPr sz="1200" i="1" spc="5" dirty="0">
                <a:solidFill>
                  <a:srgbClr val="262626"/>
                </a:solidFill>
                <a:latin typeface="Palatino Linotype"/>
                <a:cs typeface="Palatino Linotype"/>
              </a:rPr>
              <a:t> </a:t>
            </a:r>
            <a:r>
              <a:rPr sz="1200" i="1" spc="-5" dirty="0">
                <a:solidFill>
                  <a:srgbClr val="262626"/>
                </a:solidFill>
                <a:latin typeface="Palatino Linotype"/>
                <a:cs typeface="Palatino Linotype"/>
              </a:rPr>
              <a:t>tutti.</a:t>
            </a:r>
            <a:endParaRPr sz="1200">
              <a:latin typeface="Palatino Linotype"/>
              <a:cs typeface="Palatino Linotype"/>
            </a:endParaRPr>
          </a:p>
          <a:p>
            <a:pPr marL="425450" algn="just">
              <a:lnSpc>
                <a:spcPct val="100000"/>
              </a:lnSpc>
              <a:spcBef>
                <a:spcPts val="780"/>
              </a:spcBef>
            </a:pPr>
            <a:r>
              <a:rPr sz="1200" spc="-5" dirty="0">
                <a:solidFill>
                  <a:srgbClr val="262626"/>
                </a:solidFill>
                <a:latin typeface="Palatino Linotype"/>
                <a:cs typeface="Palatino Linotype"/>
              </a:rPr>
              <a:t>Perché? </a:t>
            </a:r>
            <a:r>
              <a:rPr sz="1200" i="1" dirty="0">
                <a:solidFill>
                  <a:srgbClr val="262626"/>
                </a:solidFill>
                <a:latin typeface="Palatino Linotype"/>
                <a:cs typeface="Palatino Linotype"/>
              </a:rPr>
              <a:t>I nodi soffocano, non fanno </a:t>
            </a:r>
            <a:r>
              <a:rPr sz="1200" i="1" spc="-5" dirty="0">
                <a:solidFill>
                  <a:srgbClr val="262626"/>
                </a:solidFill>
                <a:latin typeface="Palatino Linotype"/>
                <a:cs typeface="Palatino Linotype"/>
              </a:rPr>
              <a:t>passare </a:t>
            </a:r>
            <a:r>
              <a:rPr sz="1200" i="1" dirty="0">
                <a:solidFill>
                  <a:srgbClr val="262626"/>
                </a:solidFill>
                <a:latin typeface="Palatino Linotype"/>
                <a:cs typeface="Palatino Linotype"/>
              </a:rPr>
              <a:t>la</a:t>
            </a:r>
            <a:r>
              <a:rPr sz="1200" i="1" spc="15" dirty="0">
                <a:solidFill>
                  <a:srgbClr val="262626"/>
                </a:solidFill>
                <a:latin typeface="Palatino Linotype"/>
                <a:cs typeface="Palatino Linotype"/>
              </a:rPr>
              <a:t> </a:t>
            </a:r>
            <a:r>
              <a:rPr sz="1200" i="1" dirty="0">
                <a:solidFill>
                  <a:srgbClr val="262626"/>
                </a:solidFill>
                <a:latin typeface="Palatino Linotype"/>
                <a:cs typeface="Palatino Linotype"/>
              </a:rPr>
              <a:t>vita.</a:t>
            </a:r>
            <a:endParaRPr sz="1200">
              <a:latin typeface="Palatino Linotype"/>
              <a:cs typeface="Palatino Linotype"/>
            </a:endParaRPr>
          </a:p>
          <a:p>
            <a:pPr marL="425450" marR="3137535" algn="just">
              <a:lnSpc>
                <a:spcPct val="153800"/>
              </a:lnSpc>
              <a:spcBef>
                <a:spcPts val="5"/>
              </a:spcBef>
            </a:pPr>
            <a:r>
              <a:rPr sz="1200" dirty="0">
                <a:solidFill>
                  <a:srgbClr val="262626"/>
                </a:solidFill>
                <a:latin typeface="Palatino Linotype"/>
                <a:cs typeface="Palatino Linotype"/>
              </a:rPr>
              <a:t>E </a:t>
            </a:r>
            <a:r>
              <a:rPr sz="1200" spc="-10" dirty="0">
                <a:solidFill>
                  <a:srgbClr val="262626"/>
                </a:solidFill>
                <a:latin typeface="Palatino Linotype"/>
                <a:cs typeface="Palatino Linotype"/>
              </a:rPr>
              <a:t>in </a:t>
            </a:r>
            <a:r>
              <a:rPr sz="1200" spc="-5" dirty="0">
                <a:solidFill>
                  <a:srgbClr val="262626"/>
                </a:solidFill>
                <a:latin typeface="Palatino Linotype"/>
                <a:cs typeface="Palatino Linotype"/>
              </a:rPr>
              <a:t>che </a:t>
            </a:r>
            <a:r>
              <a:rPr sz="1200" dirty="0">
                <a:solidFill>
                  <a:srgbClr val="262626"/>
                </a:solidFill>
                <a:latin typeface="Palatino Linotype"/>
                <a:cs typeface="Palatino Linotype"/>
              </a:rPr>
              <a:t>modo? </a:t>
            </a:r>
            <a:r>
              <a:rPr sz="1200" i="1" dirty="0">
                <a:solidFill>
                  <a:srgbClr val="262626"/>
                </a:solidFill>
                <a:latin typeface="Palatino Linotype"/>
                <a:cs typeface="Palatino Linotype"/>
              </a:rPr>
              <a:t>Parlando di te e del </a:t>
            </a:r>
            <a:r>
              <a:rPr sz="1200" i="1" spc="-5" dirty="0">
                <a:solidFill>
                  <a:srgbClr val="262626"/>
                </a:solidFill>
                <a:latin typeface="Palatino Linotype"/>
                <a:cs typeface="Palatino Linotype"/>
              </a:rPr>
              <a:t>tuo amore.  </a:t>
            </a:r>
            <a:r>
              <a:rPr sz="1200" dirty="0">
                <a:solidFill>
                  <a:srgbClr val="262626"/>
                </a:solidFill>
                <a:latin typeface="Palatino Linotype"/>
                <a:cs typeface="Palatino Linotype"/>
              </a:rPr>
              <a:t>Basta? </a:t>
            </a:r>
            <a:r>
              <a:rPr sz="1200" i="1" dirty="0">
                <a:solidFill>
                  <a:srgbClr val="262626"/>
                </a:solidFill>
                <a:latin typeface="Palatino Linotype"/>
                <a:cs typeface="Palatino Linotype"/>
              </a:rPr>
              <a:t>Sì, perché la tua </a:t>
            </a:r>
            <a:r>
              <a:rPr sz="1200" i="1" spc="-5" dirty="0">
                <a:solidFill>
                  <a:srgbClr val="262626"/>
                </a:solidFill>
                <a:latin typeface="Palatino Linotype"/>
                <a:cs typeface="Palatino Linotype"/>
              </a:rPr>
              <a:t>parola </a:t>
            </a:r>
            <a:r>
              <a:rPr sz="1200" i="1" dirty="0">
                <a:solidFill>
                  <a:srgbClr val="262626"/>
                </a:solidFill>
                <a:latin typeface="Palatino Linotype"/>
                <a:cs typeface="Palatino Linotype"/>
              </a:rPr>
              <a:t>raddrizza la via.  </a:t>
            </a:r>
            <a:r>
              <a:rPr sz="1200" dirty="0">
                <a:solidFill>
                  <a:srgbClr val="262626"/>
                </a:solidFill>
                <a:latin typeface="Palatino Linotype"/>
                <a:cs typeface="Palatino Linotype"/>
              </a:rPr>
              <a:t>E </a:t>
            </a:r>
            <a:r>
              <a:rPr sz="1200" spc="-10" dirty="0">
                <a:solidFill>
                  <a:srgbClr val="262626"/>
                </a:solidFill>
                <a:latin typeface="Palatino Linotype"/>
                <a:cs typeface="Palatino Linotype"/>
              </a:rPr>
              <a:t>il </a:t>
            </a:r>
            <a:r>
              <a:rPr sz="1200" dirty="0">
                <a:solidFill>
                  <a:srgbClr val="262626"/>
                </a:solidFill>
                <a:latin typeface="Palatino Linotype"/>
                <a:cs typeface="Palatino Linotype"/>
              </a:rPr>
              <a:t>libero </a:t>
            </a:r>
            <a:r>
              <a:rPr sz="1200" spc="-5" dirty="0">
                <a:solidFill>
                  <a:srgbClr val="262626"/>
                </a:solidFill>
                <a:latin typeface="Palatino Linotype"/>
                <a:cs typeface="Palatino Linotype"/>
              </a:rPr>
              <a:t>arbitrio? </a:t>
            </a:r>
            <a:r>
              <a:rPr sz="1200" i="1" dirty="0">
                <a:solidFill>
                  <a:srgbClr val="262626"/>
                </a:solidFill>
                <a:latin typeface="Palatino Linotype"/>
                <a:cs typeface="Palatino Linotype"/>
              </a:rPr>
              <a:t>Lo lascerei ai</a:t>
            </a:r>
            <a:r>
              <a:rPr sz="1200" i="1" spc="-10" dirty="0">
                <a:solidFill>
                  <a:srgbClr val="262626"/>
                </a:solidFill>
                <a:latin typeface="Palatino Linotype"/>
                <a:cs typeface="Palatino Linotype"/>
              </a:rPr>
              <a:t> </a:t>
            </a:r>
            <a:r>
              <a:rPr sz="1200" i="1" dirty="0">
                <a:solidFill>
                  <a:srgbClr val="262626"/>
                </a:solidFill>
                <a:latin typeface="Palatino Linotype"/>
                <a:cs typeface="Palatino Linotype"/>
              </a:rPr>
              <a:t>sapienti.</a:t>
            </a:r>
            <a:endParaRPr sz="1200">
              <a:latin typeface="Palatino Linotype"/>
              <a:cs typeface="Palatino Linotype"/>
            </a:endParaRPr>
          </a:p>
          <a:p>
            <a:pPr marL="425450" algn="just">
              <a:lnSpc>
                <a:spcPct val="100000"/>
              </a:lnSpc>
              <a:spcBef>
                <a:spcPts val="780"/>
              </a:spcBef>
            </a:pPr>
            <a:r>
              <a:rPr sz="1200" spc="-5" dirty="0">
                <a:solidFill>
                  <a:srgbClr val="262626"/>
                </a:solidFill>
                <a:latin typeface="Palatino Linotype"/>
                <a:cs typeface="Palatino Linotype"/>
              </a:rPr>
              <a:t>Risolveresti </a:t>
            </a:r>
            <a:r>
              <a:rPr sz="1200" dirty="0">
                <a:solidFill>
                  <a:srgbClr val="262626"/>
                </a:solidFill>
                <a:latin typeface="Palatino Linotype"/>
                <a:cs typeface="Palatino Linotype"/>
              </a:rPr>
              <a:t>tutti i problemi? </a:t>
            </a:r>
            <a:r>
              <a:rPr sz="1200" i="1" dirty="0">
                <a:solidFill>
                  <a:srgbClr val="262626"/>
                </a:solidFill>
                <a:latin typeface="Palatino Linotype"/>
                <a:cs typeface="Palatino Linotype"/>
              </a:rPr>
              <a:t>Sì, poiché un </a:t>
            </a:r>
            <a:r>
              <a:rPr sz="1200" i="1" spc="-5" dirty="0">
                <a:solidFill>
                  <a:srgbClr val="262626"/>
                </a:solidFill>
                <a:latin typeface="Palatino Linotype"/>
                <a:cs typeface="Palatino Linotype"/>
              </a:rPr>
              <a:t>cuore </a:t>
            </a:r>
            <a:r>
              <a:rPr sz="1200" i="1" dirty="0">
                <a:solidFill>
                  <a:srgbClr val="262626"/>
                </a:solidFill>
                <a:latin typeface="Palatino Linotype"/>
                <a:cs typeface="Palatino Linotype"/>
              </a:rPr>
              <a:t>senza nodi sa </a:t>
            </a:r>
            <a:r>
              <a:rPr sz="1200" i="1" spc="-5" dirty="0">
                <a:solidFill>
                  <a:srgbClr val="262626"/>
                </a:solidFill>
                <a:latin typeface="Palatino Linotype"/>
                <a:cs typeface="Palatino Linotype"/>
              </a:rPr>
              <a:t>fare </a:t>
            </a:r>
            <a:r>
              <a:rPr sz="1200" i="1" dirty="0">
                <a:solidFill>
                  <a:srgbClr val="262626"/>
                </a:solidFill>
                <a:latin typeface="Palatino Linotype"/>
                <a:cs typeface="Palatino Linotype"/>
              </a:rPr>
              <a:t>i</a:t>
            </a:r>
            <a:r>
              <a:rPr sz="1200" i="1" spc="-15" dirty="0">
                <a:solidFill>
                  <a:srgbClr val="262626"/>
                </a:solidFill>
                <a:latin typeface="Palatino Linotype"/>
                <a:cs typeface="Palatino Linotype"/>
              </a:rPr>
              <a:t> </a:t>
            </a:r>
            <a:r>
              <a:rPr sz="1200" i="1" dirty="0">
                <a:solidFill>
                  <a:srgbClr val="262626"/>
                </a:solidFill>
                <a:latin typeface="Palatino Linotype"/>
                <a:cs typeface="Palatino Linotype"/>
              </a:rPr>
              <a:t>miracoli.</a:t>
            </a:r>
            <a:endParaRPr sz="1200">
              <a:latin typeface="Palatino Linotype"/>
              <a:cs typeface="Palatino Linotype"/>
            </a:endParaRPr>
          </a:p>
          <a:p>
            <a:pPr marL="425450" algn="just">
              <a:lnSpc>
                <a:spcPct val="100000"/>
              </a:lnSpc>
              <a:spcBef>
                <a:spcPts val="780"/>
              </a:spcBef>
            </a:pPr>
            <a:r>
              <a:rPr sz="1200" dirty="0">
                <a:solidFill>
                  <a:srgbClr val="262626"/>
                </a:solidFill>
                <a:latin typeface="Palatino Linotype"/>
                <a:cs typeface="Palatino Linotype"/>
              </a:rPr>
              <a:t>E </a:t>
            </a:r>
            <a:r>
              <a:rPr sz="1200" spc="-10" dirty="0">
                <a:solidFill>
                  <a:srgbClr val="262626"/>
                </a:solidFill>
                <a:latin typeface="Palatino Linotype"/>
                <a:cs typeface="Palatino Linotype"/>
              </a:rPr>
              <a:t>in </a:t>
            </a:r>
            <a:r>
              <a:rPr sz="1200" spc="-5" dirty="0">
                <a:solidFill>
                  <a:srgbClr val="262626"/>
                </a:solidFill>
                <a:latin typeface="Palatino Linotype"/>
                <a:cs typeface="Palatino Linotype"/>
              </a:rPr>
              <a:t>cambio? </a:t>
            </a:r>
            <a:r>
              <a:rPr sz="1200" i="1" dirty="0">
                <a:solidFill>
                  <a:srgbClr val="262626"/>
                </a:solidFill>
                <a:latin typeface="Palatino Linotype"/>
                <a:cs typeface="Palatino Linotype"/>
              </a:rPr>
              <a:t>Il loro</a:t>
            </a:r>
            <a:r>
              <a:rPr sz="1200" i="1" spc="15" dirty="0">
                <a:solidFill>
                  <a:srgbClr val="262626"/>
                </a:solidFill>
                <a:latin typeface="Palatino Linotype"/>
                <a:cs typeface="Palatino Linotype"/>
              </a:rPr>
              <a:t> </a:t>
            </a:r>
            <a:r>
              <a:rPr sz="1200" i="1" dirty="0">
                <a:solidFill>
                  <a:srgbClr val="262626"/>
                </a:solidFill>
                <a:latin typeface="Palatino Linotype"/>
                <a:cs typeface="Palatino Linotype"/>
              </a:rPr>
              <a:t>sorriso»</a:t>
            </a:r>
            <a:endParaRPr sz="1200">
              <a:latin typeface="Palatino Linotype"/>
              <a:cs typeface="Palatino Linotype"/>
            </a:endParaRPr>
          </a:p>
          <a:p>
            <a:pPr marL="12700" marR="5080" algn="just">
              <a:lnSpc>
                <a:spcPct val="112500"/>
              </a:lnSpc>
              <a:spcBef>
                <a:spcPts val="600"/>
              </a:spcBef>
            </a:pPr>
            <a:r>
              <a:rPr sz="1200" i="1" dirty="0">
                <a:latin typeface="Palatino Linotype"/>
                <a:cs typeface="Palatino Linotype"/>
              </a:rPr>
              <a:t>Gentile </a:t>
            </a:r>
            <a:r>
              <a:rPr sz="1200" i="1" spc="-5" dirty="0">
                <a:latin typeface="Palatino Linotype"/>
                <a:cs typeface="Palatino Linotype"/>
              </a:rPr>
              <a:t>lettore </a:t>
            </a:r>
            <a:r>
              <a:rPr sz="1200" i="1" dirty="0">
                <a:latin typeface="Palatino Linotype"/>
                <a:cs typeface="Palatino Linotype"/>
              </a:rPr>
              <a:t>è l’amore di Dio, </a:t>
            </a:r>
            <a:r>
              <a:rPr sz="1200" i="1" spc="-5" dirty="0">
                <a:latin typeface="Palatino Linotype"/>
                <a:cs typeface="Palatino Linotype"/>
              </a:rPr>
              <a:t>attraverso </a:t>
            </a:r>
            <a:r>
              <a:rPr sz="1200" i="1" spc="5" dirty="0">
                <a:latin typeface="Palatino Linotype"/>
                <a:cs typeface="Palatino Linotype"/>
              </a:rPr>
              <a:t>la sua </a:t>
            </a:r>
            <a:r>
              <a:rPr sz="1200" i="1" spc="-5" dirty="0">
                <a:latin typeface="Palatino Linotype"/>
                <a:cs typeface="Palatino Linotype"/>
              </a:rPr>
              <a:t>parola </a:t>
            </a:r>
            <a:r>
              <a:rPr sz="1200" i="1" dirty="0">
                <a:latin typeface="Palatino Linotype"/>
                <a:cs typeface="Palatino Linotype"/>
              </a:rPr>
              <a:t>viva e </a:t>
            </a:r>
            <a:r>
              <a:rPr sz="1200" i="1" spc="-5" dirty="0">
                <a:latin typeface="Palatino Linotype"/>
                <a:cs typeface="Palatino Linotype"/>
              </a:rPr>
              <a:t>mutevole, </a:t>
            </a:r>
            <a:r>
              <a:rPr sz="1200" i="1" spc="5" dirty="0">
                <a:latin typeface="Palatino Linotype"/>
                <a:cs typeface="Palatino Linotype"/>
              </a:rPr>
              <a:t>che </a:t>
            </a:r>
            <a:r>
              <a:rPr sz="1200" i="1" dirty="0">
                <a:latin typeface="Palatino Linotype"/>
                <a:cs typeface="Palatino Linotype"/>
              </a:rPr>
              <a:t>risolve i </a:t>
            </a:r>
            <a:r>
              <a:rPr sz="1200" i="1" spc="-5" dirty="0">
                <a:latin typeface="Palatino Linotype"/>
                <a:cs typeface="Palatino Linotype"/>
              </a:rPr>
              <a:t>problemi </a:t>
            </a:r>
            <a:r>
              <a:rPr sz="1200" i="1" dirty="0">
                <a:latin typeface="Palatino Linotype"/>
                <a:cs typeface="Palatino Linotype"/>
              </a:rPr>
              <a:t>del mondo,  sciogliendo i nodi </a:t>
            </a:r>
            <a:r>
              <a:rPr sz="1200" i="1" spc="-5" dirty="0">
                <a:latin typeface="Palatino Linotype"/>
                <a:cs typeface="Palatino Linotype"/>
              </a:rPr>
              <a:t>del nostro </a:t>
            </a:r>
            <a:r>
              <a:rPr sz="1200" i="1" dirty="0">
                <a:latin typeface="Palatino Linotype"/>
                <a:cs typeface="Palatino Linotype"/>
              </a:rPr>
              <a:t>cuore dandoci così </a:t>
            </a:r>
            <a:r>
              <a:rPr sz="1200" i="1" spc="-5" dirty="0">
                <a:latin typeface="Palatino Linotype"/>
                <a:cs typeface="Palatino Linotype"/>
              </a:rPr>
              <a:t>il potere, </a:t>
            </a:r>
            <a:r>
              <a:rPr sz="1200" i="1" dirty="0">
                <a:latin typeface="Palatino Linotype"/>
                <a:cs typeface="Palatino Linotype"/>
              </a:rPr>
              <a:t>a nostra volta, di liberare il mondo </a:t>
            </a:r>
            <a:r>
              <a:rPr sz="1200" i="1" spc="-5" dirty="0">
                <a:latin typeface="Palatino Linotype"/>
                <a:cs typeface="Palatino Linotype"/>
              </a:rPr>
              <a:t>dalle </a:t>
            </a:r>
            <a:r>
              <a:rPr sz="1200" i="1" dirty="0">
                <a:latin typeface="Palatino Linotype"/>
                <a:cs typeface="Palatino Linotype"/>
              </a:rPr>
              <a:t>sue  catene. Sono sicuro che, se sei arrivato fino a queste righe, qualche piccolo nodo si sia già sciolto. Ora sei  pronto per i </a:t>
            </a:r>
            <a:r>
              <a:rPr sz="1200" i="1" spc="-5" dirty="0">
                <a:latin typeface="Palatino Linotype"/>
                <a:cs typeface="Palatino Linotype"/>
              </a:rPr>
              <a:t>tuoi </a:t>
            </a:r>
            <a:r>
              <a:rPr sz="1200" i="1" dirty="0">
                <a:latin typeface="Palatino Linotype"/>
                <a:cs typeface="Palatino Linotype"/>
              </a:rPr>
              <a:t>piccoli e </a:t>
            </a:r>
            <a:r>
              <a:rPr sz="1200" i="1" spc="-5" dirty="0">
                <a:latin typeface="Palatino Linotype"/>
                <a:cs typeface="Palatino Linotype"/>
              </a:rPr>
              <a:t>grandi </a:t>
            </a:r>
            <a:r>
              <a:rPr sz="1200" i="1" dirty="0">
                <a:latin typeface="Palatino Linotype"/>
                <a:cs typeface="Palatino Linotype"/>
              </a:rPr>
              <a:t>miracoli. Buon</a:t>
            </a:r>
            <a:r>
              <a:rPr sz="1200" i="1" spc="5" dirty="0">
                <a:latin typeface="Palatino Linotype"/>
                <a:cs typeface="Palatino Linotype"/>
              </a:rPr>
              <a:t> </a:t>
            </a:r>
            <a:r>
              <a:rPr sz="1200" i="1" spc="-5" dirty="0">
                <a:latin typeface="Palatino Linotype"/>
                <a:cs typeface="Palatino Linotype"/>
              </a:rPr>
              <a:t>lavoro!</a:t>
            </a:r>
            <a:endParaRPr sz="1200">
              <a:latin typeface="Palatino Linotype"/>
              <a:cs typeface="Palatino Linotype"/>
            </a:endParaRPr>
          </a:p>
          <a:p>
            <a:pPr>
              <a:lnSpc>
                <a:spcPct val="100000"/>
              </a:lnSpc>
            </a:pPr>
            <a:endParaRPr sz="1200">
              <a:latin typeface="Palatino Linotype"/>
              <a:cs typeface="Palatino Linotype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00">
              <a:latin typeface="Palatino Linotype"/>
              <a:cs typeface="Palatino Linotype"/>
            </a:endParaRPr>
          </a:p>
          <a:p>
            <a:pPr marR="6350" algn="r">
              <a:lnSpc>
                <a:spcPct val="100000"/>
              </a:lnSpc>
            </a:pPr>
            <a:r>
              <a:rPr sz="1200" i="1" spc="-5" dirty="0">
                <a:latin typeface="Palatino Linotype"/>
                <a:cs typeface="Palatino Linotype"/>
              </a:rPr>
              <a:t>Maurizio</a:t>
            </a:r>
            <a:endParaRPr sz="1200">
              <a:latin typeface="Palatino Linotype"/>
              <a:cs typeface="Palatino Linotype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481688"/>
            <a:ext cx="6580505" cy="4106545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60"/>
              </a:spcBef>
            </a:pPr>
            <a:r>
              <a:rPr sz="1400" b="1" dirty="0">
                <a:solidFill>
                  <a:srgbClr val="0070BF"/>
                </a:solidFill>
                <a:latin typeface="Verdana"/>
                <a:cs typeface="Verdana"/>
              </a:rPr>
              <a:t>Appendice</a:t>
            </a:r>
            <a:endParaRPr sz="14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56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Ipotesi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sulla ricostruzione della vita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di Gesù</a:t>
            </a:r>
            <a:endParaRPr sz="1400">
              <a:latin typeface="Calibri"/>
              <a:cs typeface="Calibri"/>
            </a:endParaRPr>
          </a:p>
          <a:p>
            <a:pPr marL="1932305" marR="41910" algn="just">
              <a:lnSpc>
                <a:spcPct val="101200"/>
              </a:lnSpc>
              <a:spcBef>
                <a:spcPts val="690"/>
              </a:spcBef>
            </a:pPr>
            <a:r>
              <a:rPr sz="900" dirty="0">
                <a:latin typeface="Verdana"/>
                <a:cs typeface="Verdana"/>
              </a:rPr>
              <a:t>Matteo e Luca descrivono entrambi la nascita di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e qualche episodio </a:t>
            </a:r>
            <a:r>
              <a:rPr sz="900" spc="-5" dirty="0">
                <a:latin typeface="Verdana"/>
                <a:cs typeface="Verdana"/>
              </a:rPr>
              <a:t>della  </a:t>
            </a:r>
            <a:r>
              <a:rPr sz="900" dirty="0">
                <a:latin typeface="Verdana"/>
                <a:cs typeface="Verdana"/>
              </a:rPr>
              <a:t>sua </a:t>
            </a:r>
            <a:r>
              <a:rPr sz="900" spc="-5" dirty="0">
                <a:latin typeface="Verdana"/>
                <a:cs typeface="Verdana"/>
              </a:rPr>
              <a:t>infanzia. </a:t>
            </a:r>
            <a:r>
              <a:rPr sz="900" dirty="0">
                <a:latin typeface="Verdana"/>
                <a:cs typeface="Verdana"/>
              </a:rPr>
              <a:t>Solo Luca ci parla di Gesù perduto e ritrovato </a:t>
            </a:r>
            <a:r>
              <a:rPr sz="900" spc="-5" dirty="0">
                <a:latin typeface="Verdana"/>
                <a:cs typeface="Verdana"/>
              </a:rPr>
              <a:t>nel </a:t>
            </a:r>
            <a:r>
              <a:rPr sz="900" dirty="0">
                <a:latin typeface="Verdana"/>
                <a:cs typeface="Verdana"/>
              </a:rPr>
              <a:t>Tempio </a:t>
            </a:r>
            <a:r>
              <a:rPr sz="900" spc="-10" dirty="0">
                <a:latin typeface="Verdana"/>
                <a:cs typeface="Verdana"/>
              </a:rPr>
              <a:t>di  </a:t>
            </a:r>
            <a:r>
              <a:rPr sz="900" dirty="0">
                <a:latin typeface="Verdana"/>
                <a:cs typeface="Verdana"/>
              </a:rPr>
              <a:t>Gerusalemme all’età di </a:t>
            </a:r>
            <a:r>
              <a:rPr sz="900" spc="-5" dirty="0">
                <a:latin typeface="Verdana"/>
                <a:cs typeface="Verdana"/>
              </a:rPr>
              <a:t>dodici anni. </a:t>
            </a:r>
            <a:r>
              <a:rPr sz="900" dirty="0">
                <a:latin typeface="Verdana"/>
                <a:cs typeface="Verdana"/>
              </a:rPr>
              <a:t>Altro non sappiamo </a:t>
            </a:r>
            <a:r>
              <a:rPr sz="900" spc="-5" dirty="0">
                <a:latin typeface="Verdana"/>
                <a:cs typeface="Verdana"/>
              </a:rPr>
              <a:t>sull’infanzia </a:t>
            </a:r>
            <a:r>
              <a:rPr sz="900" dirty="0">
                <a:latin typeface="Verdana"/>
                <a:cs typeface="Verdana"/>
              </a:rPr>
              <a:t>di Gesù.  </a:t>
            </a:r>
            <a:r>
              <a:rPr sz="900" spc="-5" dirty="0">
                <a:latin typeface="Verdana"/>
                <a:cs typeface="Verdana"/>
              </a:rPr>
              <a:t>Infatti, </a:t>
            </a:r>
            <a:r>
              <a:rPr sz="900" dirty="0">
                <a:latin typeface="Verdana"/>
                <a:cs typeface="Verdana"/>
              </a:rPr>
              <a:t>Marco e </a:t>
            </a:r>
            <a:r>
              <a:rPr sz="900" spc="-5" dirty="0">
                <a:latin typeface="Verdana"/>
                <a:cs typeface="Verdana"/>
              </a:rPr>
              <a:t>Giovanni </a:t>
            </a:r>
            <a:r>
              <a:rPr sz="900" dirty="0">
                <a:latin typeface="Verdana"/>
                <a:cs typeface="Verdana"/>
              </a:rPr>
              <a:t>incominciano il loro Vangelo dal momento in cui Gesù  inizia la </a:t>
            </a:r>
            <a:r>
              <a:rPr sz="900" spc="-5" dirty="0">
                <a:latin typeface="Verdana"/>
                <a:cs typeface="Verdana"/>
              </a:rPr>
              <a:t>sua missione, quando aveva </a:t>
            </a:r>
            <a:r>
              <a:rPr sz="900" dirty="0">
                <a:latin typeface="Verdana"/>
                <a:cs typeface="Verdana"/>
              </a:rPr>
              <a:t>circa </a:t>
            </a:r>
            <a:r>
              <a:rPr sz="900" spc="-5" dirty="0">
                <a:latin typeface="Verdana"/>
                <a:cs typeface="Verdana"/>
              </a:rPr>
              <a:t>trent’anni, verso </a:t>
            </a:r>
            <a:r>
              <a:rPr sz="900" dirty="0">
                <a:latin typeface="Verdana"/>
                <a:cs typeface="Verdana"/>
              </a:rPr>
              <a:t>il 27 - 28 </a:t>
            </a:r>
            <a:r>
              <a:rPr sz="900" spc="-5" dirty="0">
                <a:latin typeface="Verdana"/>
                <a:cs typeface="Verdana"/>
              </a:rPr>
              <a:t>d.C. </a:t>
            </a:r>
            <a:r>
              <a:rPr sz="900" dirty="0">
                <a:latin typeface="Verdana"/>
                <a:cs typeface="Verdana"/>
              </a:rPr>
              <a:t>Dopo  essere </a:t>
            </a:r>
            <a:r>
              <a:rPr sz="900" spc="-5" dirty="0">
                <a:latin typeface="Verdana"/>
                <a:cs typeface="Verdana"/>
              </a:rPr>
              <a:t>stato respinto dagli </a:t>
            </a:r>
            <a:r>
              <a:rPr sz="900" dirty="0">
                <a:latin typeface="Verdana"/>
                <a:cs typeface="Verdana"/>
              </a:rPr>
              <a:t>abitanti </a:t>
            </a:r>
            <a:r>
              <a:rPr sz="900" spc="-5" dirty="0">
                <a:latin typeface="Verdana"/>
                <a:cs typeface="Verdana"/>
              </a:rPr>
              <a:t>della sua </a:t>
            </a:r>
            <a:r>
              <a:rPr sz="900" dirty="0">
                <a:latin typeface="Verdana"/>
                <a:cs typeface="Verdana"/>
              </a:rPr>
              <a:t>città </a:t>
            </a:r>
            <a:r>
              <a:rPr sz="900" spc="-5" dirty="0">
                <a:latin typeface="Verdana"/>
                <a:cs typeface="Verdana"/>
              </a:rPr>
              <a:t>natale </a:t>
            </a:r>
            <a:r>
              <a:rPr sz="900" dirty="0">
                <a:latin typeface="Verdana"/>
                <a:cs typeface="Verdana"/>
              </a:rPr>
              <a:t>Nàzaret, Gesù sceglie  la città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Cafàrnao </a:t>
            </a:r>
            <a:r>
              <a:rPr sz="900" dirty="0">
                <a:latin typeface="Verdana"/>
                <a:cs typeface="Verdana"/>
              </a:rPr>
              <a:t>come centro del suo apostolato. </a:t>
            </a:r>
            <a:r>
              <a:rPr sz="900" spc="-5" dirty="0">
                <a:latin typeface="Verdana"/>
                <a:cs typeface="Verdana"/>
              </a:rPr>
              <a:t>Insegna </a:t>
            </a:r>
            <a:r>
              <a:rPr sz="900" dirty="0">
                <a:latin typeface="Verdana"/>
                <a:cs typeface="Verdana"/>
              </a:rPr>
              <a:t>nelle Sinagoghe  della Galilea e della Giudea. Varie volte </a:t>
            </a:r>
            <a:r>
              <a:rPr sz="900" spc="-5" dirty="0">
                <a:latin typeface="Verdana"/>
                <a:cs typeface="Verdana"/>
              </a:rPr>
              <a:t>probabilmente </a:t>
            </a:r>
            <a:r>
              <a:rPr sz="900" dirty="0">
                <a:latin typeface="Verdana"/>
                <a:cs typeface="Verdana"/>
              </a:rPr>
              <a:t>si reca a Gerusalemme  per le feste. Nella </a:t>
            </a:r>
            <a:r>
              <a:rPr sz="900" spc="-5" dirty="0">
                <a:latin typeface="Verdana"/>
                <a:cs typeface="Verdana"/>
              </a:rPr>
              <a:t>primavera </a:t>
            </a:r>
            <a:r>
              <a:rPr sz="900" dirty="0">
                <a:latin typeface="Verdana"/>
                <a:cs typeface="Verdana"/>
              </a:rPr>
              <a:t>del 30 </a:t>
            </a:r>
            <a:r>
              <a:rPr sz="900" spc="-5" dirty="0">
                <a:latin typeface="Verdana"/>
                <a:cs typeface="Verdana"/>
              </a:rPr>
              <a:t>d.C.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si recò per l’ultima volta con i suoi  discepoli</a:t>
            </a:r>
            <a:r>
              <a:rPr sz="900" spc="2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per</a:t>
            </a:r>
            <a:r>
              <a:rPr sz="900" spc="24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celebrare</a:t>
            </a:r>
            <a:r>
              <a:rPr sz="900" spc="2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la</a:t>
            </a:r>
            <a:r>
              <a:rPr sz="900" spc="2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Pasqua</a:t>
            </a:r>
            <a:r>
              <a:rPr sz="900" spc="229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ebraica.</a:t>
            </a:r>
            <a:r>
              <a:rPr sz="900" spc="229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Tra</a:t>
            </a:r>
            <a:r>
              <a:rPr sz="900" spc="2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il</a:t>
            </a:r>
            <a:r>
              <a:rPr sz="900" spc="2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6-7</a:t>
            </a:r>
            <a:r>
              <a:rPr sz="900" spc="2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aprile</a:t>
            </a:r>
            <a:r>
              <a:rPr sz="900" spc="2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</a:t>
            </a:r>
            <a:r>
              <a:rPr sz="900" spc="24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quell’anno</a:t>
            </a:r>
            <a:r>
              <a:rPr sz="900" spc="2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fu</a:t>
            </a:r>
            <a:endParaRPr sz="900">
              <a:latin typeface="Verdana"/>
              <a:cs typeface="Verdana"/>
            </a:endParaRPr>
          </a:p>
          <a:p>
            <a:pPr marL="48895" marR="40640" algn="just">
              <a:lnSpc>
                <a:spcPct val="101099"/>
              </a:lnSpc>
              <a:spcBef>
                <a:spcPts val="15"/>
              </a:spcBef>
            </a:pPr>
            <a:r>
              <a:rPr sz="900" dirty="0">
                <a:latin typeface="Verdana"/>
                <a:cs typeface="Verdana"/>
              </a:rPr>
              <a:t>arrestato, </a:t>
            </a:r>
            <a:r>
              <a:rPr sz="900" spc="-5" dirty="0">
                <a:latin typeface="Verdana"/>
                <a:cs typeface="Verdana"/>
              </a:rPr>
              <a:t>processato dalle </a:t>
            </a:r>
            <a:r>
              <a:rPr sz="900" dirty="0">
                <a:latin typeface="Verdana"/>
                <a:cs typeface="Verdana"/>
              </a:rPr>
              <a:t>autorità del </a:t>
            </a:r>
            <a:r>
              <a:rPr sz="900" spc="-5" dirty="0">
                <a:latin typeface="Verdana"/>
                <a:cs typeface="Verdana"/>
              </a:rPr>
              <a:t>Tempio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condannato. </a:t>
            </a:r>
            <a:r>
              <a:rPr sz="900" dirty="0">
                <a:latin typeface="Verdana"/>
                <a:cs typeface="Verdana"/>
              </a:rPr>
              <a:t>Successivamente, al mattino, fu </a:t>
            </a:r>
            <a:r>
              <a:rPr sz="900" spc="-5" dirty="0">
                <a:latin typeface="Verdana"/>
                <a:cs typeface="Verdana"/>
              </a:rPr>
              <a:t>consegnato </a:t>
            </a:r>
            <a:r>
              <a:rPr sz="900" dirty="0">
                <a:latin typeface="Verdana"/>
                <a:cs typeface="Verdana"/>
              </a:rPr>
              <a:t>a  Pilato. All’epoca </a:t>
            </a:r>
            <a:r>
              <a:rPr sz="900" spc="-5" dirty="0">
                <a:latin typeface="Verdana"/>
                <a:cs typeface="Verdana"/>
              </a:rPr>
              <a:t>dell’occupazione </a:t>
            </a:r>
            <a:r>
              <a:rPr sz="900" dirty="0">
                <a:latin typeface="Verdana"/>
                <a:cs typeface="Verdana"/>
              </a:rPr>
              <a:t>romana il </a:t>
            </a:r>
            <a:r>
              <a:rPr sz="900" spc="-5" dirty="0">
                <a:latin typeface="Verdana"/>
                <a:cs typeface="Verdana"/>
              </a:rPr>
              <a:t>procuratore </a:t>
            </a:r>
            <a:r>
              <a:rPr sz="900" dirty="0">
                <a:latin typeface="Verdana"/>
                <a:cs typeface="Verdana"/>
              </a:rPr>
              <a:t>romano era Ponzio Pilato. </a:t>
            </a:r>
            <a:r>
              <a:rPr sz="900" spc="-5" dirty="0">
                <a:latin typeface="Verdana"/>
                <a:cs typeface="Verdana"/>
              </a:rPr>
              <a:t>Questi condannò </a:t>
            </a:r>
            <a:r>
              <a:rPr sz="900" dirty="0">
                <a:latin typeface="Verdana"/>
                <a:cs typeface="Verdana"/>
              </a:rPr>
              <a:t>Gesù alla  pena della crocifissione. Tutti e quattro i </a:t>
            </a:r>
            <a:r>
              <a:rPr sz="900" spc="-5" dirty="0">
                <a:latin typeface="Verdana"/>
                <a:cs typeface="Verdana"/>
              </a:rPr>
              <a:t>Vangeli esplicitamente </a:t>
            </a:r>
            <a:r>
              <a:rPr sz="900" dirty="0">
                <a:latin typeface="Verdana"/>
                <a:cs typeface="Verdana"/>
              </a:rPr>
              <a:t>mettono la morte di Gesù in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venerdì ed in  </a:t>
            </a:r>
            <a:r>
              <a:rPr sz="900" spc="-5" dirty="0">
                <a:latin typeface="Verdana"/>
                <a:cs typeface="Verdana"/>
              </a:rPr>
              <a:t>occasione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una Pasqua, anche </a:t>
            </a:r>
            <a:r>
              <a:rPr sz="900" dirty="0">
                <a:latin typeface="Verdana"/>
                <a:cs typeface="Verdana"/>
              </a:rPr>
              <a:t>se non è </a:t>
            </a:r>
            <a:r>
              <a:rPr sz="900" spc="-5" dirty="0">
                <a:latin typeface="Verdana"/>
                <a:cs typeface="Verdana"/>
              </a:rPr>
              <a:t>chiara </a:t>
            </a:r>
            <a:r>
              <a:rPr sz="900" dirty="0">
                <a:latin typeface="Verdana"/>
                <a:cs typeface="Verdana"/>
              </a:rPr>
              <a:t>la successione degli </a:t>
            </a:r>
            <a:r>
              <a:rPr sz="900" spc="-5" dirty="0">
                <a:latin typeface="Verdana"/>
                <a:cs typeface="Verdana"/>
              </a:rPr>
              <a:t>avvenimenti. </a:t>
            </a:r>
            <a:r>
              <a:rPr sz="900" dirty="0">
                <a:latin typeface="Verdana"/>
                <a:cs typeface="Verdana"/>
              </a:rPr>
              <a:t>Soprattutto è difficile </a:t>
            </a:r>
            <a:r>
              <a:rPr sz="900" spc="-5" dirty="0">
                <a:latin typeface="Verdana"/>
                <a:cs typeface="Verdana"/>
              </a:rPr>
              <a:t>stabilire  </a:t>
            </a:r>
            <a:r>
              <a:rPr sz="900" dirty="0">
                <a:latin typeface="Verdana"/>
                <a:cs typeface="Verdana"/>
              </a:rPr>
              <a:t>la data dell’ultima cena: </a:t>
            </a:r>
            <a:r>
              <a:rPr sz="900" spc="-5" dirty="0">
                <a:latin typeface="Verdana"/>
                <a:cs typeface="Verdana"/>
              </a:rPr>
              <a:t>Matteo </a:t>
            </a:r>
            <a:r>
              <a:rPr sz="900" dirty="0">
                <a:latin typeface="Verdana"/>
                <a:cs typeface="Verdana"/>
              </a:rPr>
              <a:t>e Marco la </a:t>
            </a:r>
            <a:r>
              <a:rPr sz="900" spc="-5" dirty="0">
                <a:latin typeface="Verdana"/>
                <a:cs typeface="Verdana"/>
              </a:rPr>
              <a:t>riportano </a:t>
            </a:r>
            <a:r>
              <a:rPr sz="900" dirty="0">
                <a:latin typeface="Verdana"/>
                <a:cs typeface="Verdana"/>
              </a:rPr>
              <a:t>al primo giorno della </a:t>
            </a:r>
            <a:r>
              <a:rPr sz="900" spc="-5" dirty="0">
                <a:latin typeface="Verdana"/>
                <a:cs typeface="Verdana"/>
              </a:rPr>
              <a:t>festa </a:t>
            </a:r>
            <a:r>
              <a:rPr sz="900" dirty="0">
                <a:latin typeface="Verdana"/>
                <a:cs typeface="Verdana"/>
              </a:rPr>
              <a:t>di Pasqua, </a:t>
            </a:r>
            <a:r>
              <a:rPr sz="900" spc="-5" dirty="0">
                <a:latin typeface="Verdana"/>
                <a:cs typeface="Verdana"/>
              </a:rPr>
              <a:t>mentre Giovanni </a:t>
            </a:r>
            <a:r>
              <a:rPr sz="900" dirty="0">
                <a:latin typeface="Verdana"/>
                <a:cs typeface="Verdana"/>
              </a:rPr>
              <a:t>alla  vigilia. Tabella cronologica</a:t>
            </a:r>
            <a:r>
              <a:rPr sz="900" spc="-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presumibile:</a:t>
            </a:r>
            <a:endParaRPr sz="900">
              <a:latin typeface="Verdana"/>
              <a:cs typeface="Verdana"/>
            </a:endParaRPr>
          </a:p>
          <a:p>
            <a:pPr marL="104775" indent="-92710" algn="just">
              <a:lnSpc>
                <a:spcPct val="100000"/>
              </a:lnSpc>
              <a:spcBef>
                <a:spcPts val="610"/>
              </a:spcBef>
              <a:buChar char="-"/>
              <a:tabLst>
                <a:tab pos="105410" algn="l"/>
              </a:tabLst>
            </a:pPr>
            <a:r>
              <a:rPr sz="900" dirty="0">
                <a:latin typeface="Verdana"/>
                <a:cs typeface="Verdana"/>
              </a:rPr>
              <a:t>Nascita di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nel 7 o 6</a:t>
            </a:r>
            <a:r>
              <a:rPr sz="900" spc="-2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a.C.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  <a:spcBef>
                <a:spcPts val="615"/>
              </a:spcBef>
              <a:buChar char="-"/>
              <a:tabLst>
                <a:tab pos="127635" algn="l"/>
              </a:tabLst>
            </a:pPr>
            <a:r>
              <a:rPr sz="900" spc="-5" dirty="0">
                <a:latin typeface="Verdana"/>
                <a:cs typeface="Verdana"/>
              </a:rPr>
              <a:t>Inizio </a:t>
            </a:r>
            <a:r>
              <a:rPr sz="900" dirty="0">
                <a:latin typeface="Verdana"/>
                <a:cs typeface="Verdana"/>
              </a:rPr>
              <a:t>del </a:t>
            </a:r>
            <a:r>
              <a:rPr sz="900" spc="-5" dirty="0">
                <a:latin typeface="Verdana"/>
                <a:cs typeface="Verdana"/>
              </a:rPr>
              <a:t>suo ministero </a:t>
            </a:r>
            <a:r>
              <a:rPr sz="900" dirty="0">
                <a:latin typeface="Verdana"/>
                <a:cs typeface="Verdana"/>
              </a:rPr>
              <a:t>(battesimo e </a:t>
            </a:r>
            <a:r>
              <a:rPr sz="900" spc="-5" dirty="0">
                <a:latin typeface="Verdana"/>
                <a:cs typeface="Verdana"/>
              </a:rPr>
              <a:t>inizio </a:t>
            </a:r>
            <a:r>
              <a:rPr sz="900" dirty="0">
                <a:latin typeface="Verdana"/>
                <a:cs typeface="Verdana"/>
              </a:rPr>
              <a:t>della vita pubblica) </a:t>
            </a:r>
            <a:r>
              <a:rPr sz="900" spc="-5" dirty="0">
                <a:latin typeface="Verdana"/>
                <a:cs typeface="Verdana"/>
              </a:rPr>
              <a:t>fra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27-28 d.C. </a:t>
            </a:r>
            <a:r>
              <a:rPr sz="900" dirty="0">
                <a:latin typeface="Verdana"/>
                <a:cs typeface="Verdana"/>
              </a:rPr>
              <a:t>Da quindici </a:t>
            </a:r>
            <a:r>
              <a:rPr sz="900" spc="-5" dirty="0">
                <a:latin typeface="Verdana"/>
                <a:cs typeface="Verdana"/>
              </a:rPr>
              <a:t>anni </a:t>
            </a:r>
            <a:r>
              <a:rPr sz="900" dirty="0">
                <a:latin typeface="Verdana"/>
                <a:cs typeface="Verdana"/>
              </a:rPr>
              <a:t>Tiberio è  imperatore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dirty="0">
                <a:latin typeface="Verdana"/>
                <a:cs typeface="Verdana"/>
              </a:rPr>
              <a:t>Roma, Erode Antipa, figlio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Erode </a:t>
            </a:r>
            <a:r>
              <a:rPr sz="900" dirty="0">
                <a:latin typeface="Verdana"/>
                <a:cs typeface="Verdana"/>
              </a:rPr>
              <a:t>il Grande, regna in Galilea, regione dove </a:t>
            </a:r>
            <a:r>
              <a:rPr sz="900" spc="-5" dirty="0">
                <a:latin typeface="Verdana"/>
                <a:cs typeface="Verdana"/>
              </a:rPr>
              <a:t>vive Gesù; </a:t>
            </a:r>
            <a:r>
              <a:rPr sz="900" dirty="0">
                <a:latin typeface="Verdana"/>
                <a:cs typeface="Verdana"/>
              </a:rPr>
              <a:t>Ponzio  Pilato è </a:t>
            </a:r>
            <a:r>
              <a:rPr sz="900" spc="-5" dirty="0">
                <a:latin typeface="Verdana"/>
                <a:cs typeface="Verdana"/>
              </a:rPr>
              <a:t>procuratore </a:t>
            </a:r>
            <a:r>
              <a:rPr sz="900" dirty="0">
                <a:latin typeface="Verdana"/>
                <a:cs typeface="Verdana"/>
              </a:rPr>
              <a:t>della Giudea. A Gerusalemme il sommo sacerdote è </a:t>
            </a:r>
            <a:r>
              <a:rPr sz="900" spc="-5" dirty="0">
                <a:latin typeface="Verdana"/>
                <a:cs typeface="Verdana"/>
              </a:rPr>
              <a:t>Caifa; anche </a:t>
            </a:r>
            <a:r>
              <a:rPr sz="900" dirty="0">
                <a:latin typeface="Verdana"/>
                <a:cs typeface="Verdana"/>
              </a:rPr>
              <a:t>il suocero </a:t>
            </a:r>
            <a:r>
              <a:rPr sz="900" spc="-5" dirty="0">
                <a:latin typeface="Verdana"/>
                <a:cs typeface="Verdana"/>
              </a:rPr>
              <a:t>Anna </a:t>
            </a:r>
            <a:r>
              <a:rPr sz="900" dirty="0">
                <a:latin typeface="Verdana"/>
                <a:cs typeface="Verdana"/>
              </a:rPr>
              <a:t>ha molta  autorità</a:t>
            </a:r>
            <a:endParaRPr sz="900">
              <a:latin typeface="Verdana"/>
              <a:cs typeface="Verdana"/>
            </a:endParaRPr>
          </a:p>
          <a:p>
            <a:pPr marL="12700" marR="7620" algn="just">
              <a:lnSpc>
                <a:spcPct val="101099"/>
              </a:lnSpc>
              <a:spcBef>
                <a:spcPts val="600"/>
              </a:spcBef>
              <a:buChar char="-"/>
              <a:tabLst>
                <a:tab pos="111760" algn="l"/>
              </a:tabLst>
            </a:pPr>
            <a:r>
              <a:rPr sz="900" dirty="0">
                <a:latin typeface="Verdana"/>
                <a:cs typeface="Verdana"/>
              </a:rPr>
              <a:t>Nella primavera dell’anno 30 </a:t>
            </a:r>
            <a:r>
              <a:rPr sz="900" spc="-5" dirty="0">
                <a:latin typeface="Verdana"/>
                <a:cs typeface="Verdana"/>
              </a:rPr>
              <a:t>d.C. </a:t>
            </a:r>
            <a:r>
              <a:rPr sz="900" dirty="0">
                <a:latin typeface="Verdana"/>
                <a:cs typeface="Verdana"/>
              </a:rPr>
              <a:t>probabilmente Gesù si </a:t>
            </a:r>
            <a:r>
              <a:rPr sz="900" spc="-5" dirty="0">
                <a:latin typeface="Verdana"/>
                <a:cs typeface="Verdana"/>
              </a:rPr>
              <a:t>recò </a:t>
            </a:r>
            <a:r>
              <a:rPr sz="900" dirty="0">
                <a:latin typeface="Verdana"/>
                <a:cs typeface="Verdana"/>
              </a:rPr>
              <a:t>per l’ultima volta a Gerusalemme a celebrare la  Pasqua ebraica. Vi trovò la </a:t>
            </a:r>
            <a:r>
              <a:rPr sz="900" spc="-5" dirty="0">
                <a:latin typeface="Verdana"/>
                <a:cs typeface="Verdana"/>
              </a:rPr>
              <a:t>condanna </a:t>
            </a:r>
            <a:r>
              <a:rPr sz="900" dirty="0">
                <a:latin typeface="Verdana"/>
                <a:cs typeface="Verdana"/>
              </a:rPr>
              <a:t>a morte e fu crocifisso </a:t>
            </a:r>
            <a:r>
              <a:rPr sz="900" spc="-5" dirty="0">
                <a:latin typeface="Verdana"/>
                <a:cs typeface="Verdana"/>
              </a:rPr>
              <a:t>nel venerdì del </a:t>
            </a:r>
            <a:r>
              <a:rPr sz="900" dirty="0">
                <a:latin typeface="Verdana"/>
                <a:cs typeface="Verdana"/>
              </a:rPr>
              <a:t>7 Aprile </a:t>
            </a:r>
            <a:r>
              <a:rPr sz="900" spc="-5" dirty="0">
                <a:latin typeface="Verdana"/>
                <a:cs typeface="Verdana"/>
              </a:rPr>
              <a:t>30</a:t>
            </a:r>
            <a:r>
              <a:rPr sz="900" spc="-2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d.C.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39" y="1207008"/>
            <a:ext cx="1799844" cy="1313687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6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21583" y="125966"/>
            <a:ext cx="1590675" cy="254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5" dirty="0">
                <a:solidFill>
                  <a:srgbClr val="BF0000"/>
                </a:solidFill>
                <a:latin typeface="Calibri"/>
                <a:cs typeface="Calibri"/>
              </a:rPr>
              <a:t>Il </a:t>
            </a:r>
            <a:r>
              <a:rPr sz="1500" dirty="0">
                <a:solidFill>
                  <a:srgbClr val="BF0000"/>
                </a:solidFill>
                <a:latin typeface="Calibri"/>
                <a:cs typeface="Calibri"/>
              </a:rPr>
              <a:t>Vangelo </a:t>
            </a:r>
            <a:r>
              <a:rPr sz="1500" spc="-5" dirty="0">
                <a:solidFill>
                  <a:srgbClr val="BF0000"/>
                </a:solidFill>
                <a:latin typeface="Calibri"/>
                <a:cs typeface="Calibri"/>
              </a:rPr>
              <a:t>di</a:t>
            </a:r>
            <a:r>
              <a:rPr sz="1500" spc="-8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500" spc="-5" dirty="0">
                <a:solidFill>
                  <a:srgbClr val="BF0000"/>
                </a:solidFill>
                <a:latin typeface="Calibri"/>
                <a:cs typeface="Calibri"/>
              </a:rPr>
              <a:t>Vangeli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69468" y="621267"/>
            <a:ext cx="265620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Cronologia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degli episodi dei</a:t>
            </a:r>
            <a:r>
              <a:rPr sz="1400" b="1" spc="-5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Vangeli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585216" y="4474476"/>
            <a:ext cx="3175" cy="161925"/>
          </a:xfrm>
          <a:custGeom>
            <a:avLst/>
            <a:gdLst/>
            <a:ahLst/>
            <a:cxnLst/>
            <a:rect l="l" t="t" r="r" b="b"/>
            <a:pathLst>
              <a:path w="3175" h="161925">
                <a:moveTo>
                  <a:pt x="3035" y="158496"/>
                </a:moveTo>
                <a:lnTo>
                  <a:pt x="0" y="158496"/>
                </a:lnTo>
                <a:lnTo>
                  <a:pt x="0" y="161544"/>
                </a:lnTo>
                <a:lnTo>
                  <a:pt x="3035" y="161544"/>
                </a:lnTo>
                <a:lnTo>
                  <a:pt x="3035" y="158496"/>
                </a:lnTo>
                <a:close/>
              </a:path>
              <a:path w="3175" h="161925">
                <a:moveTo>
                  <a:pt x="3035" y="152400"/>
                </a:moveTo>
                <a:lnTo>
                  <a:pt x="0" y="152400"/>
                </a:lnTo>
                <a:lnTo>
                  <a:pt x="0" y="155448"/>
                </a:lnTo>
                <a:lnTo>
                  <a:pt x="3035" y="155448"/>
                </a:lnTo>
                <a:lnTo>
                  <a:pt x="3035" y="152400"/>
                </a:lnTo>
                <a:close/>
              </a:path>
              <a:path w="3175" h="161925">
                <a:moveTo>
                  <a:pt x="3035" y="146304"/>
                </a:moveTo>
                <a:lnTo>
                  <a:pt x="0" y="146304"/>
                </a:lnTo>
                <a:lnTo>
                  <a:pt x="0" y="149352"/>
                </a:lnTo>
                <a:lnTo>
                  <a:pt x="3035" y="149352"/>
                </a:lnTo>
                <a:lnTo>
                  <a:pt x="3035" y="146304"/>
                </a:lnTo>
                <a:close/>
              </a:path>
              <a:path w="3175" h="161925">
                <a:moveTo>
                  <a:pt x="3035" y="140208"/>
                </a:moveTo>
                <a:lnTo>
                  <a:pt x="0" y="140208"/>
                </a:lnTo>
                <a:lnTo>
                  <a:pt x="0" y="143256"/>
                </a:lnTo>
                <a:lnTo>
                  <a:pt x="3035" y="143256"/>
                </a:lnTo>
                <a:lnTo>
                  <a:pt x="3035" y="140208"/>
                </a:lnTo>
                <a:close/>
              </a:path>
              <a:path w="3175" h="161925">
                <a:moveTo>
                  <a:pt x="3035" y="134112"/>
                </a:moveTo>
                <a:lnTo>
                  <a:pt x="0" y="134112"/>
                </a:lnTo>
                <a:lnTo>
                  <a:pt x="0" y="137160"/>
                </a:lnTo>
                <a:lnTo>
                  <a:pt x="3035" y="137160"/>
                </a:lnTo>
                <a:lnTo>
                  <a:pt x="3035" y="134112"/>
                </a:lnTo>
                <a:close/>
              </a:path>
              <a:path w="3175" h="161925">
                <a:moveTo>
                  <a:pt x="3035" y="128016"/>
                </a:moveTo>
                <a:lnTo>
                  <a:pt x="0" y="128016"/>
                </a:lnTo>
                <a:lnTo>
                  <a:pt x="0" y="131064"/>
                </a:lnTo>
                <a:lnTo>
                  <a:pt x="3035" y="131064"/>
                </a:lnTo>
                <a:lnTo>
                  <a:pt x="3035" y="128016"/>
                </a:lnTo>
                <a:close/>
              </a:path>
              <a:path w="3175" h="161925">
                <a:moveTo>
                  <a:pt x="3035" y="121920"/>
                </a:moveTo>
                <a:lnTo>
                  <a:pt x="0" y="121920"/>
                </a:lnTo>
                <a:lnTo>
                  <a:pt x="0" y="124968"/>
                </a:lnTo>
                <a:lnTo>
                  <a:pt x="3035" y="124968"/>
                </a:lnTo>
                <a:lnTo>
                  <a:pt x="3035" y="121920"/>
                </a:lnTo>
                <a:close/>
              </a:path>
              <a:path w="3175" h="161925">
                <a:moveTo>
                  <a:pt x="3035" y="115824"/>
                </a:moveTo>
                <a:lnTo>
                  <a:pt x="0" y="115824"/>
                </a:lnTo>
                <a:lnTo>
                  <a:pt x="0" y="118872"/>
                </a:lnTo>
                <a:lnTo>
                  <a:pt x="3035" y="118872"/>
                </a:lnTo>
                <a:lnTo>
                  <a:pt x="3035" y="115824"/>
                </a:lnTo>
                <a:close/>
              </a:path>
              <a:path w="3175" h="161925">
                <a:moveTo>
                  <a:pt x="3035" y="109728"/>
                </a:moveTo>
                <a:lnTo>
                  <a:pt x="0" y="109728"/>
                </a:lnTo>
                <a:lnTo>
                  <a:pt x="0" y="112776"/>
                </a:lnTo>
                <a:lnTo>
                  <a:pt x="3035" y="112776"/>
                </a:lnTo>
                <a:lnTo>
                  <a:pt x="3035" y="109728"/>
                </a:lnTo>
                <a:close/>
              </a:path>
              <a:path w="3175" h="161925">
                <a:moveTo>
                  <a:pt x="3035" y="103632"/>
                </a:moveTo>
                <a:lnTo>
                  <a:pt x="0" y="103632"/>
                </a:lnTo>
                <a:lnTo>
                  <a:pt x="0" y="106680"/>
                </a:lnTo>
                <a:lnTo>
                  <a:pt x="3035" y="106680"/>
                </a:lnTo>
                <a:lnTo>
                  <a:pt x="3035" y="103632"/>
                </a:lnTo>
                <a:close/>
              </a:path>
              <a:path w="3175" h="161925">
                <a:moveTo>
                  <a:pt x="3035" y="97536"/>
                </a:moveTo>
                <a:lnTo>
                  <a:pt x="0" y="97536"/>
                </a:lnTo>
                <a:lnTo>
                  <a:pt x="0" y="100584"/>
                </a:lnTo>
                <a:lnTo>
                  <a:pt x="3035" y="100584"/>
                </a:lnTo>
                <a:lnTo>
                  <a:pt x="3035" y="97536"/>
                </a:lnTo>
                <a:close/>
              </a:path>
              <a:path w="3175" h="161925">
                <a:moveTo>
                  <a:pt x="3035" y="91440"/>
                </a:moveTo>
                <a:lnTo>
                  <a:pt x="0" y="91440"/>
                </a:lnTo>
                <a:lnTo>
                  <a:pt x="0" y="94488"/>
                </a:lnTo>
                <a:lnTo>
                  <a:pt x="3035" y="94488"/>
                </a:lnTo>
                <a:lnTo>
                  <a:pt x="3035" y="91440"/>
                </a:lnTo>
                <a:close/>
              </a:path>
              <a:path w="3175" h="161925">
                <a:moveTo>
                  <a:pt x="3035" y="85344"/>
                </a:moveTo>
                <a:lnTo>
                  <a:pt x="0" y="85344"/>
                </a:lnTo>
                <a:lnTo>
                  <a:pt x="0" y="88392"/>
                </a:lnTo>
                <a:lnTo>
                  <a:pt x="3035" y="88392"/>
                </a:lnTo>
                <a:lnTo>
                  <a:pt x="3035" y="85344"/>
                </a:lnTo>
                <a:close/>
              </a:path>
              <a:path w="3175" h="161925">
                <a:moveTo>
                  <a:pt x="3035" y="79248"/>
                </a:moveTo>
                <a:lnTo>
                  <a:pt x="0" y="79248"/>
                </a:lnTo>
                <a:lnTo>
                  <a:pt x="0" y="82296"/>
                </a:lnTo>
                <a:lnTo>
                  <a:pt x="3035" y="82296"/>
                </a:lnTo>
                <a:lnTo>
                  <a:pt x="3035" y="79248"/>
                </a:lnTo>
                <a:close/>
              </a:path>
              <a:path w="3175" h="161925">
                <a:moveTo>
                  <a:pt x="3035" y="73152"/>
                </a:moveTo>
                <a:lnTo>
                  <a:pt x="0" y="73152"/>
                </a:lnTo>
                <a:lnTo>
                  <a:pt x="0" y="76200"/>
                </a:lnTo>
                <a:lnTo>
                  <a:pt x="3035" y="76200"/>
                </a:lnTo>
                <a:lnTo>
                  <a:pt x="3035" y="73152"/>
                </a:lnTo>
                <a:close/>
              </a:path>
              <a:path w="3175" h="161925">
                <a:moveTo>
                  <a:pt x="3035" y="67056"/>
                </a:moveTo>
                <a:lnTo>
                  <a:pt x="0" y="67056"/>
                </a:lnTo>
                <a:lnTo>
                  <a:pt x="0" y="70104"/>
                </a:lnTo>
                <a:lnTo>
                  <a:pt x="3035" y="70104"/>
                </a:lnTo>
                <a:lnTo>
                  <a:pt x="3035" y="67056"/>
                </a:lnTo>
                <a:close/>
              </a:path>
              <a:path w="3175" h="161925">
                <a:moveTo>
                  <a:pt x="3035" y="60960"/>
                </a:moveTo>
                <a:lnTo>
                  <a:pt x="0" y="60960"/>
                </a:lnTo>
                <a:lnTo>
                  <a:pt x="0" y="64008"/>
                </a:lnTo>
                <a:lnTo>
                  <a:pt x="3035" y="64008"/>
                </a:lnTo>
                <a:lnTo>
                  <a:pt x="3035" y="60960"/>
                </a:lnTo>
                <a:close/>
              </a:path>
              <a:path w="3175" h="161925">
                <a:moveTo>
                  <a:pt x="3035" y="54864"/>
                </a:moveTo>
                <a:lnTo>
                  <a:pt x="0" y="54864"/>
                </a:lnTo>
                <a:lnTo>
                  <a:pt x="0" y="57912"/>
                </a:lnTo>
                <a:lnTo>
                  <a:pt x="3035" y="57912"/>
                </a:lnTo>
                <a:lnTo>
                  <a:pt x="3035" y="54864"/>
                </a:lnTo>
                <a:close/>
              </a:path>
              <a:path w="3175" h="161925">
                <a:moveTo>
                  <a:pt x="3035" y="48768"/>
                </a:moveTo>
                <a:lnTo>
                  <a:pt x="0" y="48768"/>
                </a:lnTo>
                <a:lnTo>
                  <a:pt x="0" y="51816"/>
                </a:lnTo>
                <a:lnTo>
                  <a:pt x="3035" y="51816"/>
                </a:lnTo>
                <a:lnTo>
                  <a:pt x="3035" y="48768"/>
                </a:lnTo>
                <a:close/>
              </a:path>
              <a:path w="3175" h="161925">
                <a:moveTo>
                  <a:pt x="3035" y="42672"/>
                </a:moveTo>
                <a:lnTo>
                  <a:pt x="0" y="42672"/>
                </a:lnTo>
                <a:lnTo>
                  <a:pt x="0" y="45720"/>
                </a:lnTo>
                <a:lnTo>
                  <a:pt x="3035" y="45720"/>
                </a:lnTo>
                <a:lnTo>
                  <a:pt x="3035" y="42672"/>
                </a:lnTo>
                <a:close/>
              </a:path>
              <a:path w="3175" h="161925">
                <a:moveTo>
                  <a:pt x="3035" y="36576"/>
                </a:moveTo>
                <a:lnTo>
                  <a:pt x="0" y="36576"/>
                </a:lnTo>
                <a:lnTo>
                  <a:pt x="0" y="39624"/>
                </a:lnTo>
                <a:lnTo>
                  <a:pt x="3035" y="39624"/>
                </a:lnTo>
                <a:lnTo>
                  <a:pt x="3035" y="36576"/>
                </a:lnTo>
                <a:close/>
              </a:path>
              <a:path w="3175" h="161925">
                <a:moveTo>
                  <a:pt x="3035" y="30480"/>
                </a:moveTo>
                <a:lnTo>
                  <a:pt x="0" y="30480"/>
                </a:lnTo>
                <a:lnTo>
                  <a:pt x="0" y="33528"/>
                </a:lnTo>
                <a:lnTo>
                  <a:pt x="3035" y="33528"/>
                </a:lnTo>
                <a:lnTo>
                  <a:pt x="3035" y="30480"/>
                </a:lnTo>
                <a:close/>
              </a:path>
              <a:path w="3175" h="161925">
                <a:moveTo>
                  <a:pt x="3035" y="24384"/>
                </a:moveTo>
                <a:lnTo>
                  <a:pt x="0" y="24384"/>
                </a:lnTo>
                <a:lnTo>
                  <a:pt x="0" y="27432"/>
                </a:lnTo>
                <a:lnTo>
                  <a:pt x="3035" y="27432"/>
                </a:lnTo>
                <a:lnTo>
                  <a:pt x="3035" y="24384"/>
                </a:lnTo>
                <a:close/>
              </a:path>
              <a:path w="3175" h="161925">
                <a:moveTo>
                  <a:pt x="3035" y="18288"/>
                </a:moveTo>
                <a:lnTo>
                  <a:pt x="0" y="18288"/>
                </a:lnTo>
                <a:lnTo>
                  <a:pt x="0" y="21336"/>
                </a:lnTo>
                <a:lnTo>
                  <a:pt x="3035" y="21336"/>
                </a:lnTo>
                <a:lnTo>
                  <a:pt x="3035" y="18288"/>
                </a:lnTo>
                <a:close/>
              </a:path>
              <a:path w="3175" h="161925">
                <a:moveTo>
                  <a:pt x="3035" y="12192"/>
                </a:moveTo>
                <a:lnTo>
                  <a:pt x="0" y="12192"/>
                </a:lnTo>
                <a:lnTo>
                  <a:pt x="0" y="15240"/>
                </a:lnTo>
                <a:lnTo>
                  <a:pt x="3035" y="15240"/>
                </a:lnTo>
                <a:lnTo>
                  <a:pt x="3035" y="12192"/>
                </a:lnTo>
                <a:close/>
              </a:path>
              <a:path w="3175" h="161925">
                <a:moveTo>
                  <a:pt x="3035" y="6096"/>
                </a:moveTo>
                <a:lnTo>
                  <a:pt x="0" y="6096"/>
                </a:lnTo>
                <a:lnTo>
                  <a:pt x="0" y="9144"/>
                </a:lnTo>
                <a:lnTo>
                  <a:pt x="3035" y="9144"/>
                </a:lnTo>
                <a:lnTo>
                  <a:pt x="3035" y="6096"/>
                </a:lnTo>
                <a:close/>
              </a:path>
              <a:path w="3175" h="161925">
                <a:moveTo>
                  <a:pt x="3035" y="0"/>
                </a:moveTo>
                <a:lnTo>
                  <a:pt x="0" y="0"/>
                </a:lnTo>
                <a:lnTo>
                  <a:pt x="0" y="3048"/>
                </a:lnTo>
                <a:lnTo>
                  <a:pt x="3035" y="3048"/>
                </a:lnTo>
                <a:lnTo>
                  <a:pt x="3035" y="0"/>
                </a:lnTo>
                <a:close/>
              </a:path>
            </a:pathLst>
          </a:custGeom>
          <a:solidFill>
            <a:srgbClr val="D8D8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086600" y="4456188"/>
            <a:ext cx="3175" cy="161925"/>
          </a:xfrm>
          <a:custGeom>
            <a:avLst/>
            <a:gdLst/>
            <a:ahLst/>
            <a:cxnLst/>
            <a:rect l="l" t="t" r="r" b="b"/>
            <a:pathLst>
              <a:path w="3175" h="161925">
                <a:moveTo>
                  <a:pt x="3048" y="158496"/>
                </a:moveTo>
                <a:lnTo>
                  <a:pt x="0" y="158496"/>
                </a:lnTo>
                <a:lnTo>
                  <a:pt x="0" y="161544"/>
                </a:lnTo>
                <a:lnTo>
                  <a:pt x="3048" y="161544"/>
                </a:lnTo>
                <a:lnTo>
                  <a:pt x="3048" y="158496"/>
                </a:lnTo>
                <a:close/>
              </a:path>
              <a:path w="3175" h="161925">
                <a:moveTo>
                  <a:pt x="3048" y="152400"/>
                </a:moveTo>
                <a:lnTo>
                  <a:pt x="0" y="152400"/>
                </a:lnTo>
                <a:lnTo>
                  <a:pt x="0" y="155448"/>
                </a:lnTo>
                <a:lnTo>
                  <a:pt x="3048" y="155448"/>
                </a:lnTo>
                <a:lnTo>
                  <a:pt x="3048" y="152400"/>
                </a:lnTo>
                <a:close/>
              </a:path>
              <a:path w="3175" h="161925">
                <a:moveTo>
                  <a:pt x="3048" y="146304"/>
                </a:moveTo>
                <a:lnTo>
                  <a:pt x="0" y="146304"/>
                </a:lnTo>
                <a:lnTo>
                  <a:pt x="0" y="149352"/>
                </a:lnTo>
                <a:lnTo>
                  <a:pt x="3048" y="149352"/>
                </a:lnTo>
                <a:lnTo>
                  <a:pt x="3048" y="146304"/>
                </a:lnTo>
                <a:close/>
              </a:path>
              <a:path w="3175" h="161925">
                <a:moveTo>
                  <a:pt x="3048" y="140208"/>
                </a:moveTo>
                <a:lnTo>
                  <a:pt x="0" y="140208"/>
                </a:lnTo>
                <a:lnTo>
                  <a:pt x="0" y="143256"/>
                </a:lnTo>
                <a:lnTo>
                  <a:pt x="3048" y="143256"/>
                </a:lnTo>
                <a:lnTo>
                  <a:pt x="3048" y="140208"/>
                </a:lnTo>
                <a:close/>
              </a:path>
              <a:path w="3175" h="161925">
                <a:moveTo>
                  <a:pt x="3048" y="134112"/>
                </a:moveTo>
                <a:lnTo>
                  <a:pt x="0" y="134112"/>
                </a:lnTo>
                <a:lnTo>
                  <a:pt x="0" y="137160"/>
                </a:lnTo>
                <a:lnTo>
                  <a:pt x="3048" y="137160"/>
                </a:lnTo>
                <a:lnTo>
                  <a:pt x="3048" y="134112"/>
                </a:lnTo>
                <a:close/>
              </a:path>
              <a:path w="3175" h="161925">
                <a:moveTo>
                  <a:pt x="3048" y="128016"/>
                </a:moveTo>
                <a:lnTo>
                  <a:pt x="0" y="128016"/>
                </a:lnTo>
                <a:lnTo>
                  <a:pt x="0" y="131064"/>
                </a:lnTo>
                <a:lnTo>
                  <a:pt x="3048" y="131064"/>
                </a:lnTo>
                <a:lnTo>
                  <a:pt x="3048" y="128016"/>
                </a:lnTo>
                <a:close/>
              </a:path>
              <a:path w="3175" h="161925">
                <a:moveTo>
                  <a:pt x="3048" y="121920"/>
                </a:moveTo>
                <a:lnTo>
                  <a:pt x="0" y="121920"/>
                </a:lnTo>
                <a:lnTo>
                  <a:pt x="0" y="124968"/>
                </a:lnTo>
                <a:lnTo>
                  <a:pt x="3048" y="124968"/>
                </a:lnTo>
                <a:lnTo>
                  <a:pt x="3048" y="121920"/>
                </a:lnTo>
                <a:close/>
              </a:path>
              <a:path w="3175" h="161925">
                <a:moveTo>
                  <a:pt x="3048" y="115824"/>
                </a:moveTo>
                <a:lnTo>
                  <a:pt x="0" y="115824"/>
                </a:lnTo>
                <a:lnTo>
                  <a:pt x="0" y="118872"/>
                </a:lnTo>
                <a:lnTo>
                  <a:pt x="3048" y="118872"/>
                </a:lnTo>
                <a:lnTo>
                  <a:pt x="3048" y="115824"/>
                </a:lnTo>
                <a:close/>
              </a:path>
              <a:path w="3175" h="161925">
                <a:moveTo>
                  <a:pt x="3048" y="109728"/>
                </a:moveTo>
                <a:lnTo>
                  <a:pt x="0" y="109728"/>
                </a:lnTo>
                <a:lnTo>
                  <a:pt x="0" y="112776"/>
                </a:lnTo>
                <a:lnTo>
                  <a:pt x="3048" y="112776"/>
                </a:lnTo>
                <a:lnTo>
                  <a:pt x="3048" y="109728"/>
                </a:lnTo>
                <a:close/>
              </a:path>
              <a:path w="3175" h="161925">
                <a:moveTo>
                  <a:pt x="3048" y="103632"/>
                </a:moveTo>
                <a:lnTo>
                  <a:pt x="0" y="103632"/>
                </a:lnTo>
                <a:lnTo>
                  <a:pt x="0" y="106680"/>
                </a:lnTo>
                <a:lnTo>
                  <a:pt x="3048" y="106680"/>
                </a:lnTo>
                <a:lnTo>
                  <a:pt x="3048" y="103632"/>
                </a:lnTo>
                <a:close/>
              </a:path>
              <a:path w="3175" h="161925">
                <a:moveTo>
                  <a:pt x="3048" y="97536"/>
                </a:moveTo>
                <a:lnTo>
                  <a:pt x="0" y="97536"/>
                </a:lnTo>
                <a:lnTo>
                  <a:pt x="0" y="100584"/>
                </a:lnTo>
                <a:lnTo>
                  <a:pt x="3048" y="100584"/>
                </a:lnTo>
                <a:lnTo>
                  <a:pt x="3048" y="97536"/>
                </a:lnTo>
                <a:close/>
              </a:path>
              <a:path w="3175" h="161925">
                <a:moveTo>
                  <a:pt x="3048" y="91440"/>
                </a:moveTo>
                <a:lnTo>
                  <a:pt x="0" y="91440"/>
                </a:lnTo>
                <a:lnTo>
                  <a:pt x="0" y="94488"/>
                </a:lnTo>
                <a:lnTo>
                  <a:pt x="3048" y="94488"/>
                </a:lnTo>
                <a:lnTo>
                  <a:pt x="3048" y="91440"/>
                </a:lnTo>
                <a:close/>
              </a:path>
              <a:path w="3175" h="161925">
                <a:moveTo>
                  <a:pt x="3048" y="85344"/>
                </a:moveTo>
                <a:lnTo>
                  <a:pt x="0" y="85344"/>
                </a:lnTo>
                <a:lnTo>
                  <a:pt x="0" y="88392"/>
                </a:lnTo>
                <a:lnTo>
                  <a:pt x="3048" y="88392"/>
                </a:lnTo>
                <a:lnTo>
                  <a:pt x="3048" y="85344"/>
                </a:lnTo>
                <a:close/>
              </a:path>
              <a:path w="3175" h="161925">
                <a:moveTo>
                  <a:pt x="3048" y="79248"/>
                </a:moveTo>
                <a:lnTo>
                  <a:pt x="0" y="79248"/>
                </a:lnTo>
                <a:lnTo>
                  <a:pt x="0" y="82296"/>
                </a:lnTo>
                <a:lnTo>
                  <a:pt x="3048" y="82296"/>
                </a:lnTo>
                <a:lnTo>
                  <a:pt x="3048" y="79248"/>
                </a:lnTo>
                <a:close/>
              </a:path>
              <a:path w="3175" h="161925">
                <a:moveTo>
                  <a:pt x="3048" y="73152"/>
                </a:moveTo>
                <a:lnTo>
                  <a:pt x="0" y="73152"/>
                </a:lnTo>
                <a:lnTo>
                  <a:pt x="0" y="76200"/>
                </a:lnTo>
                <a:lnTo>
                  <a:pt x="3048" y="76200"/>
                </a:lnTo>
                <a:lnTo>
                  <a:pt x="3048" y="73152"/>
                </a:lnTo>
                <a:close/>
              </a:path>
              <a:path w="3175" h="161925">
                <a:moveTo>
                  <a:pt x="3048" y="67056"/>
                </a:moveTo>
                <a:lnTo>
                  <a:pt x="0" y="67056"/>
                </a:lnTo>
                <a:lnTo>
                  <a:pt x="0" y="70104"/>
                </a:lnTo>
                <a:lnTo>
                  <a:pt x="3048" y="70104"/>
                </a:lnTo>
                <a:lnTo>
                  <a:pt x="3048" y="67056"/>
                </a:lnTo>
                <a:close/>
              </a:path>
              <a:path w="3175" h="161925">
                <a:moveTo>
                  <a:pt x="3048" y="60960"/>
                </a:moveTo>
                <a:lnTo>
                  <a:pt x="0" y="60960"/>
                </a:lnTo>
                <a:lnTo>
                  <a:pt x="0" y="64008"/>
                </a:lnTo>
                <a:lnTo>
                  <a:pt x="3048" y="64008"/>
                </a:lnTo>
                <a:lnTo>
                  <a:pt x="3048" y="60960"/>
                </a:lnTo>
                <a:close/>
              </a:path>
              <a:path w="3175" h="161925">
                <a:moveTo>
                  <a:pt x="3048" y="54864"/>
                </a:moveTo>
                <a:lnTo>
                  <a:pt x="0" y="54864"/>
                </a:lnTo>
                <a:lnTo>
                  <a:pt x="0" y="57912"/>
                </a:lnTo>
                <a:lnTo>
                  <a:pt x="3048" y="57912"/>
                </a:lnTo>
                <a:lnTo>
                  <a:pt x="3048" y="54864"/>
                </a:lnTo>
                <a:close/>
              </a:path>
              <a:path w="3175" h="161925">
                <a:moveTo>
                  <a:pt x="3048" y="48768"/>
                </a:moveTo>
                <a:lnTo>
                  <a:pt x="0" y="48768"/>
                </a:lnTo>
                <a:lnTo>
                  <a:pt x="0" y="51816"/>
                </a:lnTo>
                <a:lnTo>
                  <a:pt x="3048" y="51816"/>
                </a:lnTo>
                <a:lnTo>
                  <a:pt x="3048" y="48768"/>
                </a:lnTo>
                <a:close/>
              </a:path>
              <a:path w="3175" h="161925">
                <a:moveTo>
                  <a:pt x="3048" y="42672"/>
                </a:moveTo>
                <a:lnTo>
                  <a:pt x="0" y="42672"/>
                </a:lnTo>
                <a:lnTo>
                  <a:pt x="0" y="45720"/>
                </a:lnTo>
                <a:lnTo>
                  <a:pt x="3048" y="45720"/>
                </a:lnTo>
                <a:lnTo>
                  <a:pt x="3048" y="42672"/>
                </a:lnTo>
                <a:close/>
              </a:path>
              <a:path w="3175" h="161925">
                <a:moveTo>
                  <a:pt x="3048" y="36576"/>
                </a:moveTo>
                <a:lnTo>
                  <a:pt x="0" y="36576"/>
                </a:lnTo>
                <a:lnTo>
                  <a:pt x="0" y="39624"/>
                </a:lnTo>
                <a:lnTo>
                  <a:pt x="3048" y="39624"/>
                </a:lnTo>
                <a:lnTo>
                  <a:pt x="3048" y="36576"/>
                </a:lnTo>
                <a:close/>
              </a:path>
              <a:path w="3175" h="161925">
                <a:moveTo>
                  <a:pt x="3048" y="30480"/>
                </a:moveTo>
                <a:lnTo>
                  <a:pt x="0" y="30480"/>
                </a:lnTo>
                <a:lnTo>
                  <a:pt x="0" y="33528"/>
                </a:lnTo>
                <a:lnTo>
                  <a:pt x="3048" y="33528"/>
                </a:lnTo>
                <a:lnTo>
                  <a:pt x="3048" y="30480"/>
                </a:lnTo>
                <a:close/>
              </a:path>
              <a:path w="3175" h="161925">
                <a:moveTo>
                  <a:pt x="3048" y="24384"/>
                </a:moveTo>
                <a:lnTo>
                  <a:pt x="0" y="24384"/>
                </a:lnTo>
                <a:lnTo>
                  <a:pt x="0" y="27432"/>
                </a:lnTo>
                <a:lnTo>
                  <a:pt x="3048" y="27432"/>
                </a:lnTo>
                <a:lnTo>
                  <a:pt x="3048" y="24384"/>
                </a:lnTo>
                <a:close/>
              </a:path>
              <a:path w="3175" h="161925">
                <a:moveTo>
                  <a:pt x="3048" y="18288"/>
                </a:moveTo>
                <a:lnTo>
                  <a:pt x="0" y="18288"/>
                </a:lnTo>
                <a:lnTo>
                  <a:pt x="0" y="21336"/>
                </a:lnTo>
                <a:lnTo>
                  <a:pt x="3048" y="21336"/>
                </a:lnTo>
                <a:lnTo>
                  <a:pt x="3048" y="18288"/>
                </a:lnTo>
                <a:close/>
              </a:path>
              <a:path w="3175" h="161925">
                <a:moveTo>
                  <a:pt x="3048" y="12192"/>
                </a:moveTo>
                <a:lnTo>
                  <a:pt x="0" y="12192"/>
                </a:lnTo>
                <a:lnTo>
                  <a:pt x="0" y="15240"/>
                </a:lnTo>
                <a:lnTo>
                  <a:pt x="3048" y="15240"/>
                </a:lnTo>
                <a:lnTo>
                  <a:pt x="3048" y="12192"/>
                </a:lnTo>
                <a:close/>
              </a:path>
              <a:path w="3175" h="161925">
                <a:moveTo>
                  <a:pt x="3048" y="6096"/>
                </a:moveTo>
                <a:lnTo>
                  <a:pt x="0" y="6096"/>
                </a:lnTo>
                <a:lnTo>
                  <a:pt x="0" y="9144"/>
                </a:lnTo>
                <a:lnTo>
                  <a:pt x="3048" y="9144"/>
                </a:lnTo>
                <a:lnTo>
                  <a:pt x="3048" y="6096"/>
                </a:lnTo>
                <a:close/>
              </a:path>
              <a:path w="3175" h="161925">
                <a:moveTo>
                  <a:pt x="3048" y="0"/>
                </a:moveTo>
                <a:lnTo>
                  <a:pt x="0" y="0"/>
                </a:lnTo>
                <a:lnTo>
                  <a:pt x="0" y="3048"/>
                </a:lnTo>
                <a:lnTo>
                  <a:pt x="3048" y="3048"/>
                </a:lnTo>
                <a:lnTo>
                  <a:pt x="3048" y="0"/>
                </a:lnTo>
                <a:close/>
              </a:path>
            </a:pathLst>
          </a:custGeom>
          <a:solidFill>
            <a:srgbClr val="D8D8D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1" name="object 11"/>
          <p:cNvGraphicFramePr>
            <a:graphicFrameLocks noGrp="1"/>
          </p:cNvGraphicFramePr>
          <p:nvPr/>
        </p:nvGraphicFramePr>
        <p:xfrm>
          <a:off x="585216" y="935736"/>
          <a:ext cx="6492872" cy="371550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326765"/>
                <a:gridCol w="792479"/>
                <a:gridCol w="792479"/>
                <a:gridCol w="792479"/>
                <a:gridCol w="788670"/>
              </a:tblGrid>
              <a:tr h="339852">
                <a:tc>
                  <a:txBody>
                    <a:bodyPr/>
                    <a:lstStyle/>
                    <a:p>
                      <a:pPr marL="4445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1200" b="1" dirty="0">
                          <a:latin typeface="Calibri"/>
                          <a:cs typeface="Calibri"/>
                        </a:rPr>
                        <a:t>Episodio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1200" b="1" spc="-5" dirty="0">
                          <a:latin typeface="Calibri"/>
                          <a:cs typeface="Calibri"/>
                        </a:rPr>
                        <a:t>Matteo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1200" b="1" spc="-5" dirty="0">
                          <a:latin typeface="Calibri"/>
                          <a:cs typeface="Calibri"/>
                        </a:rPr>
                        <a:t>Marco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1200" b="1" dirty="0">
                          <a:latin typeface="Calibri"/>
                          <a:cs typeface="Calibri"/>
                        </a:rPr>
                        <a:t>Luca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1200" b="1" dirty="0">
                          <a:latin typeface="Calibri"/>
                          <a:cs typeface="Calibri"/>
                        </a:rPr>
                        <a:t>Giovanni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4027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Prologo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1:1-18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Le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origini di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Gesù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1:1-17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3:23-38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Concepimento </a:t>
                      </a:r>
                      <a:r>
                        <a:rPr sz="900" spc="5" dirty="0">
                          <a:latin typeface="Calibri"/>
                          <a:cs typeface="Calibri"/>
                        </a:rPr>
                        <a:t>di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Giovanni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1:1-25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Annunciazione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della nascita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</a:t>
                      </a:r>
                      <a:r>
                        <a:rPr sz="9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Gesù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1:26-38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Visitazione di Maria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a Elisabetta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1:39-45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Il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Magnificat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1:45-56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Nascita di Giovanni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Battista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1:57-80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Annuncio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a Giuseppe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1:18-25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Nascita di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Gesù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2:1-7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Visita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dei pastori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2:8-20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Rito della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circoncisione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2:21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Presentazione di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Gesù al</a:t>
                      </a:r>
                      <a:r>
                        <a:rPr sz="9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Tempio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2:22-38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4028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La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visita dei</a:t>
                      </a:r>
                      <a:r>
                        <a:rPr sz="9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Magi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2:1-12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Fuga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in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Egitto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2:13-15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0980">
                <a:tc>
                  <a:txBody>
                    <a:bodyPr/>
                    <a:lstStyle/>
                    <a:p>
                      <a:pPr marL="4445">
                        <a:lnSpc>
                          <a:spcPts val="1005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Strage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degli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 innocenti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952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05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2:16-18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952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7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21583" y="125966"/>
            <a:ext cx="1590675" cy="254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5" dirty="0">
                <a:solidFill>
                  <a:srgbClr val="BF0000"/>
                </a:solidFill>
                <a:latin typeface="Calibri"/>
                <a:cs typeface="Calibri"/>
              </a:rPr>
              <a:t>Il </a:t>
            </a:r>
            <a:r>
              <a:rPr sz="1500" dirty="0">
                <a:solidFill>
                  <a:srgbClr val="BF0000"/>
                </a:solidFill>
                <a:latin typeface="Calibri"/>
                <a:cs typeface="Calibri"/>
              </a:rPr>
              <a:t>Vangelo </a:t>
            </a:r>
            <a:r>
              <a:rPr sz="1500" spc="-5" dirty="0">
                <a:solidFill>
                  <a:srgbClr val="BF0000"/>
                </a:solidFill>
                <a:latin typeface="Calibri"/>
                <a:cs typeface="Calibri"/>
              </a:rPr>
              <a:t>di</a:t>
            </a:r>
            <a:r>
              <a:rPr sz="1500" spc="-8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500" spc="-5" dirty="0">
                <a:solidFill>
                  <a:srgbClr val="BF0000"/>
                </a:solidFill>
                <a:latin typeface="Calibri"/>
                <a:cs typeface="Calibri"/>
              </a:rPr>
              <a:t>Vangeli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85216" y="4443996"/>
            <a:ext cx="3175" cy="167640"/>
          </a:xfrm>
          <a:custGeom>
            <a:avLst/>
            <a:gdLst/>
            <a:ahLst/>
            <a:cxnLst/>
            <a:rect l="l" t="t" r="r" b="b"/>
            <a:pathLst>
              <a:path w="3175" h="167639">
                <a:moveTo>
                  <a:pt x="3035" y="164592"/>
                </a:moveTo>
                <a:lnTo>
                  <a:pt x="0" y="164592"/>
                </a:lnTo>
                <a:lnTo>
                  <a:pt x="0" y="167640"/>
                </a:lnTo>
                <a:lnTo>
                  <a:pt x="3035" y="167640"/>
                </a:lnTo>
                <a:lnTo>
                  <a:pt x="3035" y="164592"/>
                </a:lnTo>
                <a:close/>
              </a:path>
              <a:path w="3175" h="167639">
                <a:moveTo>
                  <a:pt x="3035" y="158496"/>
                </a:moveTo>
                <a:lnTo>
                  <a:pt x="0" y="158496"/>
                </a:lnTo>
                <a:lnTo>
                  <a:pt x="0" y="161544"/>
                </a:lnTo>
                <a:lnTo>
                  <a:pt x="3035" y="161544"/>
                </a:lnTo>
                <a:lnTo>
                  <a:pt x="3035" y="158496"/>
                </a:lnTo>
                <a:close/>
              </a:path>
              <a:path w="3175" h="167639">
                <a:moveTo>
                  <a:pt x="3035" y="152400"/>
                </a:moveTo>
                <a:lnTo>
                  <a:pt x="0" y="152400"/>
                </a:lnTo>
                <a:lnTo>
                  <a:pt x="0" y="155448"/>
                </a:lnTo>
                <a:lnTo>
                  <a:pt x="3035" y="155448"/>
                </a:lnTo>
                <a:lnTo>
                  <a:pt x="3035" y="152400"/>
                </a:lnTo>
                <a:close/>
              </a:path>
              <a:path w="3175" h="167639">
                <a:moveTo>
                  <a:pt x="3035" y="146304"/>
                </a:moveTo>
                <a:lnTo>
                  <a:pt x="0" y="146304"/>
                </a:lnTo>
                <a:lnTo>
                  <a:pt x="0" y="149352"/>
                </a:lnTo>
                <a:lnTo>
                  <a:pt x="3035" y="149352"/>
                </a:lnTo>
                <a:lnTo>
                  <a:pt x="3035" y="146304"/>
                </a:lnTo>
                <a:close/>
              </a:path>
              <a:path w="3175" h="167639">
                <a:moveTo>
                  <a:pt x="3035" y="140208"/>
                </a:moveTo>
                <a:lnTo>
                  <a:pt x="0" y="140208"/>
                </a:lnTo>
                <a:lnTo>
                  <a:pt x="0" y="143256"/>
                </a:lnTo>
                <a:lnTo>
                  <a:pt x="3035" y="143256"/>
                </a:lnTo>
                <a:lnTo>
                  <a:pt x="3035" y="140208"/>
                </a:lnTo>
                <a:close/>
              </a:path>
              <a:path w="3175" h="167639">
                <a:moveTo>
                  <a:pt x="3035" y="134112"/>
                </a:moveTo>
                <a:lnTo>
                  <a:pt x="0" y="134112"/>
                </a:lnTo>
                <a:lnTo>
                  <a:pt x="0" y="137160"/>
                </a:lnTo>
                <a:lnTo>
                  <a:pt x="3035" y="137160"/>
                </a:lnTo>
                <a:lnTo>
                  <a:pt x="3035" y="134112"/>
                </a:lnTo>
                <a:close/>
              </a:path>
              <a:path w="3175" h="167639">
                <a:moveTo>
                  <a:pt x="3035" y="128016"/>
                </a:moveTo>
                <a:lnTo>
                  <a:pt x="0" y="128016"/>
                </a:lnTo>
                <a:lnTo>
                  <a:pt x="0" y="131064"/>
                </a:lnTo>
                <a:lnTo>
                  <a:pt x="3035" y="131064"/>
                </a:lnTo>
                <a:lnTo>
                  <a:pt x="3035" y="128016"/>
                </a:lnTo>
                <a:close/>
              </a:path>
              <a:path w="3175" h="167639">
                <a:moveTo>
                  <a:pt x="3035" y="121920"/>
                </a:moveTo>
                <a:lnTo>
                  <a:pt x="0" y="121920"/>
                </a:lnTo>
                <a:lnTo>
                  <a:pt x="0" y="124968"/>
                </a:lnTo>
                <a:lnTo>
                  <a:pt x="3035" y="124968"/>
                </a:lnTo>
                <a:lnTo>
                  <a:pt x="3035" y="121920"/>
                </a:lnTo>
                <a:close/>
              </a:path>
              <a:path w="3175" h="167639">
                <a:moveTo>
                  <a:pt x="3035" y="115824"/>
                </a:moveTo>
                <a:lnTo>
                  <a:pt x="0" y="115824"/>
                </a:lnTo>
                <a:lnTo>
                  <a:pt x="0" y="118872"/>
                </a:lnTo>
                <a:lnTo>
                  <a:pt x="3035" y="118872"/>
                </a:lnTo>
                <a:lnTo>
                  <a:pt x="3035" y="115824"/>
                </a:lnTo>
                <a:close/>
              </a:path>
              <a:path w="3175" h="167639">
                <a:moveTo>
                  <a:pt x="3035" y="109728"/>
                </a:moveTo>
                <a:lnTo>
                  <a:pt x="0" y="109728"/>
                </a:lnTo>
                <a:lnTo>
                  <a:pt x="0" y="112776"/>
                </a:lnTo>
                <a:lnTo>
                  <a:pt x="3035" y="112776"/>
                </a:lnTo>
                <a:lnTo>
                  <a:pt x="3035" y="109728"/>
                </a:lnTo>
                <a:close/>
              </a:path>
              <a:path w="3175" h="167639">
                <a:moveTo>
                  <a:pt x="3035" y="103632"/>
                </a:moveTo>
                <a:lnTo>
                  <a:pt x="0" y="103632"/>
                </a:lnTo>
                <a:lnTo>
                  <a:pt x="0" y="106680"/>
                </a:lnTo>
                <a:lnTo>
                  <a:pt x="3035" y="106680"/>
                </a:lnTo>
                <a:lnTo>
                  <a:pt x="3035" y="103632"/>
                </a:lnTo>
                <a:close/>
              </a:path>
              <a:path w="3175" h="167639">
                <a:moveTo>
                  <a:pt x="3035" y="97536"/>
                </a:moveTo>
                <a:lnTo>
                  <a:pt x="0" y="97536"/>
                </a:lnTo>
                <a:lnTo>
                  <a:pt x="0" y="100584"/>
                </a:lnTo>
                <a:lnTo>
                  <a:pt x="3035" y="100584"/>
                </a:lnTo>
                <a:lnTo>
                  <a:pt x="3035" y="97536"/>
                </a:lnTo>
                <a:close/>
              </a:path>
              <a:path w="3175" h="167639">
                <a:moveTo>
                  <a:pt x="3035" y="91440"/>
                </a:moveTo>
                <a:lnTo>
                  <a:pt x="0" y="91440"/>
                </a:lnTo>
                <a:lnTo>
                  <a:pt x="0" y="94488"/>
                </a:lnTo>
                <a:lnTo>
                  <a:pt x="3035" y="94488"/>
                </a:lnTo>
                <a:lnTo>
                  <a:pt x="3035" y="91440"/>
                </a:lnTo>
                <a:close/>
              </a:path>
              <a:path w="3175" h="167639">
                <a:moveTo>
                  <a:pt x="3035" y="85344"/>
                </a:moveTo>
                <a:lnTo>
                  <a:pt x="0" y="85344"/>
                </a:lnTo>
                <a:lnTo>
                  <a:pt x="0" y="88392"/>
                </a:lnTo>
                <a:lnTo>
                  <a:pt x="3035" y="88392"/>
                </a:lnTo>
                <a:lnTo>
                  <a:pt x="3035" y="85344"/>
                </a:lnTo>
                <a:close/>
              </a:path>
              <a:path w="3175" h="167639">
                <a:moveTo>
                  <a:pt x="3035" y="79248"/>
                </a:moveTo>
                <a:lnTo>
                  <a:pt x="0" y="79248"/>
                </a:lnTo>
                <a:lnTo>
                  <a:pt x="0" y="82296"/>
                </a:lnTo>
                <a:lnTo>
                  <a:pt x="3035" y="82296"/>
                </a:lnTo>
                <a:lnTo>
                  <a:pt x="3035" y="79248"/>
                </a:lnTo>
                <a:close/>
              </a:path>
              <a:path w="3175" h="167639">
                <a:moveTo>
                  <a:pt x="3035" y="73152"/>
                </a:moveTo>
                <a:lnTo>
                  <a:pt x="0" y="73152"/>
                </a:lnTo>
                <a:lnTo>
                  <a:pt x="0" y="76200"/>
                </a:lnTo>
                <a:lnTo>
                  <a:pt x="3035" y="76200"/>
                </a:lnTo>
                <a:lnTo>
                  <a:pt x="3035" y="73152"/>
                </a:lnTo>
                <a:close/>
              </a:path>
              <a:path w="3175" h="167639">
                <a:moveTo>
                  <a:pt x="3035" y="67056"/>
                </a:moveTo>
                <a:lnTo>
                  <a:pt x="0" y="67056"/>
                </a:lnTo>
                <a:lnTo>
                  <a:pt x="0" y="70104"/>
                </a:lnTo>
                <a:lnTo>
                  <a:pt x="3035" y="70104"/>
                </a:lnTo>
                <a:lnTo>
                  <a:pt x="3035" y="67056"/>
                </a:lnTo>
                <a:close/>
              </a:path>
              <a:path w="3175" h="167639">
                <a:moveTo>
                  <a:pt x="3035" y="60960"/>
                </a:moveTo>
                <a:lnTo>
                  <a:pt x="0" y="60960"/>
                </a:lnTo>
                <a:lnTo>
                  <a:pt x="0" y="64008"/>
                </a:lnTo>
                <a:lnTo>
                  <a:pt x="3035" y="64008"/>
                </a:lnTo>
                <a:lnTo>
                  <a:pt x="3035" y="60960"/>
                </a:lnTo>
                <a:close/>
              </a:path>
              <a:path w="3175" h="167639">
                <a:moveTo>
                  <a:pt x="3035" y="54864"/>
                </a:moveTo>
                <a:lnTo>
                  <a:pt x="0" y="54864"/>
                </a:lnTo>
                <a:lnTo>
                  <a:pt x="0" y="57912"/>
                </a:lnTo>
                <a:lnTo>
                  <a:pt x="3035" y="57912"/>
                </a:lnTo>
                <a:lnTo>
                  <a:pt x="3035" y="54864"/>
                </a:lnTo>
                <a:close/>
              </a:path>
              <a:path w="3175" h="167639">
                <a:moveTo>
                  <a:pt x="3035" y="48768"/>
                </a:moveTo>
                <a:lnTo>
                  <a:pt x="0" y="48768"/>
                </a:lnTo>
                <a:lnTo>
                  <a:pt x="0" y="51816"/>
                </a:lnTo>
                <a:lnTo>
                  <a:pt x="3035" y="51816"/>
                </a:lnTo>
                <a:lnTo>
                  <a:pt x="3035" y="48768"/>
                </a:lnTo>
                <a:close/>
              </a:path>
              <a:path w="3175" h="167639">
                <a:moveTo>
                  <a:pt x="3035" y="42672"/>
                </a:moveTo>
                <a:lnTo>
                  <a:pt x="0" y="42672"/>
                </a:lnTo>
                <a:lnTo>
                  <a:pt x="0" y="45720"/>
                </a:lnTo>
                <a:lnTo>
                  <a:pt x="3035" y="45720"/>
                </a:lnTo>
                <a:lnTo>
                  <a:pt x="3035" y="42672"/>
                </a:lnTo>
                <a:close/>
              </a:path>
              <a:path w="3175" h="167639">
                <a:moveTo>
                  <a:pt x="3035" y="36576"/>
                </a:moveTo>
                <a:lnTo>
                  <a:pt x="0" y="36576"/>
                </a:lnTo>
                <a:lnTo>
                  <a:pt x="0" y="39624"/>
                </a:lnTo>
                <a:lnTo>
                  <a:pt x="3035" y="39624"/>
                </a:lnTo>
                <a:lnTo>
                  <a:pt x="3035" y="36576"/>
                </a:lnTo>
                <a:close/>
              </a:path>
              <a:path w="3175" h="167639">
                <a:moveTo>
                  <a:pt x="3035" y="30480"/>
                </a:moveTo>
                <a:lnTo>
                  <a:pt x="0" y="30480"/>
                </a:lnTo>
                <a:lnTo>
                  <a:pt x="0" y="33528"/>
                </a:lnTo>
                <a:lnTo>
                  <a:pt x="3035" y="33528"/>
                </a:lnTo>
                <a:lnTo>
                  <a:pt x="3035" y="30480"/>
                </a:lnTo>
                <a:close/>
              </a:path>
              <a:path w="3175" h="167639">
                <a:moveTo>
                  <a:pt x="3035" y="24384"/>
                </a:moveTo>
                <a:lnTo>
                  <a:pt x="0" y="24384"/>
                </a:lnTo>
                <a:lnTo>
                  <a:pt x="0" y="27432"/>
                </a:lnTo>
                <a:lnTo>
                  <a:pt x="3035" y="27432"/>
                </a:lnTo>
                <a:lnTo>
                  <a:pt x="3035" y="24384"/>
                </a:lnTo>
                <a:close/>
              </a:path>
              <a:path w="3175" h="167639">
                <a:moveTo>
                  <a:pt x="3035" y="18288"/>
                </a:moveTo>
                <a:lnTo>
                  <a:pt x="0" y="18288"/>
                </a:lnTo>
                <a:lnTo>
                  <a:pt x="0" y="21336"/>
                </a:lnTo>
                <a:lnTo>
                  <a:pt x="3035" y="21336"/>
                </a:lnTo>
                <a:lnTo>
                  <a:pt x="3035" y="18288"/>
                </a:lnTo>
                <a:close/>
              </a:path>
              <a:path w="3175" h="167639">
                <a:moveTo>
                  <a:pt x="3035" y="12192"/>
                </a:moveTo>
                <a:lnTo>
                  <a:pt x="0" y="12192"/>
                </a:lnTo>
                <a:lnTo>
                  <a:pt x="0" y="15240"/>
                </a:lnTo>
                <a:lnTo>
                  <a:pt x="3035" y="15240"/>
                </a:lnTo>
                <a:lnTo>
                  <a:pt x="3035" y="12192"/>
                </a:lnTo>
                <a:close/>
              </a:path>
              <a:path w="3175" h="167639">
                <a:moveTo>
                  <a:pt x="3035" y="6096"/>
                </a:moveTo>
                <a:lnTo>
                  <a:pt x="0" y="6096"/>
                </a:lnTo>
                <a:lnTo>
                  <a:pt x="0" y="9144"/>
                </a:lnTo>
                <a:lnTo>
                  <a:pt x="3035" y="9144"/>
                </a:lnTo>
                <a:lnTo>
                  <a:pt x="3035" y="6096"/>
                </a:lnTo>
                <a:close/>
              </a:path>
              <a:path w="3175" h="167639">
                <a:moveTo>
                  <a:pt x="3035" y="0"/>
                </a:moveTo>
                <a:lnTo>
                  <a:pt x="0" y="0"/>
                </a:lnTo>
                <a:lnTo>
                  <a:pt x="0" y="3048"/>
                </a:lnTo>
                <a:lnTo>
                  <a:pt x="3035" y="3048"/>
                </a:lnTo>
                <a:lnTo>
                  <a:pt x="3035" y="0"/>
                </a:lnTo>
                <a:close/>
              </a:path>
            </a:pathLst>
          </a:custGeom>
          <a:solidFill>
            <a:srgbClr val="D8D8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086600" y="4425708"/>
            <a:ext cx="3175" cy="180340"/>
          </a:xfrm>
          <a:custGeom>
            <a:avLst/>
            <a:gdLst/>
            <a:ahLst/>
            <a:cxnLst/>
            <a:rect l="l" t="t" r="r" b="b"/>
            <a:pathLst>
              <a:path w="3175" h="180339">
                <a:moveTo>
                  <a:pt x="3048" y="176784"/>
                </a:moveTo>
                <a:lnTo>
                  <a:pt x="0" y="176784"/>
                </a:lnTo>
                <a:lnTo>
                  <a:pt x="0" y="179832"/>
                </a:lnTo>
                <a:lnTo>
                  <a:pt x="3048" y="179832"/>
                </a:lnTo>
                <a:lnTo>
                  <a:pt x="3048" y="176784"/>
                </a:lnTo>
                <a:close/>
              </a:path>
              <a:path w="3175" h="180339">
                <a:moveTo>
                  <a:pt x="3048" y="170688"/>
                </a:moveTo>
                <a:lnTo>
                  <a:pt x="0" y="170688"/>
                </a:lnTo>
                <a:lnTo>
                  <a:pt x="0" y="173736"/>
                </a:lnTo>
                <a:lnTo>
                  <a:pt x="3048" y="173736"/>
                </a:lnTo>
                <a:lnTo>
                  <a:pt x="3048" y="170688"/>
                </a:lnTo>
                <a:close/>
              </a:path>
              <a:path w="3175" h="180339">
                <a:moveTo>
                  <a:pt x="3048" y="164592"/>
                </a:moveTo>
                <a:lnTo>
                  <a:pt x="0" y="164592"/>
                </a:lnTo>
                <a:lnTo>
                  <a:pt x="0" y="167640"/>
                </a:lnTo>
                <a:lnTo>
                  <a:pt x="3048" y="167640"/>
                </a:lnTo>
                <a:lnTo>
                  <a:pt x="3048" y="164592"/>
                </a:lnTo>
                <a:close/>
              </a:path>
              <a:path w="3175" h="180339">
                <a:moveTo>
                  <a:pt x="3048" y="158496"/>
                </a:moveTo>
                <a:lnTo>
                  <a:pt x="0" y="158496"/>
                </a:lnTo>
                <a:lnTo>
                  <a:pt x="0" y="161544"/>
                </a:lnTo>
                <a:lnTo>
                  <a:pt x="3048" y="161544"/>
                </a:lnTo>
                <a:lnTo>
                  <a:pt x="3048" y="158496"/>
                </a:lnTo>
                <a:close/>
              </a:path>
              <a:path w="3175" h="180339">
                <a:moveTo>
                  <a:pt x="3048" y="152400"/>
                </a:moveTo>
                <a:lnTo>
                  <a:pt x="0" y="152400"/>
                </a:lnTo>
                <a:lnTo>
                  <a:pt x="0" y="155448"/>
                </a:lnTo>
                <a:lnTo>
                  <a:pt x="3048" y="155448"/>
                </a:lnTo>
                <a:lnTo>
                  <a:pt x="3048" y="152400"/>
                </a:lnTo>
                <a:close/>
              </a:path>
              <a:path w="3175" h="180339">
                <a:moveTo>
                  <a:pt x="3048" y="146304"/>
                </a:moveTo>
                <a:lnTo>
                  <a:pt x="0" y="146304"/>
                </a:lnTo>
                <a:lnTo>
                  <a:pt x="0" y="149352"/>
                </a:lnTo>
                <a:lnTo>
                  <a:pt x="3048" y="149352"/>
                </a:lnTo>
                <a:lnTo>
                  <a:pt x="3048" y="146304"/>
                </a:lnTo>
                <a:close/>
              </a:path>
              <a:path w="3175" h="180339">
                <a:moveTo>
                  <a:pt x="3048" y="140208"/>
                </a:moveTo>
                <a:lnTo>
                  <a:pt x="0" y="140208"/>
                </a:lnTo>
                <a:lnTo>
                  <a:pt x="0" y="143256"/>
                </a:lnTo>
                <a:lnTo>
                  <a:pt x="3048" y="143256"/>
                </a:lnTo>
                <a:lnTo>
                  <a:pt x="3048" y="140208"/>
                </a:lnTo>
                <a:close/>
              </a:path>
              <a:path w="3175" h="180339">
                <a:moveTo>
                  <a:pt x="3048" y="134112"/>
                </a:moveTo>
                <a:lnTo>
                  <a:pt x="0" y="134112"/>
                </a:lnTo>
                <a:lnTo>
                  <a:pt x="0" y="137160"/>
                </a:lnTo>
                <a:lnTo>
                  <a:pt x="3048" y="137160"/>
                </a:lnTo>
                <a:lnTo>
                  <a:pt x="3048" y="134112"/>
                </a:lnTo>
                <a:close/>
              </a:path>
              <a:path w="3175" h="180339">
                <a:moveTo>
                  <a:pt x="3048" y="128016"/>
                </a:moveTo>
                <a:lnTo>
                  <a:pt x="0" y="128016"/>
                </a:lnTo>
                <a:lnTo>
                  <a:pt x="0" y="131064"/>
                </a:lnTo>
                <a:lnTo>
                  <a:pt x="3048" y="131064"/>
                </a:lnTo>
                <a:lnTo>
                  <a:pt x="3048" y="128016"/>
                </a:lnTo>
                <a:close/>
              </a:path>
              <a:path w="3175" h="180339">
                <a:moveTo>
                  <a:pt x="3048" y="121920"/>
                </a:moveTo>
                <a:lnTo>
                  <a:pt x="0" y="121920"/>
                </a:lnTo>
                <a:lnTo>
                  <a:pt x="0" y="124968"/>
                </a:lnTo>
                <a:lnTo>
                  <a:pt x="3048" y="124968"/>
                </a:lnTo>
                <a:lnTo>
                  <a:pt x="3048" y="121920"/>
                </a:lnTo>
                <a:close/>
              </a:path>
              <a:path w="3175" h="180339">
                <a:moveTo>
                  <a:pt x="3048" y="115824"/>
                </a:moveTo>
                <a:lnTo>
                  <a:pt x="0" y="115824"/>
                </a:lnTo>
                <a:lnTo>
                  <a:pt x="0" y="118872"/>
                </a:lnTo>
                <a:lnTo>
                  <a:pt x="3048" y="118872"/>
                </a:lnTo>
                <a:lnTo>
                  <a:pt x="3048" y="115824"/>
                </a:lnTo>
                <a:close/>
              </a:path>
              <a:path w="3175" h="180339">
                <a:moveTo>
                  <a:pt x="3048" y="109728"/>
                </a:moveTo>
                <a:lnTo>
                  <a:pt x="0" y="109728"/>
                </a:lnTo>
                <a:lnTo>
                  <a:pt x="0" y="112776"/>
                </a:lnTo>
                <a:lnTo>
                  <a:pt x="3048" y="112776"/>
                </a:lnTo>
                <a:lnTo>
                  <a:pt x="3048" y="109728"/>
                </a:lnTo>
                <a:close/>
              </a:path>
              <a:path w="3175" h="180339">
                <a:moveTo>
                  <a:pt x="3048" y="103632"/>
                </a:moveTo>
                <a:lnTo>
                  <a:pt x="0" y="103632"/>
                </a:lnTo>
                <a:lnTo>
                  <a:pt x="0" y="106680"/>
                </a:lnTo>
                <a:lnTo>
                  <a:pt x="3048" y="106680"/>
                </a:lnTo>
                <a:lnTo>
                  <a:pt x="3048" y="103632"/>
                </a:lnTo>
                <a:close/>
              </a:path>
              <a:path w="3175" h="180339">
                <a:moveTo>
                  <a:pt x="3048" y="97536"/>
                </a:moveTo>
                <a:lnTo>
                  <a:pt x="0" y="97536"/>
                </a:lnTo>
                <a:lnTo>
                  <a:pt x="0" y="100584"/>
                </a:lnTo>
                <a:lnTo>
                  <a:pt x="3048" y="100584"/>
                </a:lnTo>
                <a:lnTo>
                  <a:pt x="3048" y="97536"/>
                </a:lnTo>
                <a:close/>
              </a:path>
              <a:path w="3175" h="180339">
                <a:moveTo>
                  <a:pt x="3048" y="91440"/>
                </a:moveTo>
                <a:lnTo>
                  <a:pt x="0" y="91440"/>
                </a:lnTo>
                <a:lnTo>
                  <a:pt x="0" y="94488"/>
                </a:lnTo>
                <a:lnTo>
                  <a:pt x="3048" y="94488"/>
                </a:lnTo>
                <a:lnTo>
                  <a:pt x="3048" y="91440"/>
                </a:lnTo>
                <a:close/>
              </a:path>
              <a:path w="3175" h="180339">
                <a:moveTo>
                  <a:pt x="3048" y="85344"/>
                </a:moveTo>
                <a:lnTo>
                  <a:pt x="0" y="85344"/>
                </a:lnTo>
                <a:lnTo>
                  <a:pt x="0" y="88392"/>
                </a:lnTo>
                <a:lnTo>
                  <a:pt x="3048" y="88392"/>
                </a:lnTo>
                <a:lnTo>
                  <a:pt x="3048" y="85344"/>
                </a:lnTo>
                <a:close/>
              </a:path>
              <a:path w="3175" h="180339">
                <a:moveTo>
                  <a:pt x="3048" y="79248"/>
                </a:moveTo>
                <a:lnTo>
                  <a:pt x="0" y="79248"/>
                </a:lnTo>
                <a:lnTo>
                  <a:pt x="0" y="82296"/>
                </a:lnTo>
                <a:lnTo>
                  <a:pt x="3048" y="82296"/>
                </a:lnTo>
                <a:lnTo>
                  <a:pt x="3048" y="79248"/>
                </a:lnTo>
                <a:close/>
              </a:path>
              <a:path w="3175" h="180339">
                <a:moveTo>
                  <a:pt x="3048" y="73152"/>
                </a:moveTo>
                <a:lnTo>
                  <a:pt x="0" y="73152"/>
                </a:lnTo>
                <a:lnTo>
                  <a:pt x="0" y="76200"/>
                </a:lnTo>
                <a:lnTo>
                  <a:pt x="3048" y="76200"/>
                </a:lnTo>
                <a:lnTo>
                  <a:pt x="3048" y="73152"/>
                </a:lnTo>
                <a:close/>
              </a:path>
              <a:path w="3175" h="180339">
                <a:moveTo>
                  <a:pt x="3048" y="67056"/>
                </a:moveTo>
                <a:lnTo>
                  <a:pt x="0" y="67056"/>
                </a:lnTo>
                <a:lnTo>
                  <a:pt x="0" y="70104"/>
                </a:lnTo>
                <a:lnTo>
                  <a:pt x="3048" y="70104"/>
                </a:lnTo>
                <a:lnTo>
                  <a:pt x="3048" y="67056"/>
                </a:lnTo>
                <a:close/>
              </a:path>
              <a:path w="3175" h="180339">
                <a:moveTo>
                  <a:pt x="3048" y="60960"/>
                </a:moveTo>
                <a:lnTo>
                  <a:pt x="0" y="60960"/>
                </a:lnTo>
                <a:lnTo>
                  <a:pt x="0" y="64008"/>
                </a:lnTo>
                <a:lnTo>
                  <a:pt x="3048" y="64008"/>
                </a:lnTo>
                <a:lnTo>
                  <a:pt x="3048" y="60960"/>
                </a:lnTo>
                <a:close/>
              </a:path>
              <a:path w="3175" h="180339">
                <a:moveTo>
                  <a:pt x="3048" y="54864"/>
                </a:moveTo>
                <a:lnTo>
                  <a:pt x="0" y="54864"/>
                </a:lnTo>
                <a:lnTo>
                  <a:pt x="0" y="57912"/>
                </a:lnTo>
                <a:lnTo>
                  <a:pt x="3048" y="57912"/>
                </a:lnTo>
                <a:lnTo>
                  <a:pt x="3048" y="54864"/>
                </a:lnTo>
                <a:close/>
              </a:path>
              <a:path w="3175" h="180339">
                <a:moveTo>
                  <a:pt x="3048" y="48768"/>
                </a:moveTo>
                <a:lnTo>
                  <a:pt x="0" y="48768"/>
                </a:lnTo>
                <a:lnTo>
                  <a:pt x="0" y="51816"/>
                </a:lnTo>
                <a:lnTo>
                  <a:pt x="3048" y="51816"/>
                </a:lnTo>
                <a:lnTo>
                  <a:pt x="3048" y="48768"/>
                </a:lnTo>
                <a:close/>
              </a:path>
              <a:path w="3175" h="180339">
                <a:moveTo>
                  <a:pt x="3048" y="42672"/>
                </a:moveTo>
                <a:lnTo>
                  <a:pt x="0" y="42672"/>
                </a:lnTo>
                <a:lnTo>
                  <a:pt x="0" y="45720"/>
                </a:lnTo>
                <a:lnTo>
                  <a:pt x="3048" y="45720"/>
                </a:lnTo>
                <a:lnTo>
                  <a:pt x="3048" y="42672"/>
                </a:lnTo>
                <a:close/>
              </a:path>
              <a:path w="3175" h="180339">
                <a:moveTo>
                  <a:pt x="3048" y="36576"/>
                </a:moveTo>
                <a:lnTo>
                  <a:pt x="0" y="36576"/>
                </a:lnTo>
                <a:lnTo>
                  <a:pt x="0" y="39624"/>
                </a:lnTo>
                <a:lnTo>
                  <a:pt x="3048" y="39624"/>
                </a:lnTo>
                <a:lnTo>
                  <a:pt x="3048" y="36576"/>
                </a:lnTo>
                <a:close/>
              </a:path>
              <a:path w="3175" h="180339">
                <a:moveTo>
                  <a:pt x="3048" y="30480"/>
                </a:moveTo>
                <a:lnTo>
                  <a:pt x="0" y="30480"/>
                </a:lnTo>
                <a:lnTo>
                  <a:pt x="0" y="33528"/>
                </a:lnTo>
                <a:lnTo>
                  <a:pt x="3048" y="33528"/>
                </a:lnTo>
                <a:lnTo>
                  <a:pt x="3048" y="30480"/>
                </a:lnTo>
                <a:close/>
              </a:path>
              <a:path w="3175" h="180339">
                <a:moveTo>
                  <a:pt x="3048" y="24384"/>
                </a:moveTo>
                <a:lnTo>
                  <a:pt x="0" y="24384"/>
                </a:lnTo>
                <a:lnTo>
                  <a:pt x="0" y="27432"/>
                </a:lnTo>
                <a:lnTo>
                  <a:pt x="3048" y="27432"/>
                </a:lnTo>
                <a:lnTo>
                  <a:pt x="3048" y="24384"/>
                </a:lnTo>
                <a:close/>
              </a:path>
              <a:path w="3175" h="180339">
                <a:moveTo>
                  <a:pt x="3048" y="18288"/>
                </a:moveTo>
                <a:lnTo>
                  <a:pt x="0" y="18288"/>
                </a:lnTo>
                <a:lnTo>
                  <a:pt x="0" y="21336"/>
                </a:lnTo>
                <a:lnTo>
                  <a:pt x="3048" y="21336"/>
                </a:lnTo>
                <a:lnTo>
                  <a:pt x="3048" y="18288"/>
                </a:lnTo>
                <a:close/>
              </a:path>
              <a:path w="3175" h="180339">
                <a:moveTo>
                  <a:pt x="3048" y="12192"/>
                </a:moveTo>
                <a:lnTo>
                  <a:pt x="0" y="12192"/>
                </a:lnTo>
                <a:lnTo>
                  <a:pt x="0" y="15240"/>
                </a:lnTo>
                <a:lnTo>
                  <a:pt x="3048" y="15240"/>
                </a:lnTo>
                <a:lnTo>
                  <a:pt x="3048" y="12192"/>
                </a:lnTo>
                <a:close/>
              </a:path>
              <a:path w="3175" h="180339">
                <a:moveTo>
                  <a:pt x="3048" y="6096"/>
                </a:moveTo>
                <a:lnTo>
                  <a:pt x="0" y="6096"/>
                </a:lnTo>
                <a:lnTo>
                  <a:pt x="0" y="9144"/>
                </a:lnTo>
                <a:lnTo>
                  <a:pt x="3048" y="9144"/>
                </a:lnTo>
                <a:lnTo>
                  <a:pt x="3048" y="6096"/>
                </a:lnTo>
                <a:close/>
              </a:path>
              <a:path w="3175" h="180339">
                <a:moveTo>
                  <a:pt x="3048" y="0"/>
                </a:moveTo>
                <a:lnTo>
                  <a:pt x="0" y="0"/>
                </a:lnTo>
                <a:lnTo>
                  <a:pt x="0" y="3048"/>
                </a:lnTo>
                <a:lnTo>
                  <a:pt x="3048" y="3048"/>
                </a:lnTo>
                <a:lnTo>
                  <a:pt x="3048" y="0"/>
                </a:lnTo>
                <a:close/>
              </a:path>
            </a:pathLst>
          </a:custGeom>
          <a:solidFill>
            <a:srgbClr val="D8D8D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586740" y="566928"/>
          <a:ext cx="6493506" cy="405230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326765"/>
                <a:gridCol w="792479"/>
                <a:gridCol w="792479"/>
                <a:gridCol w="792479"/>
                <a:gridCol w="789304"/>
              </a:tblGrid>
              <a:tr h="222504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0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Ritorno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dall'Egitto e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dimora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9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Nazareth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0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2:19-23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0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2:39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dodicenne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Gerusalemme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2:40-52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Ministero di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Giovanni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Battista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3:1-12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1:1-8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3:1-20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Battesimo di</a:t>
                      </a:r>
                      <a:r>
                        <a:rPr sz="9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Gesù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3:13-17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1:9-11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3:21-23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1:29-34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Tentazioni di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Gesù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4:1-11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1:12-13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4:1-13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4028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Testimonianza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di Giovanni su</a:t>
                      </a:r>
                      <a:r>
                        <a:rPr sz="9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Gesù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1:19-28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I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primi</a:t>
                      </a:r>
                      <a:r>
                        <a:rPr sz="9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discepoli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1:35-51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Le nozze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</a:t>
                      </a:r>
                      <a:r>
                        <a:rPr sz="9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Cana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2:1-12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scaccia i mercanti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dal</a:t>
                      </a:r>
                      <a:r>
                        <a:rPr sz="9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Tempio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2:13-25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Colloquio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con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Nicodemo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3:1-36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Erode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imprigiona Giovanni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 Battista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4:12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1:14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3:19-20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si ritira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dalla Giudea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4:1-3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La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donna</a:t>
                      </a:r>
                      <a:r>
                        <a:rPr sz="9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Samaritana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4:4-42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continua verso la</a:t>
                      </a:r>
                      <a:r>
                        <a:rPr sz="9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Galilea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4:14-15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4:43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respinto dalla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gente </a:t>
                      </a:r>
                      <a:r>
                        <a:rPr sz="900" spc="5" dirty="0">
                          <a:latin typeface="Calibri"/>
                          <a:cs typeface="Calibri"/>
                        </a:rPr>
                        <a:t>di</a:t>
                      </a:r>
                      <a:r>
                        <a:rPr sz="9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Nazareth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4:16-30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Arrivo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a Cana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Galilea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4:43-45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Guarigione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del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figlio del</a:t>
                      </a:r>
                      <a:r>
                        <a:rPr sz="9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funzionario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4:46-54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2503">
                <a:tc>
                  <a:txBody>
                    <a:bodyPr/>
                    <a:lstStyle/>
                    <a:p>
                      <a:pPr marL="4445">
                        <a:lnSpc>
                          <a:spcPts val="103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si ferma a</a:t>
                      </a:r>
                      <a:r>
                        <a:rPr sz="9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Cafarnao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952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3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4:13-17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3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1:14-15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3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4:31-32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952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8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21583" y="125966"/>
            <a:ext cx="1590675" cy="254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5" dirty="0">
                <a:solidFill>
                  <a:srgbClr val="BF0000"/>
                </a:solidFill>
                <a:latin typeface="Calibri"/>
                <a:cs typeface="Calibri"/>
              </a:rPr>
              <a:t>Il </a:t>
            </a:r>
            <a:r>
              <a:rPr sz="1500" dirty="0">
                <a:solidFill>
                  <a:srgbClr val="BF0000"/>
                </a:solidFill>
                <a:latin typeface="Calibri"/>
                <a:cs typeface="Calibri"/>
              </a:rPr>
              <a:t>Vangelo </a:t>
            </a:r>
            <a:r>
              <a:rPr sz="1500" spc="-5" dirty="0">
                <a:solidFill>
                  <a:srgbClr val="BF0000"/>
                </a:solidFill>
                <a:latin typeface="Calibri"/>
                <a:cs typeface="Calibri"/>
              </a:rPr>
              <a:t>di</a:t>
            </a:r>
            <a:r>
              <a:rPr sz="1500" spc="-8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500" spc="-5" dirty="0">
                <a:solidFill>
                  <a:srgbClr val="BF0000"/>
                </a:solidFill>
                <a:latin typeface="Calibri"/>
                <a:cs typeface="Calibri"/>
              </a:rPr>
              <a:t>Vangeli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85216" y="4462284"/>
            <a:ext cx="3175" cy="167640"/>
          </a:xfrm>
          <a:custGeom>
            <a:avLst/>
            <a:gdLst/>
            <a:ahLst/>
            <a:cxnLst/>
            <a:rect l="l" t="t" r="r" b="b"/>
            <a:pathLst>
              <a:path w="3175" h="167639">
                <a:moveTo>
                  <a:pt x="3035" y="164592"/>
                </a:moveTo>
                <a:lnTo>
                  <a:pt x="0" y="164592"/>
                </a:lnTo>
                <a:lnTo>
                  <a:pt x="0" y="167640"/>
                </a:lnTo>
                <a:lnTo>
                  <a:pt x="3035" y="167640"/>
                </a:lnTo>
                <a:lnTo>
                  <a:pt x="3035" y="164592"/>
                </a:lnTo>
                <a:close/>
              </a:path>
              <a:path w="3175" h="167639">
                <a:moveTo>
                  <a:pt x="3035" y="158496"/>
                </a:moveTo>
                <a:lnTo>
                  <a:pt x="0" y="158496"/>
                </a:lnTo>
                <a:lnTo>
                  <a:pt x="0" y="161544"/>
                </a:lnTo>
                <a:lnTo>
                  <a:pt x="3035" y="161544"/>
                </a:lnTo>
                <a:lnTo>
                  <a:pt x="3035" y="158496"/>
                </a:lnTo>
                <a:close/>
              </a:path>
              <a:path w="3175" h="167639">
                <a:moveTo>
                  <a:pt x="3035" y="152400"/>
                </a:moveTo>
                <a:lnTo>
                  <a:pt x="0" y="152400"/>
                </a:lnTo>
                <a:lnTo>
                  <a:pt x="0" y="155448"/>
                </a:lnTo>
                <a:lnTo>
                  <a:pt x="3035" y="155448"/>
                </a:lnTo>
                <a:lnTo>
                  <a:pt x="3035" y="152400"/>
                </a:lnTo>
                <a:close/>
              </a:path>
              <a:path w="3175" h="167639">
                <a:moveTo>
                  <a:pt x="3035" y="146304"/>
                </a:moveTo>
                <a:lnTo>
                  <a:pt x="0" y="146304"/>
                </a:lnTo>
                <a:lnTo>
                  <a:pt x="0" y="149352"/>
                </a:lnTo>
                <a:lnTo>
                  <a:pt x="3035" y="149352"/>
                </a:lnTo>
                <a:lnTo>
                  <a:pt x="3035" y="146304"/>
                </a:lnTo>
                <a:close/>
              </a:path>
              <a:path w="3175" h="167639">
                <a:moveTo>
                  <a:pt x="3035" y="140208"/>
                </a:moveTo>
                <a:lnTo>
                  <a:pt x="0" y="140208"/>
                </a:lnTo>
                <a:lnTo>
                  <a:pt x="0" y="143256"/>
                </a:lnTo>
                <a:lnTo>
                  <a:pt x="3035" y="143256"/>
                </a:lnTo>
                <a:lnTo>
                  <a:pt x="3035" y="140208"/>
                </a:lnTo>
                <a:close/>
              </a:path>
              <a:path w="3175" h="167639">
                <a:moveTo>
                  <a:pt x="3035" y="134112"/>
                </a:moveTo>
                <a:lnTo>
                  <a:pt x="0" y="134112"/>
                </a:lnTo>
                <a:lnTo>
                  <a:pt x="0" y="137160"/>
                </a:lnTo>
                <a:lnTo>
                  <a:pt x="3035" y="137160"/>
                </a:lnTo>
                <a:lnTo>
                  <a:pt x="3035" y="134112"/>
                </a:lnTo>
                <a:close/>
              </a:path>
              <a:path w="3175" h="167639">
                <a:moveTo>
                  <a:pt x="3035" y="128016"/>
                </a:moveTo>
                <a:lnTo>
                  <a:pt x="0" y="128016"/>
                </a:lnTo>
                <a:lnTo>
                  <a:pt x="0" y="131064"/>
                </a:lnTo>
                <a:lnTo>
                  <a:pt x="3035" y="131064"/>
                </a:lnTo>
                <a:lnTo>
                  <a:pt x="3035" y="128016"/>
                </a:lnTo>
                <a:close/>
              </a:path>
              <a:path w="3175" h="167639">
                <a:moveTo>
                  <a:pt x="3035" y="121920"/>
                </a:moveTo>
                <a:lnTo>
                  <a:pt x="0" y="121920"/>
                </a:lnTo>
                <a:lnTo>
                  <a:pt x="0" y="124968"/>
                </a:lnTo>
                <a:lnTo>
                  <a:pt x="3035" y="124968"/>
                </a:lnTo>
                <a:lnTo>
                  <a:pt x="3035" y="121920"/>
                </a:lnTo>
                <a:close/>
              </a:path>
              <a:path w="3175" h="167639">
                <a:moveTo>
                  <a:pt x="3035" y="115824"/>
                </a:moveTo>
                <a:lnTo>
                  <a:pt x="0" y="115824"/>
                </a:lnTo>
                <a:lnTo>
                  <a:pt x="0" y="118872"/>
                </a:lnTo>
                <a:lnTo>
                  <a:pt x="3035" y="118872"/>
                </a:lnTo>
                <a:lnTo>
                  <a:pt x="3035" y="115824"/>
                </a:lnTo>
                <a:close/>
              </a:path>
              <a:path w="3175" h="167639">
                <a:moveTo>
                  <a:pt x="3035" y="109728"/>
                </a:moveTo>
                <a:lnTo>
                  <a:pt x="0" y="109728"/>
                </a:lnTo>
                <a:lnTo>
                  <a:pt x="0" y="112776"/>
                </a:lnTo>
                <a:lnTo>
                  <a:pt x="3035" y="112776"/>
                </a:lnTo>
                <a:lnTo>
                  <a:pt x="3035" y="109728"/>
                </a:lnTo>
                <a:close/>
              </a:path>
              <a:path w="3175" h="167639">
                <a:moveTo>
                  <a:pt x="3035" y="103632"/>
                </a:moveTo>
                <a:lnTo>
                  <a:pt x="0" y="103632"/>
                </a:lnTo>
                <a:lnTo>
                  <a:pt x="0" y="106680"/>
                </a:lnTo>
                <a:lnTo>
                  <a:pt x="3035" y="106680"/>
                </a:lnTo>
                <a:lnTo>
                  <a:pt x="3035" y="103632"/>
                </a:lnTo>
                <a:close/>
              </a:path>
              <a:path w="3175" h="167639">
                <a:moveTo>
                  <a:pt x="3035" y="97536"/>
                </a:moveTo>
                <a:lnTo>
                  <a:pt x="0" y="97536"/>
                </a:lnTo>
                <a:lnTo>
                  <a:pt x="0" y="100584"/>
                </a:lnTo>
                <a:lnTo>
                  <a:pt x="3035" y="100584"/>
                </a:lnTo>
                <a:lnTo>
                  <a:pt x="3035" y="97536"/>
                </a:lnTo>
                <a:close/>
              </a:path>
              <a:path w="3175" h="167639">
                <a:moveTo>
                  <a:pt x="3035" y="91440"/>
                </a:moveTo>
                <a:lnTo>
                  <a:pt x="0" y="91440"/>
                </a:lnTo>
                <a:lnTo>
                  <a:pt x="0" y="94488"/>
                </a:lnTo>
                <a:lnTo>
                  <a:pt x="3035" y="94488"/>
                </a:lnTo>
                <a:lnTo>
                  <a:pt x="3035" y="91440"/>
                </a:lnTo>
                <a:close/>
              </a:path>
              <a:path w="3175" h="167639">
                <a:moveTo>
                  <a:pt x="3035" y="85344"/>
                </a:moveTo>
                <a:lnTo>
                  <a:pt x="0" y="85344"/>
                </a:lnTo>
                <a:lnTo>
                  <a:pt x="0" y="88392"/>
                </a:lnTo>
                <a:lnTo>
                  <a:pt x="3035" y="88392"/>
                </a:lnTo>
                <a:lnTo>
                  <a:pt x="3035" y="85344"/>
                </a:lnTo>
                <a:close/>
              </a:path>
              <a:path w="3175" h="167639">
                <a:moveTo>
                  <a:pt x="3035" y="79248"/>
                </a:moveTo>
                <a:lnTo>
                  <a:pt x="0" y="79248"/>
                </a:lnTo>
                <a:lnTo>
                  <a:pt x="0" y="82296"/>
                </a:lnTo>
                <a:lnTo>
                  <a:pt x="3035" y="82296"/>
                </a:lnTo>
                <a:lnTo>
                  <a:pt x="3035" y="79248"/>
                </a:lnTo>
                <a:close/>
              </a:path>
              <a:path w="3175" h="167639">
                <a:moveTo>
                  <a:pt x="3035" y="73152"/>
                </a:moveTo>
                <a:lnTo>
                  <a:pt x="0" y="73152"/>
                </a:lnTo>
                <a:lnTo>
                  <a:pt x="0" y="76200"/>
                </a:lnTo>
                <a:lnTo>
                  <a:pt x="3035" y="76200"/>
                </a:lnTo>
                <a:lnTo>
                  <a:pt x="3035" y="73152"/>
                </a:lnTo>
                <a:close/>
              </a:path>
              <a:path w="3175" h="167639">
                <a:moveTo>
                  <a:pt x="3035" y="67056"/>
                </a:moveTo>
                <a:lnTo>
                  <a:pt x="0" y="67056"/>
                </a:lnTo>
                <a:lnTo>
                  <a:pt x="0" y="70104"/>
                </a:lnTo>
                <a:lnTo>
                  <a:pt x="3035" y="70104"/>
                </a:lnTo>
                <a:lnTo>
                  <a:pt x="3035" y="67056"/>
                </a:lnTo>
                <a:close/>
              </a:path>
              <a:path w="3175" h="167639">
                <a:moveTo>
                  <a:pt x="3035" y="60960"/>
                </a:moveTo>
                <a:lnTo>
                  <a:pt x="0" y="60960"/>
                </a:lnTo>
                <a:lnTo>
                  <a:pt x="0" y="64008"/>
                </a:lnTo>
                <a:lnTo>
                  <a:pt x="3035" y="64008"/>
                </a:lnTo>
                <a:lnTo>
                  <a:pt x="3035" y="60960"/>
                </a:lnTo>
                <a:close/>
              </a:path>
              <a:path w="3175" h="167639">
                <a:moveTo>
                  <a:pt x="3035" y="54864"/>
                </a:moveTo>
                <a:lnTo>
                  <a:pt x="0" y="54864"/>
                </a:lnTo>
                <a:lnTo>
                  <a:pt x="0" y="57912"/>
                </a:lnTo>
                <a:lnTo>
                  <a:pt x="3035" y="57912"/>
                </a:lnTo>
                <a:lnTo>
                  <a:pt x="3035" y="54864"/>
                </a:lnTo>
                <a:close/>
              </a:path>
              <a:path w="3175" h="167639">
                <a:moveTo>
                  <a:pt x="3035" y="48768"/>
                </a:moveTo>
                <a:lnTo>
                  <a:pt x="0" y="48768"/>
                </a:lnTo>
                <a:lnTo>
                  <a:pt x="0" y="51816"/>
                </a:lnTo>
                <a:lnTo>
                  <a:pt x="3035" y="51816"/>
                </a:lnTo>
                <a:lnTo>
                  <a:pt x="3035" y="48768"/>
                </a:lnTo>
                <a:close/>
              </a:path>
              <a:path w="3175" h="167639">
                <a:moveTo>
                  <a:pt x="3035" y="42672"/>
                </a:moveTo>
                <a:lnTo>
                  <a:pt x="0" y="42672"/>
                </a:lnTo>
                <a:lnTo>
                  <a:pt x="0" y="45720"/>
                </a:lnTo>
                <a:lnTo>
                  <a:pt x="3035" y="45720"/>
                </a:lnTo>
                <a:lnTo>
                  <a:pt x="3035" y="42672"/>
                </a:lnTo>
                <a:close/>
              </a:path>
              <a:path w="3175" h="167639">
                <a:moveTo>
                  <a:pt x="3035" y="36576"/>
                </a:moveTo>
                <a:lnTo>
                  <a:pt x="0" y="36576"/>
                </a:lnTo>
                <a:lnTo>
                  <a:pt x="0" y="39624"/>
                </a:lnTo>
                <a:lnTo>
                  <a:pt x="3035" y="39624"/>
                </a:lnTo>
                <a:lnTo>
                  <a:pt x="3035" y="36576"/>
                </a:lnTo>
                <a:close/>
              </a:path>
              <a:path w="3175" h="167639">
                <a:moveTo>
                  <a:pt x="3035" y="30480"/>
                </a:moveTo>
                <a:lnTo>
                  <a:pt x="0" y="30480"/>
                </a:lnTo>
                <a:lnTo>
                  <a:pt x="0" y="33528"/>
                </a:lnTo>
                <a:lnTo>
                  <a:pt x="3035" y="33528"/>
                </a:lnTo>
                <a:lnTo>
                  <a:pt x="3035" y="30480"/>
                </a:lnTo>
                <a:close/>
              </a:path>
              <a:path w="3175" h="167639">
                <a:moveTo>
                  <a:pt x="3035" y="24384"/>
                </a:moveTo>
                <a:lnTo>
                  <a:pt x="0" y="24384"/>
                </a:lnTo>
                <a:lnTo>
                  <a:pt x="0" y="27432"/>
                </a:lnTo>
                <a:lnTo>
                  <a:pt x="3035" y="27432"/>
                </a:lnTo>
                <a:lnTo>
                  <a:pt x="3035" y="24384"/>
                </a:lnTo>
                <a:close/>
              </a:path>
              <a:path w="3175" h="167639">
                <a:moveTo>
                  <a:pt x="3035" y="18288"/>
                </a:moveTo>
                <a:lnTo>
                  <a:pt x="0" y="18288"/>
                </a:lnTo>
                <a:lnTo>
                  <a:pt x="0" y="21336"/>
                </a:lnTo>
                <a:lnTo>
                  <a:pt x="3035" y="21336"/>
                </a:lnTo>
                <a:lnTo>
                  <a:pt x="3035" y="18288"/>
                </a:lnTo>
                <a:close/>
              </a:path>
              <a:path w="3175" h="167639">
                <a:moveTo>
                  <a:pt x="3035" y="12192"/>
                </a:moveTo>
                <a:lnTo>
                  <a:pt x="0" y="12192"/>
                </a:lnTo>
                <a:lnTo>
                  <a:pt x="0" y="15240"/>
                </a:lnTo>
                <a:lnTo>
                  <a:pt x="3035" y="15240"/>
                </a:lnTo>
                <a:lnTo>
                  <a:pt x="3035" y="12192"/>
                </a:lnTo>
                <a:close/>
              </a:path>
              <a:path w="3175" h="167639">
                <a:moveTo>
                  <a:pt x="3035" y="6096"/>
                </a:moveTo>
                <a:lnTo>
                  <a:pt x="0" y="6096"/>
                </a:lnTo>
                <a:lnTo>
                  <a:pt x="0" y="9144"/>
                </a:lnTo>
                <a:lnTo>
                  <a:pt x="3035" y="9144"/>
                </a:lnTo>
                <a:lnTo>
                  <a:pt x="3035" y="6096"/>
                </a:lnTo>
                <a:close/>
              </a:path>
              <a:path w="3175" h="167639">
                <a:moveTo>
                  <a:pt x="3035" y="0"/>
                </a:moveTo>
                <a:lnTo>
                  <a:pt x="0" y="0"/>
                </a:lnTo>
                <a:lnTo>
                  <a:pt x="0" y="3048"/>
                </a:lnTo>
                <a:lnTo>
                  <a:pt x="3035" y="3048"/>
                </a:lnTo>
                <a:lnTo>
                  <a:pt x="3035" y="0"/>
                </a:lnTo>
                <a:close/>
              </a:path>
            </a:pathLst>
          </a:custGeom>
          <a:solidFill>
            <a:srgbClr val="D8D8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086600" y="4443996"/>
            <a:ext cx="3175" cy="180340"/>
          </a:xfrm>
          <a:custGeom>
            <a:avLst/>
            <a:gdLst/>
            <a:ahLst/>
            <a:cxnLst/>
            <a:rect l="l" t="t" r="r" b="b"/>
            <a:pathLst>
              <a:path w="3175" h="180339">
                <a:moveTo>
                  <a:pt x="3048" y="176784"/>
                </a:moveTo>
                <a:lnTo>
                  <a:pt x="0" y="176784"/>
                </a:lnTo>
                <a:lnTo>
                  <a:pt x="0" y="179832"/>
                </a:lnTo>
                <a:lnTo>
                  <a:pt x="3048" y="179832"/>
                </a:lnTo>
                <a:lnTo>
                  <a:pt x="3048" y="176784"/>
                </a:lnTo>
                <a:close/>
              </a:path>
              <a:path w="3175" h="180339">
                <a:moveTo>
                  <a:pt x="3048" y="170688"/>
                </a:moveTo>
                <a:lnTo>
                  <a:pt x="0" y="170688"/>
                </a:lnTo>
                <a:lnTo>
                  <a:pt x="0" y="173736"/>
                </a:lnTo>
                <a:lnTo>
                  <a:pt x="3048" y="173736"/>
                </a:lnTo>
                <a:lnTo>
                  <a:pt x="3048" y="170688"/>
                </a:lnTo>
                <a:close/>
              </a:path>
              <a:path w="3175" h="180339">
                <a:moveTo>
                  <a:pt x="3048" y="164592"/>
                </a:moveTo>
                <a:lnTo>
                  <a:pt x="0" y="164592"/>
                </a:lnTo>
                <a:lnTo>
                  <a:pt x="0" y="167640"/>
                </a:lnTo>
                <a:lnTo>
                  <a:pt x="3048" y="167640"/>
                </a:lnTo>
                <a:lnTo>
                  <a:pt x="3048" y="164592"/>
                </a:lnTo>
                <a:close/>
              </a:path>
              <a:path w="3175" h="180339">
                <a:moveTo>
                  <a:pt x="3048" y="158496"/>
                </a:moveTo>
                <a:lnTo>
                  <a:pt x="0" y="158496"/>
                </a:lnTo>
                <a:lnTo>
                  <a:pt x="0" y="161544"/>
                </a:lnTo>
                <a:lnTo>
                  <a:pt x="3048" y="161544"/>
                </a:lnTo>
                <a:lnTo>
                  <a:pt x="3048" y="158496"/>
                </a:lnTo>
                <a:close/>
              </a:path>
              <a:path w="3175" h="180339">
                <a:moveTo>
                  <a:pt x="3048" y="152400"/>
                </a:moveTo>
                <a:lnTo>
                  <a:pt x="0" y="152400"/>
                </a:lnTo>
                <a:lnTo>
                  <a:pt x="0" y="155448"/>
                </a:lnTo>
                <a:lnTo>
                  <a:pt x="3048" y="155448"/>
                </a:lnTo>
                <a:lnTo>
                  <a:pt x="3048" y="152400"/>
                </a:lnTo>
                <a:close/>
              </a:path>
              <a:path w="3175" h="180339">
                <a:moveTo>
                  <a:pt x="3048" y="146304"/>
                </a:moveTo>
                <a:lnTo>
                  <a:pt x="0" y="146304"/>
                </a:lnTo>
                <a:lnTo>
                  <a:pt x="0" y="149352"/>
                </a:lnTo>
                <a:lnTo>
                  <a:pt x="3048" y="149352"/>
                </a:lnTo>
                <a:lnTo>
                  <a:pt x="3048" y="146304"/>
                </a:lnTo>
                <a:close/>
              </a:path>
              <a:path w="3175" h="180339">
                <a:moveTo>
                  <a:pt x="3048" y="140208"/>
                </a:moveTo>
                <a:lnTo>
                  <a:pt x="0" y="140208"/>
                </a:lnTo>
                <a:lnTo>
                  <a:pt x="0" y="143256"/>
                </a:lnTo>
                <a:lnTo>
                  <a:pt x="3048" y="143256"/>
                </a:lnTo>
                <a:lnTo>
                  <a:pt x="3048" y="140208"/>
                </a:lnTo>
                <a:close/>
              </a:path>
              <a:path w="3175" h="180339">
                <a:moveTo>
                  <a:pt x="3048" y="134112"/>
                </a:moveTo>
                <a:lnTo>
                  <a:pt x="0" y="134112"/>
                </a:lnTo>
                <a:lnTo>
                  <a:pt x="0" y="137160"/>
                </a:lnTo>
                <a:lnTo>
                  <a:pt x="3048" y="137160"/>
                </a:lnTo>
                <a:lnTo>
                  <a:pt x="3048" y="134112"/>
                </a:lnTo>
                <a:close/>
              </a:path>
              <a:path w="3175" h="180339">
                <a:moveTo>
                  <a:pt x="3048" y="128016"/>
                </a:moveTo>
                <a:lnTo>
                  <a:pt x="0" y="128016"/>
                </a:lnTo>
                <a:lnTo>
                  <a:pt x="0" y="131064"/>
                </a:lnTo>
                <a:lnTo>
                  <a:pt x="3048" y="131064"/>
                </a:lnTo>
                <a:lnTo>
                  <a:pt x="3048" y="128016"/>
                </a:lnTo>
                <a:close/>
              </a:path>
              <a:path w="3175" h="180339">
                <a:moveTo>
                  <a:pt x="3048" y="121920"/>
                </a:moveTo>
                <a:lnTo>
                  <a:pt x="0" y="121920"/>
                </a:lnTo>
                <a:lnTo>
                  <a:pt x="0" y="124968"/>
                </a:lnTo>
                <a:lnTo>
                  <a:pt x="3048" y="124968"/>
                </a:lnTo>
                <a:lnTo>
                  <a:pt x="3048" y="121920"/>
                </a:lnTo>
                <a:close/>
              </a:path>
              <a:path w="3175" h="180339">
                <a:moveTo>
                  <a:pt x="3048" y="115824"/>
                </a:moveTo>
                <a:lnTo>
                  <a:pt x="0" y="115824"/>
                </a:lnTo>
                <a:lnTo>
                  <a:pt x="0" y="118872"/>
                </a:lnTo>
                <a:lnTo>
                  <a:pt x="3048" y="118872"/>
                </a:lnTo>
                <a:lnTo>
                  <a:pt x="3048" y="115824"/>
                </a:lnTo>
                <a:close/>
              </a:path>
              <a:path w="3175" h="180339">
                <a:moveTo>
                  <a:pt x="3048" y="109728"/>
                </a:moveTo>
                <a:lnTo>
                  <a:pt x="0" y="109728"/>
                </a:lnTo>
                <a:lnTo>
                  <a:pt x="0" y="112776"/>
                </a:lnTo>
                <a:lnTo>
                  <a:pt x="3048" y="112776"/>
                </a:lnTo>
                <a:lnTo>
                  <a:pt x="3048" y="109728"/>
                </a:lnTo>
                <a:close/>
              </a:path>
              <a:path w="3175" h="180339">
                <a:moveTo>
                  <a:pt x="3048" y="103632"/>
                </a:moveTo>
                <a:lnTo>
                  <a:pt x="0" y="103632"/>
                </a:lnTo>
                <a:lnTo>
                  <a:pt x="0" y="106680"/>
                </a:lnTo>
                <a:lnTo>
                  <a:pt x="3048" y="106680"/>
                </a:lnTo>
                <a:lnTo>
                  <a:pt x="3048" y="103632"/>
                </a:lnTo>
                <a:close/>
              </a:path>
              <a:path w="3175" h="180339">
                <a:moveTo>
                  <a:pt x="3048" y="97536"/>
                </a:moveTo>
                <a:lnTo>
                  <a:pt x="0" y="97536"/>
                </a:lnTo>
                <a:lnTo>
                  <a:pt x="0" y="100584"/>
                </a:lnTo>
                <a:lnTo>
                  <a:pt x="3048" y="100584"/>
                </a:lnTo>
                <a:lnTo>
                  <a:pt x="3048" y="97536"/>
                </a:lnTo>
                <a:close/>
              </a:path>
              <a:path w="3175" h="180339">
                <a:moveTo>
                  <a:pt x="3048" y="91440"/>
                </a:moveTo>
                <a:lnTo>
                  <a:pt x="0" y="91440"/>
                </a:lnTo>
                <a:lnTo>
                  <a:pt x="0" y="94488"/>
                </a:lnTo>
                <a:lnTo>
                  <a:pt x="3048" y="94488"/>
                </a:lnTo>
                <a:lnTo>
                  <a:pt x="3048" y="91440"/>
                </a:lnTo>
                <a:close/>
              </a:path>
              <a:path w="3175" h="180339">
                <a:moveTo>
                  <a:pt x="3048" y="85344"/>
                </a:moveTo>
                <a:lnTo>
                  <a:pt x="0" y="85344"/>
                </a:lnTo>
                <a:lnTo>
                  <a:pt x="0" y="88392"/>
                </a:lnTo>
                <a:lnTo>
                  <a:pt x="3048" y="88392"/>
                </a:lnTo>
                <a:lnTo>
                  <a:pt x="3048" y="85344"/>
                </a:lnTo>
                <a:close/>
              </a:path>
              <a:path w="3175" h="180339">
                <a:moveTo>
                  <a:pt x="3048" y="79248"/>
                </a:moveTo>
                <a:lnTo>
                  <a:pt x="0" y="79248"/>
                </a:lnTo>
                <a:lnTo>
                  <a:pt x="0" y="82296"/>
                </a:lnTo>
                <a:lnTo>
                  <a:pt x="3048" y="82296"/>
                </a:lnTo>
                <a:lnTo>
                  <a:pt x="3048" y="79248"/>
                </a:lnTo>
                <a:close/>
              </a:path>
              <a:path w="3175" h="180339">
                <a:moveTo>
                  <a:pt x="3048" y="73152"/>
                </a:moveTo>
                <a:lnTo>
                  <a:pt x="0" y="73152"/>
                </a:lnTo>
                <a:lnTo>
                  <a:pt x="0" y="76200"/>
                </a:lnTo>
                <a:lnTo>
                  <a:pt x="3048" y="76200"/>
                </a:lnTo>
                <a:lnTo>
                  <a:pt x="3048" y="73152"/>
                </a:lnTo>
                <a:close/>
              </a:path>
              <a:path w="3175" h="180339">
                <a:moveTo>
                  <a:pt x="3048" y="67056"/>
                </a:moveTo>
                <a:lnTo>
                  <a:pt x="0" y="67056"/>
                </a:lnTo>
                <a:lnTo>
                  <a:pt x="0" y="70104"/>
                </a:lnTo>
                <a:lnTo>
                  <a:pt x="3048" y="70104"/>
                </a:lnTo>
                <a:lnTo>
                  <a:pt x="3048" y="67056"/>
                </a:lnTo>
                <a:close/>
              </a:path>
              <a:path w="3175" h="180339">
                <a:moveTo>
                  <a:pt x="3048" y="60960"/>
                </a:moveTo>
                <a:lnTo>
                  <a:pt x="0" y="60960"/>
                </a:lnTo>
                <a:lnTo>
                  <a:pt x="0" y="64008"/>
                </a:lnTo>
                <a:lnTo>
                  <a:pt x="3048" y="64008"/>
                </a:lnTo>
                <a:lnTo>
                  <a:pt x="3048" y="60960"/>
                </a:lnTo>
                <a:close/>
              </a:path>
              <a:path w="3175" h="180339">
                <a:moveTo>
                  <a:pt x="3048" y="54864"/>
                </a:moveTo>
                <a:lnTo>
                  <a:pt x="0" y="54864"/>
                </a:lnTo>
                <a:lnTo>
                  <a:pt x="0" y="57912"/>
                </a:lnTo>
                <a:lnTo>
                  <a:pt x="3048" y="57912"/>
                </a:lnTo>
                <a:lnTo>
                  <a:pt x="3048" y="54864"/>
                </a:lnTo>
                <a:close/>
              </a:path>
              <a:path w="3175" h="180339">
                <a:moveTo>
                  <a:pt x="3048" y="48768"/>
                </a:moveTo>
                <a:lnTo>
                  <a:pt x="0" y="48768"/>
                </a:lnTo>
                <a:lnTo>
                  <a:pt x="0" y="51816"/>
                </a:lnTo>
                <a:lnTo>
                  <a:pt x="3048" y="51816"/>
                </a:lnTo>
                <a:lnTo>
                  <a:pt x="3048" y="48768"/>
                </a:lnTo>
                <a:close/>
              </a:path>
              <a:path w="3175" h="180339">
                <a:moveTo>
                  <a:pt x="3048" y="42672"/>
                </a:moveTo>
                <a:lnTo>
                  <a:pt x="0" y="42672"/>
                </a:lnTo>
                <a:lnTo>
                  <a:pt x="0" y="45720"/>
                </a:lnTo>
                <a:lnTo>
                  <a:pt x="3048" y="45720"/>
                </a:lnTo>
                <a:lnTo>
                  <a:pt x="3048" y="42672"/>
                </a:lnTo>
                <a:close/>
              </a:path>
              <a:path w="3175" h="180339">
                <a:moveTo>
                  <a:pt x="3048" y="36576"/>
                </a:moveTo>
                <a:lnTo>
                  <a:pt x="0" y="36576"/>
                </a:lnTo>
                <a:lnTo>
                  <a:pt x="0" y="39624"/>
                </a:lnTo>
                <a:lnTo>
                  <a:pt x="3048" y="39624"/>
                </a:lnTo>
                <a:lnTo>
                  <a:pt x="3048" y="36576"/>
                </a:lnTo>
                <a:close/>
              </a:path>
              <a:path w="3175" h="180339">
                <a:moveTo>
                  <a:pt x="3048" y="30480"/>
                </a:moveTo>
                <a:lnTo>
                  <a:pt x="0" y="30480"/>
                </a:lnTo>
                <a:lnTo>
                  <a:pt x="0" y="33528"/>
                </a:lnTo>
                <a:lnTo>
                  <a:pt x="3048" y="33528"/>
                </a:lnTo>
                <a:lnTo>
                  <a:pt x="3048" y="30480"/>
                </a:lnTo>
                <a:close/>
              </a:path>
              <a:path w="3175" h="180339">
                <a:moveTo>
                  <a:pt x="3048" y="24384"/>
                </a:moveTo>
                <a:lnTo>
                  <a:pt x="0" y="24384"/>
                </a:lnTo>
                <a:lnTo>
                  <a:pt x="0" y="27432"/>
                </a:lnTo>
                <a:lnTo>
                  <a:pt x="3048" y="27432"/>
                </a:lnTo>
                <a:lnTo>
                  <a:pt x="3048" y="24384"/>
                </a:lnTo>
                <a:close/>
              </a:path>
              <a:path w="3175" h="180339">
                <a:moveTo>
                  <a:pt x="3048" y="18288"/>
                </a:moveTo>
                <a:lnTo>
                  <a:pt x="0" y="18288"/>
                </a:lnTo>
                <a:lnTo>
                  <a:pt x="0" y="21336"/>
                </a:lnTo>
                <a:lnTo>
                  <a:pt x="3048" y="21336"/>
                </a:lnTo>
                <a:lnTo>
                  <a:pt x="3048" y="18288"/>
                </a:lnTo>
                <a:close/>
              </a:path>
              <a:path w="3175" h="180339">
                <a:moveTo>
                  <a:pt x="3048" y="12192"/>
                </a:moveTo>
                <a:lnTo>
                  <a:pt x="0" y="12192"/>
                </a:lnTo>
                <a:lnTo>
                  <a:pt x="0" y="15240"/>
                </a:lnTo>
                <a:lnTo>
                  <a:pt x="3048" y="15240"/>
                </a:lnTo>
                <a:lnTo>
                  <a:pt x="3048" y="12192"/>
                </a:lnTo>
                <a:close/>
              </a:path>
              <a:path w="3175" h="180339">
                <a:moveTo>
                  <a:pt x="3048" y="6096"/>
                </a:moveTo>
                <a:lnTo>
                  <a:pt x="0" y="6096"/>
                </a:lnTo>
                <a:lnTo>
                  <a:pt x="0" y="9144"/>
                </a:lnTo>
                <a:lnTo>
                  <a:pt x="3048" y="9144"/>
                </a:lnTo>
                <a:lnTo>
                  <a:pt x="3048" y="6096"/>
                </a:lnTo>
                <a:close/>
              </a:path>
              <a:path w="3175" h="180339">
                <a:moveTo>
                  <a:pt x="3048" y="0"/>
                </a:moveTo>
                <a:lnTo>
                  <a:pt x="0" y="0"/>
                </a:lnTo>
                <a:lnTo>
                  <a:pt x="0" y="3048"/>
                </a:lnTo>
                <a:lnTo>
                  <a:pt x="3048" y="3048"/>
                </a:lnTo>
                <a:lnTo>
                  <a:pt x="3048" y="0"/>
                </a:lnTo>
                <a:close/>
              </a:path>
            </a:pathLst>
          </a:custGeom>
          <a:solidFill>
            <a:srgbClr val="D8D8D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586740" y="566928"/>
          <a:ext cx="6493506" cy="407059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326765"/>
                <a:gridCol w="792479"/>
                <a:gridCol w="792479"/>
                <a:gridCol w="792479"/>
                <a:gridCol w="789304"/>
              </a:tblGrid>
              <a:tr h="222504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0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Chiamata dei</a:t>
                      </a:r>
                      <a:r>
                        <a:rPr sz="9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discepoli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0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4:18-22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0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1:16-20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Indemoniato nella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Sinagoga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Cafarnao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1:21-28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4:33-37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43839">
                <a:tc>
                  <a:txBody>
                    <a:bodyPr/>
                    <a:lstStyle/>
                    <a:p>
                      <a:pPr marL="4445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Guarigione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della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suocera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di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Pietro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8:14-17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1:29-31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4:38-39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Molte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guarigioni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al</a:t>
                      </a:r>
                      <a:r>
                        <a:rPr sz="9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tramonto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1:32-34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4:40-41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I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discepoli cercano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 Gesù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1:35-38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4:42-43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predica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nelle</a:t>
                      </a:r>
                      <a:r>
                        <a:rPr sz="9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sinagoghe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4:23-25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1:39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4:44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predica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dalla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barca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Pietro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5:1-3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Prima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pesca</a:t>
                      </a:r>
                      <a:r>
                        <a:rPr sz="9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miracolosa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5:4-11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guarisce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un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lebbroso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8:2-4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1:40-45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5:12-16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cura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un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paralitico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9:2-8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2:1-12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5:17-26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La chiamata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</a:t>
                      </a:r>
                      <a:r>
                        <a:rPr sz="9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Matteo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9:17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2:13-22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5:27-39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4027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Gerusalemme per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Ia Pasqua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5:1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Il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cieco guarito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9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Bethesda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5:2-15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</a:t>
                      </a:r>
                      <a:r>
                        <a:rPr sz="9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contestato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5:16-47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signore del</a:t>
                      </a:r>
                      <a:r>
                        <a:rPr sz="9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sabato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12:1-8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2:23-28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6:1-5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La mano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guarita di</a:t>
                      </a:r>
                      <a:r>
                        <a:rPr sz="9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sabato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12:9-14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3:1-6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6:6-11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si ritira sul</a:t>
                      </a:r>
                      <a:r>
                        <a:rPr sz="9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lago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12:14-21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3:7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2504">
                <a:tc>
                  <a:txBody>
                    <a:bodyPr/>
                    <a:lstStyle/>
                    <a:p>
                      <a:pPr marL="4445">
                        <a:lnSpc>
                          <a:spcPts val="103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Molti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seguono Gesù per essere</a:t>
                      </a:r>
                      <a:r>
                        <a:rPr sz="9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guariti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952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3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4:23-25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3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3:7-12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952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9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21583" y="125966"/>
            <a:ext cx="1590675" cy="254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5" dirty="0">
                <a:solidFill>
                  <a:srgbClr val="BF0000"/>
                </a:solidFill>
                <a:latin typeface="Calibri"/>
                <a:cs typeface="Calibri"/>
              </a:rPr>
              <a:t>Il </a:t>
            </a:r>
            <a:r>
              <a:rPr sz="1500" dirty="0">
                <a:solidFill>
                  <a:srgbClr val="BF0000"/>
                </a:solidFill>
                <a:latin typeface="Calibri"/>
                <a:cs typeface="Calibri"/>
              </a:rPr>
              <a:t>Vangelo </a:t>
            </a:r>
            <a:r>
              <a:rPr sz="1500" spc="-5" dirty="0">
                <a:solidFill>
                  <a:srgbClr val="BF0000"/>
                </a:solidFill>
                <a:latin typeface="Calibri"/>
                <a:cs typeface="Calibri"/>
              </a:rPr>
              <a:t>di</a:t>
            </a:r>
            <a:r>
              <a:rPr sz="1500" spc="-8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500" spc="-5" dirty="0">
                <a:solidFill>
                  <a:srgbClr val="BF0000"/>
                </a:solidFill>
                <a:latin typeface="Calibri"/>
                <a:cs typeface="Calibri"/>
              </a:rPr>
              <a:t>Vangeli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85216" y="4443996"/>
            <a:ext cx="3175" cy="167640"/>
          </a:xfrm>
          <a:custGeom>
            <a:avLst/>
            <a:gdLst/>
            <a:ahLst/>
            <a:cxnLst/>
            <a:rect l="l" t="t" r="r" b="b"/>
            <a:pathLst>
              <a:path w="3175" h="167639">
                <a:moveTo>
                  <a:pt x="3035" y="164592"/>
                </a:moveTo>
                <a:lnTo>
                  <a:pt x="0" y="164592"/>
                </a:lnTo>
                <a:lnTo>
                  <a:pt x="0" y="167640"/>
                </a:lnTo>
                <a:lnTo>
                  <a:pt x="3035" y="167640"/>
                </a:lnTo>
                <a:lnTo>
                  <a:pt x="3035" y="164592"/>
                </a:lnTo>
                <a:close/>
              </a:path>
              <a:path w="3175" h="167639">
                <a:moveTo>
                  <a:pt x="3035" y="158496"/>
                </a:moveTo>
                <a:lnTo>
                  <a:pt x="0" y="158496"/>
                </a:lnTo>
                <a:lnTo>
                  <a:pt x="0" y="161544"/>
                </a:lnTo>
                <a:lnTo>
                  <a:pt x="3035" y="161544"/>
                </a:lnTo>
                <a:lnTo>
                  <a:pt x="3035" y="158496"/>
                </a:lnTo>
                <a:close/>
              </a:path>
              <a:path w="3175" h="167639">
                <a:moveTo>
                  <a:pt x="3035" y="152400"/>
                </a:moveTo>
                <a:lnTo>
                  <a:pt x="0" y="152400"/>
                </a:lnTo>
                <a:lnTo>
                  <a:pt x="0" y="155448"/>
                </a:lnTo>
                <a:lnTo>
                  <a:pt x="3035" y="155448"/>
                </a:lnTo>
                <a:lnTo>
                  <a:pt x="3035" y="152400"/>
                </a:lnTo>
                <a:close/>
              </a:path>
              <a:path w="3175" h="167639">
                <a:moveTo>
                  <a:pt x="3035" y="146304"/>
                </a:moveTo>
                <a:lnTo>
                  <a:pt x="0" y="146304"/>
                </a:lnTo>
                <a:lnTo>
                  <a:pt x="0" y="149352"/>
                </a:lnTo>
                <a:lnTo>
                  <a:pt x="3035" y="149352"/>
                </a:lnTo>
                <a:lnTo>
                  <a:pt x="3035" y="146304"/>
                </a:lnTo>
                <a:close/>
              </a:path>
              <a:path w="3175" h="167639">
                <a:moveTo>
                  <a:pt x="3035" y="140208"/>
                </a:moveTo>
                <a:lnTo>
                  <a:pt x="0" y="140208"/>
                </a:lnTo>
                <a:lnTo>
                  <a:pt x="0" y="143256"/>
                </a:lnTo>
                <a:lnTo>
                  <a:pt x="3035" y="143256"/>
                </a:lnTo>
                <a:lnTo>
                  <a:pt x="3035" y="140208"/>
                </a:lnTo>
                <a:close/>
              </a:path>
              <a:path w="3175" h="167639">
                <a:moveTo>
                  <a:pt x="3035" y="134112"/>
                </a:moveTo>
                <a:lnTo>
                  <a:pt x="0" y="134112"/>
                </a:lnTo>
                <a:lnTo>
                  <a:pt x="0" y="137160"/>
                </a:lnTo>
                <a:lnTo>
                  <a:pt x="3035" y="137160"/>
                </a:lnTo>
                <a:lnTo>
                  <a:pt x="3035" y="134112"/>
                </a:lnTo>
                <a:close/>
              </a:path>
              <a:path w="3175" h="167639">
                <a:moveTo>
                  <a:pt x="3035" y="128016"/>
                </a:moveTo>
                <a:lnTo>
                  <a:pt x="0" y="128016"/>
                </a:lnTo>
                <a:lnTo>
                  <a:pt x="0" y="131064"/>
                </a:lnTo>
                <a:lnTo>
                  <a:pt x="3035" y="131064"/>
                </a:lnTo>
                <a:lnTo>
                  <a:pt x="3035" y="128016"/>
                </a:lnTo>
                <a:close/>
              </a:path>
              <a:path w="3175" h="167639">
                <a:moveTo>
                  <a:pt x="3035" y="121920"/>
                </a:moveTo>
                <a:lnTo>
                  <a:pt x="0" y="121920"/>
                </a:lnTo>
                <a:lnTo>
                  <a:pt x="0" y="124968"/>
                </a:lnTo>
                <a:lnTo>
                  <a:pt x="3035" y="124968"/>
                </a:lnTo>
                <a:lnTo>
                  <a:pt x="3035" y="121920"/>
                </a:lnTo>
                <a:close/>
              </a:path>
              <a:path w="3175" h="167639">
                <a:moveTo>
                  <a:pt x="3035" y="115824"/>
                </a:moveTo>
                <a:lnTo>
                  <a:pt x="0" y="115824"/>
                </a:lnTo>
                <a:lnTo>
                  <a:pt x="0" y="118872"/>
                </a:lnTo>
                <a:lnTo>
                  <a:pt x="3035" y="118872"/>
                </a:lnTo>
                <a:lnTo>
                  <a:pt x="3035" y="115824"/>
                </a:lnTo>
                <a:close/>
              </a:path>
              <a:path w="3175" h="167639">
                <a:moveTo>
                  <a:pt x="3035" y="109728"/>
                </a:moveTo>
                <a:lnTo>
                  <a:pt x="0" y="109728"/>
                </a:lnTo>
                <a:lnTo>
                  <a:pt x="0" y="112776"/>
                </a:lnTo>
                <a:lnTo>
                  <a:pt x="3035" y="112776"/>
                </a:lnTo>
                <a:lnTo>
                  <a:pt x="3035" y="109728"/>
                </a:lnTo>
                <a:close/>
              </a:path>
              <a:path w="3175" h="167639">
                <a:moveTo>
                  <a:pt x="3035" y="103632"/>
                </a:moveTo>
                <a:lnTo>
                  <a:pt x="0" y="103632"/>
                </a:lnTo>
                <a:lnTo>
                  <a:pt x="0" y="106680"/>
                </a:lnTo>
                <a:lnTo>
                  <a:pt x="3035" y="106680"/>
                </a:lnTo>
                <a:lnTo>
                  <a:pt x="3035" y="103632"/>
                </a:lnTo>
                <a:close/>
              </a:path>
              <a:path w="3175" h="167639">
                <a:moveTo>
                  <a:pt x="3035" y="97536"/>
                </a:moveTo>
                <a:lnTo>
                  <a:pt x="0" y="97536"/>
                </a:lnTo>
                <a:lnTo>
                  <a:pt x="0" y="100584"/>
                </a:lnTo>
                <a:lnTo>
                  <a:pt x="3035" y="100584"/>
                </a:lnTo>
                <a:lnTo>
                  <a:pt x="3035" y="97536"/>
                </a:lnTo>
                <a:close/>
              </a:path>
              <a:path w="3175" h="167639">
                <a:moveTo>
                  <a:pt x="3035" y="91440"/>
                </a:moveTo>
                <a:lnTo>
                  <a:pt x="0" y="91440"/>
                </a:lnTo>
                <a:lnTo>
                  <a:pt x="0" y="94488"/>
                </a:lnTo>
                <a:lnTo>
                  <a:pt x="3035" y="94488"/>
                </a:lnTo>
                <a:lnTo>
                  <a:pt x="3035" y="91440"/>
                </a:lnTo>
                <a:close/>
              </a:path>
              <a:path w="3175" h="167639">
                <a:moveTo>
                  <a:pt x="3035" y="85344"/>
                </a:moveTo>
                <a:lnTo>
                  <a:pt x="0" y="85344"/>
                </a:lnTo>
                <a:lnTo>
                  <a:pt x="0" y="88392"/>
                </a:lnTo>
                <a:lnTo>
                  <a:pt x="3035" y="88392"/>
                </a:lnTo>
                <a:lnTo>
                  <a:pt x="3035" y="85344"/>
                </a:lnTo>
                <a:close/>
              </a:path>
              <a:path w="3175" h="167639">
                <a:moveTo>
                  <a:pt x="3035" y="79248"/>
                </a:moveTo>
                <a:lnTo>
                  <a:pt x="0" y="79248"/>
                </a:lnTo>
                <a:lnTo>
                  <a:pt x="0" y="82296"/>
                </a:lnTo>
                <a:lnTo>
                  <a:pt x="3035" y="82296"/>
                </a:lnTo>
                <a:lnTo>
                  <a:pt x="3035" y="79248"/>
                </a:lnTo>
                <a:close/>
              </a:path>
              <a:path w="3175" h="167639">
                <a:moveTo>
                  <a:pt x="3035" y="73152"/>
                </a:moveTo>
                <a:lnTo>
                  <a:pt x="0" y="73152"/>
                </a:lnTo>
                <a:lnTo>
                  <a:pt x="0" y="76200"/>
                </a:lnTo>
                <a:lnTo>
                  <a:pt x="3035" y="76200"/>
                </a:lnTo>
                <a:lnTo>
                  <a:pt x="3035" y="73152"/>
                </a:lnTo>
                <a:close/>
              </a:path>
              <a:path w="3175" h="167639">
                <a:moveTo>
                  <a:pt x="3035" y="67056"/>
                </a:moveTo>
                <a:lnTo>
                  <a:pt x="0" y="67056"/>
                </a:lnTo>
                <a:lnTo>
                  <a:pt x="0" y="70104"/>
                </a:lnTo>
                <a:lnTo>
                  <a:pt x="3035" y="70104"/>
                </a:lnTo>
                <a:lnTo>
                  <a:pt x="3035" y="67056"/>
                </a:lnTo>
                <a:close/>
              </a:path>
              <a:path w="3175" h="167639">
                <a:moveTo>
                  <a:pt x="3035" y="60960"/>
                </a:moveTo>
                <a:lnTo>
                  <a:pt x="0" y="60960"/>
                </a:lnTo>
                <a:lnTo>
                  <a:pt x="0" y="64008"/>
                </a:lnTo>
                <a:lnTo>
                  <a:pt x="3035" y="64008"/>
                </a:lnTo>
                <a:lnTo>
                  <a:pt x="3035" y="60960"/>
                </a:lnTo>
                <a:close/>
              </a:path>
              <a:path w="3175" h="167639">
                <a:moveTo>
                  <a:pt x="3035" y="54864"/>
                </a:moveTo>
                <a:lnTo>
                  <a:pt x="0" y="54864"/>
                </a:lnTo>
                <a:lnTo>
                  <a:pt x="0" y="57912"/>
                </a:lnTo>
                <a:lnTo>
                  <a:pt x="3035" y="57912"/>
                </a:lnTo>
                <a:lnTo>
                  <a:pt x="3035" y="54864"/>
                </a:lnTo>
                <a:close/>
              </a:path>
              <a:path w="3175" h="167639">
                <a:moveTo>
                  <a:pt x="3035" y="48768"/>
                </a:moveTo>
                <a:lnTo>
                  <a:pt x="0" y="48768"/>
                </a:lnTo>
                <a:lnTo>
                  <a:pt x="0" y="51816"/>
                </a:lnTo>
                <a:lnTo>
                  <a:pt x="3035" y="51816"/>
                </a:lnTo>
                <a:lnTo>
                  <a:pt x="3035" y="48768"/>
                </a:lnTo>
                <a:close/>
              </a:path>
              <a:path w="3175" h="167639">
                <a:moveTo>
                  <a:pt x="3035" y="42672"/>
                </a:moveTo>
                <a:lnTo>
                  <a:pt x="0" y="42672"/>
                </a:lnTo>
                <a:lnTo>
                  <a:pt x="0" y="45720"/>
                </a:lnTo>
                <a:lnTo>
                  <a:pt x="3035" y="45720"/>
                </a:lnTo>
                <a:lnTo>
                  <a:pt x="3035" y="42672"/>
                </a:lnTo>
                <a:close/>
              </a:path>
              <a:path w="3175" h="167639">
                <a:moveTo>
                  <a:pt x="3035" y="36576"/>
                </a:moveTo>
                <a:lnTo>
                  <a:pt x="0" y="36576"/>
                </a:lnTo>
                <a:lnTo>
                  <a:pt x="0" y="39624"/>
                </a:lnTo>
                <a:lnTo>
                  <a:pt x="3035" y="39624"/>
                </a:lnTo>
                <a:lnTo>
                  <a:pt x="3035" y="36576"/>
                </a:lnTo>
                <a:close/>
              </a:path>
              <a:path w="3175" h="167639">
                <a:moveTo>
                  <a:pt x="3035" y="30480"/>
                </a:moveTo>
                <a:lnTo>
                  <a:pt x="0" y="30480"/>
                </a:lnTo>
                <a:lnTo>
                  <a:pt x="0" y="33528"/>
                </a:lnTo>
                <a:lnTo>
                  <a:pt x="3035" y="33528"/>
                </a:lnTo>
                <a:lnTo>
                  <a:pt x="3035" y="30480"/>
                </a:lnTo>
                <a:close/>
              </a:path>
              <a:path w="3175" h="167639">
                <a:moveTo>
                  <a:pt x="3035" y="24384"/>
                </a:moveTo>
                <a:lnTo>
                  <a:pt x="0" y="24384"/>
                </a:lnTo>
                <a:lnTo>
                  <a:pt x="0" y="27432"/>
                </a:lnTo>
                <a:lnTo>
                  <a:pt x="3035" y="27432"/>
                </a:lnTo>
                <a:lnTo>
                  <a:pt x="3035" y="24384"/>
                </a:lnTo>
                <a:close/>
              </a:path>
              <a:path w="3175" h="167639">
                <a:moveTo>
                  <a:pt x="3035" y="18288"/>
                </a:moveTo>
                <a:lnTo>
                  <a:pt x="0" y="18288"/>
                </a:lnTo>
                <a:lnTo>
                  <a:pt x="0" y="21336"/>
                </a:lnTo>
                <a:lnTo>
                  <a:pt x="3035" y="21336"/>
                </a:lnTo>
                <a:lnTo>
                  <a:pt x="3035" y="18288"/>
                </a:lnTo>
                <a:close/>
              </a:path>
              <a:path w="3175" h="167639">
                <a:moveTo>
                  <a:pt x="3035" y="12192"/>
                </a:moveTo>
                <a:lnTo>
                  <a:pt x="0" y="12192"/>
                </a:lnTo>
                <a:lnTo>
                  <a:pt x="0" y="15240"/>
                </a:lnTo>
                <a:lnTo>
                  <a:pt x="3035" y="15240"/>
                </a:lnTo>
                <a:lnTo>
                  <a:pt x="3035" y="12192"/>
                </a:lnTo>
                <a:close/>
              </a:path>
              <a:path w="3175" h="167639">
                <a:moveTo>
                  <a:pt x="3035" y="6096"/>
                </a:moveTo>
                <a:lnTo>
                  <a:pt x="0" y="6096"/>
                </a:lnTo>
                <a:lnTo>
                  <a:pt x="0" y="9144"/>
                </a:lnTo>
                <a:lnTo>
                  <a:pt x="3035" y="9144"/>
                </a:lnTo>
                <a:lnTo>
                  <a:pt x="3035" y="6096"/>
                </a:lnTo>
                <a:close/>
              </a:path>
              <a:path w="3175" h="167639">
                <a:moveTo>
                  <a:pt x="3035" y="0"/>
                </a:moveTo>
                <a:lnTo>
                  <a:pt x="0" y="0"/>
                </a:lnTo>
                <a:lnTo>
                  <a:pt x="0" y="3048"/>
                </a:lnTo>
                <a:lnTo>
                  <a:pt x="3035" y="3048"/>
                </a:lnTo>
                <a:lnTo>
                  <a:pt x="3035" y="0"/>
                </a:lnTo>
                <a:close/>
              </a:path>
            </a:pathLst>
          </a:custGeom>
          <a:solidFill>
            <a:srgbClr val="D8D8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086600" y="4425708"/>
            <a:ext cx="3175" cy="180340"/>
          </a:xfrm>
          <a:custGeom>
            <a:avLst/>
            <a:gdLst/>
            <a:ahLst/>
            <a:cxnLst/>
            <a:rect l="l" t="t" r="r" b="b"/>
            <a:pathLst>
              <a:path w="3175" h="180339">
                <a:moveTo>
                  <a:pt x="3048" y="176784"/>
                </a:moveTo>
                <a:lnTo>
                  <a:pt x="0" y="176784"/>
                </a:lnTo>
                <a:lnTo>
                  <a:pt x="0" y="179832"/>
                </a:lnTo>
                <a:lnTo>
                  <a:pt x="3048" y="179832"/>
                </a:lnTo>
                <a:lnTo>
                  <a:pt x="3048" y="176784"/>
                </a:lnTo>
                <a:close/>
              </a:path>
              <a:path w="3175" h="180339">
                <a:moveTo>
                  <a:pt x="3048" y="170688"/>
                </a:moveTo>
                <a:lnTo>
                  <a:pt x="0" y="170688"/>
                </a:lnTo>
                <a:lnTo>
                  <a:pt x="0" y="173736"/>
                </a:lnTo>
                <a:lnTo>
                  <a:pt x="3048" y="173736"/>
                </a:lnTo>
                <a:lnTo>
                  <a:pt x="3048" y="170688"/>
                </a:lnTo>
                <a:close/>
              </a:path>
              <a:path w="3175" h="180339">
                <a:moveTo>
                  <a:pt x="3048" y="164592"/>
                </a:moveTo>
                <a:lnTo>
                  <a:pt x="0" y="164592"/>
                </a:lnTo>
                <a:lnTo>
                  <a:pt x="0" y="167640"/>
                </a:lnTo>
                <a:lnTo>
                  <a:pt x="3048" y="167640"/>
                </a:lnTo>
                <a:lnTo>
                  <a:pt x="3048" y="164592"/>
                </a:lnTo>
                <a:close/>
              </a:path>
              <a:path w="3175" h="180339">
                <a:moveTo>
                  <a:pt x="3048" y="158496"/>
                </a:moveTo>
                <a:lnTo>
                  <a:pt x="0" y="158496"/>
                </a:lnTo>
                <a:lnTo>
                  <a:pt x="0" y="161544"/>
                </a:lnTo>
                <a:lnTo>
                  <a:pt x="3048" y="161544"/>
                </a:lnTo>
                <a:lnTo>
                  <a:pt x="3048" y="158496"/>
                </a:lnTo>
                <a:close/>
              </a:path>
              <a:path w="3175" h="180339">
                <a:moveTo>
                  <a:pt x="3048" y="152400"/>
                </a:moveTo>
                <a:lnTo>
                  <a:pt x="0" y="152400"/>
                </a:lnTo>
                <a:lnTo>
                  <a:pt x="0" y="155448"/>
                </a:lnTo>
                <a:lnTo>
                  <a:pt x="3048" y="155448"/>
                </a:lnTo>
                <a:lnTo>
                  <a:pt x="3048" y="152400"/>
                </a:lnTo>
                <a:close/>
              </a:path>
              <a:path w="3175" h="180339">
                <a:moveTo>
                  <a:pt x="3048" y="146304"/>
                </a:moveTo>
                <a:lnTo>
                  <a:pt x="0" y="146304"/>
                </a:lnTo>
                <a:lnTo>
                  <a:pt x="0" y="149352"/>
                </a:lnTo>
                <a:lnTo>
                  <a:pt x="3048" y="149352"/>
                </a:lnTo>
                <a:lnTo>
                  <a:pt x="3048" y="146304"/>
                </a:lnTo>
                <a:close/>
              </a:path>
              <a:path w="3175" h="180339">
                <a:moveTo>
                  <a:pt x="3048" y="140208"/>
                </a:moveTo>
                <a:lnTo>
                  <a:pt x="0" y="140208"/>
                </a:lnTo>
                <a:lnTo>
                  <a:pt x="0" y="143256"/>
                </a:lnTo>
                <a:lnTo>
                  <a:pt x="3048" y="143256"/>
                </a:lnTo>
                <a:lnTo>
                  <a:pt x="3048" y="140208"/>
                </a:lnTo>
                <a:close/>
              </a:path>
              <a:path w="3175" h="180339">
                <a:moveTo>
                  <a:pt x="3048" y="134112"/>
                </a:moveTo>
                <a:lnTo>
                  <a:pt x="0" y="134112"/>
                </a:lnTo>
                <a:lnTo>
                  <a:pt x="0" y="137160"/>
                </a:lnTo>
                <a:lnTo>
                  <a:pt x="3048" y="137160"/>
                </a:lnTo>
                <a:lnTo>
                  <a:pt x="3048" y="134112"/>
                </a:lnTo>
                <a:close/>
              </a:path>
              <a:path w="3175" h="180339">
                <a:moveTo>
                  <a:pt x="3048" y="128016"/>
                </a:moveTo>
                <a:lnTo>
                  <a:pt x="0" y="128016"/>
                </a:lnTo>
                <a:lnTo>
                  <a:pt x="0" y="131064"/>
                </a:lnTo>
                <a:lnTo>
                  <a:pt x="3048" y="131064"/>
                </a:lnTo>
                <a:lnTo>
                  <a:pt x="3048" y="128016"/>
                </a:lnTo>
                <a:close/>
              </a:path>
              <a:path w="3175" h="180339">
                <a:moveTo>
                  <a:pt x="3048" y="121920"/>
                </a:moveTo>
                <a:lnTo>
                  <a:pt x="0" y="121920"/>
                </a:lnTo>
                <a:lnTo>
                  <a:pt x="0" y="124968"/>
                </a:lnTo>
                <a:lnTo>
                  <a:pt x="3048" y="124968"/>
                </a:lnTo>
                <a:lnTo>
                  <a:pt x="3048" y="121920"/>
                </a:lnTo>
                <a:close/>
              </a:path>
              <a:path w="3175" h="180339">
                <a:moveTo>
                  <a:pt x="3048" y="115824"/>
                </a:moveTo>
                <a:lnTo>
                  <a:pt x="0" y="115824"/>
                </a:lnTo>
                <a:lnTo>
                  <a:pt x="0" y="118872"/>
                </a:lnTo>
                <a:lnTo>
                  <a:pt x="3048" y="118872"/>
                </a:lnTo>
                <a:lnTo>
                  <a:pt x="3048" y="115824"/>
                </a:lnTo>
                <a:close/>
              </a:path>
              <a:path w="3175" h="180339">
                <a:moveTo>
                  <a:pt x="3048" y="109728"/>
                </a:moveTo>
                <a:lnTo>
                  <a:pt x="0" y="109728"/>
                </a:lnTo>
                <a:lnTo>
                  <a:pt x="0" y="112776"/>
                </a:lnTo>
                <a:lnTo>
                  <a:pt x="3048" y="112776"/>
                </a:lnTo>
                <a:lnTo>
                  <a:pt x="3048" y="109728"/>
                </a:lnTo>
                <a:close/>
              </a:path>
              <a:path w="3175" h="180339">
                <a:moveTo>
                  <a:pt x="3048" y="103632"/>
                </a:moveTo>
                <a:lnTo>
                  <a:pt x="0" y="103632"/>
                </a:lnTo>
                <a:lnTo>
                  <a:pt x="0" y="106680"/>
                </a:lnTo>
                <a:lnTo>
                  <a:pt x="3048" y="106680"/>
                </a:lnTo>
                <a:lnTo>
                  <a:pt x="3048" y="103632"/>
                </a:lnTo>
                <a:close/>
              </a:path>
              <a:path w="3175" h="180339">
                <a:moveTo>
                  <a:pt x="3048" y="97536"/>
                </a:moveTo>
                <a:lnTo>
                  <a:pt x="0" y="97536"/>
                </a:lnTo>
                <a:lnTo>
                  <a:pt x="0" y="100584"/>
                </a:lnTo>
                <a:lnTo>
                  <a:pt x="3048" y="100584"/>
                </a:lnTo>
                <a:lnTo>
                  <a:pt x="3048" y="97536"/>
                </a:lnTo>
                <a:close/>
              </a:path>
              <a:path w="3175" h="180339">
                <a:moveTo>
                  <a:pt x="3048" y="91440"/>
                </a:moveTo>
                <a:lnTo>
                  <a:pt x="0" y="91440"/>
                </a:lnTo>
                <a:lnTo>
                  <a:pt x="0" y="94488"/>
                </a:lnTo>
                <a:lnTo>
                  <a:pt x="3048" y="94488"/>
                </a:lnTo>
                <a:lnTo>
                  <a:pt x="3048" y="91440"/>
                </a:lnTo>
                <a:close/>
              </a:path>
              <a:path w="3175" h="180339">
                <a:moveTo>
                  <a:pt x="3048" y="85344"/>
                </a:moveTo>
                <a:lnTo>
                  <a:pt x="0" y="85344"/>
                </a:lnTo>
                <a:lnTo>
                  <a:pt x="0" y="88392"/>
                </a:lnTo>
                <a:lnTo>
                  <a:pt x="3048" y="88392"/>
                </a:lnTo>
                <a:lnTo>
                  <a:pt x="3048" y="85344"/>
                </a:lnTo>
                <a:close/>
              </a:path>
              <a:path w="3175" h="180339">
                <a:moveTo>
                  <a:pt x="3048" y="79248"/>
                </a:moveTo>
                <a:lnTo>
                  <a:pt x="0" y="79248"/>
                </a:lnTo>
                <a:lnTo>
                  <a:pt x="0" y="82296"/>
                </a:lnTo>
                <a:lnTo>
                  <a:pt x="3048" y="82296"/>
                </a:lnTo>
                <a:lnTo>
                  <a:pt x="3048" y="79248"/>
                </a:lnTo>
                <a:close/>
              </a:path>
              <a:path w="3175" h="180339">
                <a:moveTo>
                  <a:pt x="3048" y="73152"/>
                </a:moveTo>
                <a:lnTo>
                  <a:pt x="0" y="73152"/>
                </a:lnTo>
                <a:lnTo>
                  <a:pt x="0" y="76200"/>
                </a:lnTo>
                <a:lnTo>
                  <a:pt x="3048" y="76200"/>
                </a:lnTo>
                <a:lnTo>
                  <a:pt x="3048" y="73152"/>
                </a:lnTo>
                <a:close/>
              </a:path>
              <a:path w="3175" h="180339">
                <a:moveTo>
                  <a:pt x="3048" y="67056"/>
                </a:moveTo>
                <a:lnTo>
                  <a:pt x="0" y="67056"/>
                </a:lnTo>
                <a:lnTo>
                  <a:pt x="0" y="70104"/>
                </a:lnTo>
                <a:lnTo>
                  <a:pt x="3048" y="70104"/>
                </a:lnTo>
                <a:lnTo>
                  <a:pt x="3048" y="67056"/>
                </a:lnTo>
                <a:close/>
              </a:path>
              <a:path w="3175" h="180339">
                <a:moveTo>
                  <a:pt x="3048" y="60960"/>
                </a:moveTo>
                <a:lnTo>
                  <a:pt x="0" y="60960"/>
                </a:lnTo>
                <a:lnTo>
                  <a:pt x="0" y="64008"/>
                </a:lnTo>
                <a:lnTo>
                  <a:pt x="3048" y="64008"/>
                </a:lnTo>
                <a:lnTo>
                  <a:pt x="3048" y="60960"/>
                </a:lnTo>
                <a:close/>
              </a:path>
              <a:path w="3175" h="180339">
                <a:moveTo>
                  <a:pt x="3048" y="54864"/>
                </a:moveTo>
                <a:lnTo>
                  <a:pt x="0" y="54864"/>
                </a:lnTo>
                <a:lnTo>
                  <a:pt x="0" y="57912"/>
                </a:lnTo>
                <a:lnTo>
                  <a:pt x="3048" y="57912"/>
                </a:lnTo>
                <a:lnTo>
                  <a:pt x="3048" y="54864"/>
                </a:lnTo>
                <a:close/>
              </a:path>
              <a:path w="3175" h="180339">
                <a:moveTo>
                  <a:pt x="3048" y="48768"/>
                </a:moveTo>
                <a:lnTo>
                  <a:pt x="0" y="48768"/>
                </a:lnTo>
                <a:lnTo>
                  <a:pt x="0" y="51816"/>
                </a:lnTo>
                <a:lnTo>
                  <a:pt x="3048" y="51816"/>
                </a:lnTo>
                <a:lnTo>
                  <a:pt x="3048" y="48768"/>
                </a:lnTo>
                <a:close/>
              </a:path>
              <a:path w="3175" h="180339">
                <a:moveTo>
                  <a:pt x="3048" y="42672"/>
                </a:moveTo>
                <a:lnTo>
                  <a:pt x="0" y="42672"/>
                </a:lnTo>
                <a:lnTo>
                  <a:pt x="0" y="45720"/>
                </a:lnTo>
                <a:lnTo>
                  <a:pt x="3048" y="45720"/>
                </a:lnTo>
                <a:lnTo>
                  <a:pt x="3048" y="42672"/>
                </a:lnTo>
                <a:close/>
              </a:path>
              <a:path w="3175" h="180339">
                <a:moveTo>
                  <a:pt x="3048" y="36576"/>
                </a:moveTo>
                <a:lnTo>
                  <a:pt x="0" y="36576"/>
                </a:lnTo>
                <a:lnTo>
                  <a:pt x="0" y="39624"/>
                </a:lnTo>
                <a:lnTo>
                  <a:pt x="3048" y="39624"/>
                </a:lnTo>
                <a:lnTo>
                  <a:pt x="3048" y="36576"/>
                </a:lnTo>
                <a:close/>
              </a:path>
              <a:path w="3175" h="180339">
                <a:moveTo>
                  <a:pt x="3048" y="30480"/>
                </a:moveTo>
                <a:lnTo>
                  <a:pt x="0" y="30480"/>
                </a:lnTo>
                <a:lnTo>
                  <a:pt x="0" y="33528"/>
                </a:lnTo>
                <a:lnTo>
                  <a:pt x="3048" y="33528"/>
                </a:lnTo>
                <a:lnTo>
                  <a:pt x="3048" y="30480"/>
                </a:lnTo>
                <a:close/>
              </a:path>
              <a:path w="3175" h="180339">
                <a:moveTo>
                  <a:pt x="3048" y="24384"/>
                </a:moveTo>
                <a:lnTo>
                  <a:pt x="0" y="24384"/>
                </a:lnTo>
                <a:lnTo>
                  <a:pt x="0" y="27432"/>
                </a:lnTo>
                <a:lnTo>
                  <a:pt x="3048" y="27432"/>
                </a:lnTo>
                <a:lnTo>
                  <a:pt x="3048" y="24384"/>
                </a:lnTo>
                <a:close/>
              </a:path>
              <a:path w="3175" h="180339">
                <a:moveTo>
                  <a:pt x="3048" y="18288"/>
                </a:moveTo>
                <a:lnTo>
                  <a:pt x="0" y="18288"/>
                </a:lnTo>
                <a:lnTo>
                  <a:pt x="0" y="21336"/>
                </a:lnTo>
                <a:lnTo>
                  <a:pt x="3048" y="21336"/>
                </a:lnTo>
                <a:lnTo>
                  <a:pt x="3048" y="18288"/>
                </a:lnTo>
                <a:close/>
              </a:path>
              <a:path w="3175" h="180339">
                <a:moveTo>
                  <a:pt x="3048" y="12192"/>
                </a:moveTo>
                <a:lnTo>
                  <a:pt x="0" y="12192"/>
                </a:lnTo>
                <a:lnTo>
                  <a:pt x="0" y="15240"/>
                </a:lnTo>
                <a:lnTo>
                  <a:pt x="3048" y="15240"/>
                </a:lnTo>
                <a:lnTo>
                  <a:pt x="3048" y="12192"/>
                </a:lnTo>
                <a:close/>
              </a:path>
              <a:path w="3175" h="180339">
                <a:moveTo>
                  <a:pt x="3048" y="6096"/>
                </a:moveTo>
                <a:lnTo>
                  <a:pt x="0" y="6096"/>
                </a:lnTo>
                <a:lnTo>
                  <a:pt x="0" y="9144"/>
                </a:lnTo>
                <a:lnTo>
                  <a:pt x="3048" y="9144"/>
                </a:lnTo>
                <a:lnTo>
                  <a:pt x="3048" y="6096"/>
                </a:lnTo>
                <a:close/>
              </a:path>
              <a:path w="3175" h="180339">
                <a:moveTo>
                  <a:pt x="3048" y="0"/>
                </a:moveTo>
                <a:lnTo>
                  <a:pt x="0" y="0"/>
                </a:lnTo>
                <a:lnTo>
                  <a:pt x="0" y="3048"/>
                </a:lnTo>
                <a:lnTo>
                  <a:pt x="3048" y="3048"/>
                </a:lnTo>
                <a:lnTo>
                  <a:pt x="3048" y="0"/>
                </a:lnTo>
                <a:close/>
              </a:path>
            </a:pathLst>
          </a:custGeom>
          <a:solidFill>
            <a:srgbClr val="D8D8D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586740" y="566928"/>
          <a:ext cx="6493506" cy="405230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326765"/>
                <a:gridCol w="792479"/>
                <a:gridCol w="792479"/>
                <a:gridCol w="792479"/>
                <a:gridCol w="789304"/>
              </a:tblGrid>
              <a:tr h="222504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0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prega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sulla</a:t>
                      </a:r>
                      <a:r>
                        <a:rPr sz="9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montagna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0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6:12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sceglie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i 12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discepoli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3:13-19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6:13-16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scende tra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la folla e</a:t>
                      </a:r>
                      <a:r>
                        <a:rPr sz="9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guarisce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6:17-19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sale sul</a:t>
                      </a:r>
                      <a:r>
                        <a:rPr sz="9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monte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5:1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predica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sul</a:t>
                      </a:r>
                      <a:r>
                        <a:rPr sz="9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monte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5:1-8:1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6:20-49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4028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guarisce il servo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del</a:t>
                      </a:r>
                      <a:r>
                        <a:rPr sz="9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centurione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8:5-13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7:1-10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Il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figlio della vedova di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 Nain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7:11-17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Giovanni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invia i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discepoli da Gesù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11:2-6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7:18-23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loda Giovanni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Battista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11:7-19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7:24-35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rimprovera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tre</a:t>
                      </a:r>
                      <a:r>
                        <a:rPr sz="9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città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11:20-30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cena con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un</a:t>
                      </a:r>
                      <a:r>
                        <a:rPr sz="9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fariseo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7:36-50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Le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donne</a:t>
                      </a:r>
                      <a:r>
                        <a:rPr sz="9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generose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8:1-3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guarisce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un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indemoniato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12:22-23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3:20-22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Invettive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ai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Farisei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12:24-37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3:22-30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Il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segno </a:t>
                      </a:r>
                      <a:r>
                        <a:rPr sz="900" spc="5" dirty="0">
                          <a:latin typeface="Calibri"/>
                          <a:cs typeface="Calibri"/>
                        </a:rPr>
                        <a:t>di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 Giona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12:38-45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La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famiglia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cerca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Gesù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12:46-50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3:31-35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8:19-21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Parabole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in riva al</a:t>
                      </a:r>
                      <a:r>
                        <a:rPr sz="9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mare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13:1-35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4:1-34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8:4-18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2503">
                <a:tc>
                  <a:txBody>
                    <a:bodyPr/>
                    <a:lstStyle/>
                    <a:p>
                      <a:pPr marL="4445">
                        <a:lnSpc>
                          <a:spcPts val="103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Spiegazione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delle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parabole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952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3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13:36-53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952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23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29032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Le origini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di</a:t>
            </a:r>
            <a:r>
              <a:rPr sz="1400" b="1" spc="-8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Gesù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770637"/>
            <a:ext cx="6507480" cy="2956560"/>
          </a:xfrm>
          <a:prstGeom prst="rect">
            <a:avLst/>
          </a:prstGeom>
        </p:spPr>
        <p:txBody>
          <a:bodyPr vert="horz" wrap="square" lIns="0" tIns="90170" rIns="0" bIns="0" rtlCol="0">
            <a:spAutoFit/>
          </a:bodyPr>
          <a:lstStyle/>
          <a:p>
            <a:pPr marL="2929255" algn="just">
              <a:lnSpc>
                <a:spcPct val="100000"/>
              </a:lnSpc>
              <a:spcBef>
                <a:spcPts val="710"/>
              </a:spcBef>
            </a:pPr>
            <a:r>
              <a:rPr sz="900" dirty="0">
                <a:latin typeface="Verdana"/>
                <a:cs typeface="Verdana"/>
              </a:rPr>
              <a:t>Genealogia di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Cristo figlio di </a:t>
            </a:r>
            <a:r>
              <a:rPr sz="900" spc="-5" dirty="0">
                <a:latin typeface="Verdana"/>
                <a:cs typeface="Verdana"/>
              </a:rPr>
              <a:t>Davide, figlio </a:t>
            </a:r>
            <a:r>
              <a:rPr sz="900" spc="-10" dirty="0">
                <a:latin typeface="Verdana"/>
                <a:cs typeface="Verdana"/>
              </a:rPr>
              <a:t>di</a:t>
            </a:r>
            <a:r>
              <a:rPr sz="900" spc="1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Abramo.</a:t>
            </a:r>
            <a:endParaRPr sz="900">
              <a:latin typeface="Verdana"/>
              <a:cs typeface="Verdana"/>
            </a:endParaRPr>
          </a:p>
          <a:p>
            <a:pPr marL="2929255" marR="5080" algn="just">
              <a:lnSpc>
                <a:spcPct val="1012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Abramo </a:t>
            </a:r>
            <a:r>
              <a:rPr sz="900" spc="-5" dirty="0">
                <a:latin typeface="Verdana"/>
                <a:cs typeface="Verdana"/>
              </a:rPr>
              <a:t>generò Isacco, Isacco </a:t>
            </a:r>
            <a:r>
              <a:rPr sz="900" dirty="0">
                <a:latin typeface="Verdana"/>
                <a:cs typeface="Verdana"/>
              </a:rPr>
              <a:t>generò Giacobbe, Giacobbe  </a:t>
            </a:r>
            <a:r>
              <a:rPr sz="900" spc="-5" dirty="0">
                <a:latin typeface="Verdana"/>
                <a:cs typeface="Verdana"/>
              </a:rPr>
              <a:t>generò </a:t>
            </a:r>
            <a:r>
              <a:rPr sz="900" dirty="0">
                <a:latin typeface="Verdana"/>
                <a:cs typeface="Verdana"/>
              </a:rPr>
              <a:t>Giuda e i suoi </a:t>
            </a:r>
            <a:r>
              <a:rPr sz="900" spc="-5" dirty="0">
                <a:latin typeface="Verdana"/>
                <a:cs typeface="Verdana"/>
              </a:rPr>
              <a:t>fratelli, </a:t>
            </a:r>
            <a:r>
              <a:rPr sz="900" dirty="0">
                <a:latin typeface="Verdana"/>
                <a:cs typeface="Verdana"/>
              </a:rPr>
              <a:t>Giuda generò Fares e </a:t>
            </a:r>
            <a:r>
              <a:rPr sz="900" spc="-5" dirty="0">
                <a:latin typeface="Verdana"/>
                <a:cs typeface="Verdana"/>
              </a:rPr>
              <a:t>Zara </a:t>
            </a:r>
            <a:r>
              <a:rPr sz="900" dirty="0">
                <a:latin typeface="Verdana"/>
                <a:cs typeface="Verdana"/>
              </a:rPr>
              <a:t>da  </a:t>
            </a:r>
            <a:r>
              <a:rPr sz="900" spc="-5" dirty="0">
                <a:latin typeface="Verdana"/>
                <a:cs typeface="Verdana"/>
              </a:rPr>
              <a:t>Tamar, Fares </a:t>
            </a:r>
            <a:r>
              <a:rPr sz="900" dirty="0">
                <a:latin typeface="Verdana"/>
                <a:cs typeface="Verdana"/>
              </a:rPr>
              <a:t>generò Esròm, Esròm generò </a:t>
            </a:r>
            <a:r>
              <a:rPr sz="900" spc="-5" dirty="0">
                <a:latin typeface="Verdana"/>
                <a:cs typeface="Verdana"/>
              </a:rPr>
              <a:t>Aram, Aram  generò </a:t>
            </a:r>
            <a:r>
              <a:rPr sz="900" dirty="0">
                <a:latin typeface="Verdana"/>
                <a:cs typeface="Verdana"/>
              </a:rPr>
              <a:t>Aminadàb, </a:t>
            </a:r>
            <a:r>
              <a:rPr sz="900" spc="-5" dirty="0">
                <a:latin typeface="Verdana"/>
                <a:cs typeface="Verdana"/>
              </a:rPr>
              <a:t>Aminadàb </a:t>
            </a:r>
            <a:r>
              <a:rPr sz="900" dirty="0">
                <a:latin typeface="Verdana"/>
                <a:cs typeface="Verdana"/>
              </a:rPr>
              <a:t>generò </a:t>
            </a:r>
            <a:r>
              <a:rPr sz="900" spc="-5" dirty="0">
                <a:latin typeface="Verdana"/>
                <a:cs typeface="Verdana"/>
              </a:rPr>
              <a:t>Naassòn, </a:t>
            </a:r>
            <a:r>
              <a:rPr sz="900" dirty="0">
                <a:latin typeface="Verdana"/>
                <a:cs typeface="Verdana"/>
              </a:rPr>
              <a:t>Naassòn  </a:t>
            </a:r>
            <a:r>
              <a:rPr sz="900" spc="-5" dirty="0">
                <a:latin typeface="Verdana"/>
                <a:cs typeface="Verdana"/>
              </a:rPr>
              <a:t>generò </a:t>
            </a:r>
            <a:r>
              <a:rPr sz="900" dirty="0">
                <a:latin typeface="Verdana"/>
                <a:cs typeface="Verdana"/>
              </a:rPr>
              <a:t>Salmòn, Salmòn generò Booz da Racab, Booz generò  Obed da Rut, </a:t>
            </a:r>
            <a:r>
              <a:rPr sz="900" spc="-5" dirty="0">
                <a:latin typeface="Verdana"/>
                <a:cs typeface="Verdana"/>
              </a:rPr>
              <a:t>Obed </a:t>
            </a:r>
            <a:r>
              <a:rPr sz="900" dirty="0">
                <a:latin typeface="Verdana"/>
                <a:cs typeface="Verdana"/>
              </a:rPr>
              <a:t>generò </a:t>
            </a:r>
            <a:r>
              <a:rPr sz="900" spc="-5" dirty="0">
                <a:latin typeface="Verdana"/>
                <a:cs typeface="Verdana"/>
              </a:rPr>
              <a:t>Iesse, Iesse </a:t>
            </a:r>
            <a:r>
              <a:rPr sz="900" dirty="0">
                <a:latin typeface="Verdana"/>
                <a:cs typeface="Verdana"/>
              </a:rPr>
              <a:t>generò il re Davide.  Davide generò </a:t>
            </a:r>
            <a:r>
              <a:rPr sz="900" spc="-5" dirty="0">
                <a:latin typeface="Verdana"/>
                <a:cs typeface="Verdana"/>
              </a:rPr>
              <a:t>Salomone </a:t>
            </a:r>
            <a:r>
              <a:rPr sz="900" dirty="0">
                <a:latin typeface="Verdana"/>
                <a:cs typeface="Verdana"/>
              </a:rPr>
              <a:t>da quella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era stata la moglie di  Urìa, Salomone </a:t>
            </a:r>
            <a:r>
              <a:rPr sz="900" spc="-5" dirty="0">
                <a:latin typeface="Verdana"/>
                <a:cs typeface="Verdana"/>
              </a:rPr>
              <a:t>generò Roboamo, </a:t>
            </a:r>
            <a:r>
              <a:rPr sz="900" dirty="0">
                <a:latin typeface="Verdana"/>
                <a:cs typeface="Verdana"/>
              </a:rPr>
              <a:t>Roboamo </a:t>
            </a:r>
            <a:r>
              <a:rPr sz="900" spc="-5" dirty="0">
                <a:latin typeface="Verdana"/>
                <a:cs typeface="Verdana"/>
              </a:rPr>
              <a:t>generò Abìa,  </a:t>
            </a:r>
            <a:r>
              <a:rPr sz="900" dirty="0">
                <a:latin typeface="Verdana"/>
                <a:cs typeface="Verdana"/>
              </a:rPr>
              <a:t>Abìa generò </a:t>
            </a:r>
            <a:r>
              <a:rPr sz="900" spc="-5" dirty="0">
                <a:latin typeface="Verdana"/>
                <a:cs typeface="Verdana"/>
              </a:rPr>
              <a:t>Asàf, </a:t>
            </a:r>
            <a:r>
              <a:rPr sz="900" dirty="0">
                <a:latin typeface="Verdana"/>
                <a:cs typeface="Verdana"/>
              </a:rPr>
              <a:t>Asàf generò Giòsafat, </a:t>
            </a:r>
            <a:r>
              <a:rPr sz="900" spc="-5" dirty="0">
                <a:latin typeface="Verdana"/>
                <a:cs typeface="Verdana"/>
              </a:rPr>
              <a:t>Giòsafat </a:t>
            </a:r>
            <a:r>
              <a:rPr sz="900" dirty="0">
                <a:latin typeface="Verdana"/>
                <a:cs typeface="Verdana"/>
              </a:rPr>
              <a:t>generò  </a:t>
            </a:r>
            <a:r>
              <a:rPr sz="900" spc="-5" dirty="0">
                <a:latin typeface="Verdana"/>
                <a:cs typeface="Verdana"/>
              </a:rPr>
              <a:t>Ioram, Ioram generò </a:t>
            </a:r>
            <a:r>
              <a:rPr sz="900" dirty="0">
                <a:latin typeface="Verdana"/>
                <a:cs typeface="Verdana"/>
              </a:rPr>
              <a:t>Ozia, Ozia </a:t>
            </a:r>
            <a:r>
              <a:rPr sz="900" spc="-5" dirty="0">
                <a:latin typeface="Verdana"/>
                <a:cs typeface="Verdana"/>
              </a:rPr>
              <a:t>generò Ioatam, </a:t>
            </a:r>
            <a:r>
              <a:rPr sz="900" dirty="0">
                <a:latin typeface="Verdana"/>
                <a:cs typeface="Verdana"/>
              </a:rPr>
              <a:t>Ioatam  </a:t>
            </a:r>
            <a:r>
              <a:rPr sz="900" spc="-5" dirty="0">
                <a:latin typeface="Verdana"/>
                <a:cs typeface="Verdana"/>
              </a:rPr>
              <a:t>generò Acaz, </a:t>
            </a:r>
            <a:r>
              <a:rPr sz="900" dirty="0">
                <a:latin typeface="Verdana"/>
                <a:cs typeface="Verdana"/>
              </a:rPr>
              <a:t>Acaz generò </a:t>
            </a:r>
            <a:r>
              <a:rPr sz="900" spc="-5" dirty="0">
                <a:latin typeface="Verdana"/>
                <a:cs typeface="Verdana"/>
              </a:rPr>
              <a:t>Ezechia, Ezechia </a:t>
            </a:r>
            <a:r>
              <a:rPr sz="900" dirty="0">
                <a:latin typeface="Verdana"/>
                <a:cs typeface="Verdana"/>
              </a:rPr>
              <a:t>generò </a:t>
            </a:r>
            <a:r>
              <a:rPr sz="900" spc="-5" dirty="0">
                <a:latin typeface="Verdana"/>
                <a:cs typeface="Verdana"/>
              </a:rPr>
              <a:t>Manasse,  Manasse </a:t>
            </a:r>
            <a:r>
              <a:rPr sz="900" dirty="0">
                <a:latin typeface="Verdana"/>
                <a:cs typeface="Verdana"/>
              </a:rPr>
              <a:t>generò Amos, Amos </a:t>
            </a:r>
            <a:r>
              <a:rPr sz="900" spc="-5" dirty="0">
                <a:latin typeface="Verdana"/>
                <a:cs typeface="Verdana"/>
              </a:rPr>
              <a:t>generò </a:t>
            </a:r>
            <a:r>
              <a:rPr sz="900" dirty="0">
                <a:latin typeface="Verdana"/>
                <a:cs typeface="Verdana"/>
              </a:rPr>
              <a:t>Giosia, </a:t>
            </a:r>
            <a:r>
              <a:rPr sz="900" spc="-5" dirty="0">
                <a:latin typeface="Verdana"/>
                <a:cs typeface="Verdana"/>
              </a:rPr>
              <a:t>Giosia generò  </a:t>
            </a:r>
            <a:r>
              <a:rPr sz="900" dirty="0">
                <a:latin typeface="Verdana"/>
                <a:cs typeface="Verdana"/>
              </a:rPr>
              <a:t>Ieconia e i suoi fratelli, al </a:t>
            </a:r>
            <a:r>
              <a:rPr sz="900" spc="-5" dirty="0">
                <a:latin typeface="Verdana"/>
                <a:cs typeface="Verdana"/>
              </a:rPr>
              <a:t>tempo </a:t>
            </a:r>
            <a:r>
              <a:rPr sz="900" dirty="0">
                <a:latin typeface="Verdana"/>
                <a:cs typeface="Verdana"/>
              </a:rPr>
              <a:t>della </a:t>
            </a:r>
            <a:r>
              <a:rPr sz="900" spc="-5" dirty="0">
                <a:latin typeface="Verdana"/>
                <a:cs typeface="Verdana"/>
              </a:rPr>
              <a:t>deportazione </a:t>
            </a:r>
            <a:r>
              <a:rPr sz="900" dirty="0">
                <a:latin typeface="Verdana"/>
                <a:cs typeface="Verdana"/>
              </a:rPr>
              <a:t>in  Babilonia. </a:t>
            </a:r>
            <a:r>
              <a:rPr sz="900" spc="-5" dirty="0">
                <a:latin typeface="Verdana"/>
                <a:cs typeface="Verdana"/>
              </a:rPr>
              <a:t>Dopo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deportazione </a:t>
            </a:r>
            <a:r>
              <a:rPr sz="900" dirty="0">
                <a:latin typeface="Verdana"/>
                <a:cs typeface="Verdana"/>
              </a:rPr>
              <a:t>in Babilonia, Ieconia</a:t>
            </a:r>
            <a:r>
              <a:rPr sz="900" spc="6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generò</a:t>
            </a:r>
            <a:endParaRPr sz="900">
              <a:latin typeface="Verdana"/>
              <a:cs typeface="Verdana"/>
            </a:endParaRPr>
          </a:p>
          <a:p>
            <a:pPr marL="12700" marR="5715" algn="just">
              <a:lnSpc>
                <a:spcPct val="101099"/>
              </a:lnSpc>
              <a:spcBef>
                <a:spcPts val="10"/>
              </a:spcBef>
            </a:pPr>
            <a:r>
              <a:rPr sz="900" dirty="0">
                <a:latin typeface="Verdana"/>
                <a:cs typeface="Verdana"/>
              </a:rPr>
              <a:t>Salatiel, Salatiel </a:t>
            </a:r>
            <a:r>
              <a:rPr sz="900" spc="-5" dirty="0">
                <a:latin typeface="Verdana"/>
                <a:cs typeface="Verdana"/>
              </a:rPr>
              <a:t>generò Zorobabèle, Zorobabèle generò </a:t>
            </a:r>
            <a:r>
              <a:rPr sz="900" dirty="0">
                <a:latin typeface="Verdana"/>
                <a:cs typeface="Verdana"/>
              </a:rPr>
              <a:t>Abiùd, </a:t>
            </a:r>
            <a:r>
              <a:rPr sz="900" spc="-5" dirty="0">
                <a:latin typeface="Verdana"/>
                <a:cs typeface="Verdana"/>
              </a:rPr>
              <a:t>Abiùd generò </a:t>
            </a:r>
            <a:r>
              <a:rPr sz="900" dirty="0">
                <a:latin typeface="Verdana"/>
                <a:cs typeface="Verdana"/>
              </a:rPr>
              <a:t>Elìacim, Elìacim generò </a:t>
            </a:r>
            <a:r>
              <a:rPr sz="900" spc="-5" dirty="0">
                <a:latin typeface="Verdana"/>
                <a:cs typeface="Verdana"/>
              </a:rPr>
              <a:t>Azor, Azor  generò </a:t>
            </a:r>
            <a:r>
              <a:rPr sz="900" dirty="0">
                <a:latin typeface="Verdana"/>
                <a:cs typeface="Verdana"/>
              </a:rPr>
              <a:t>Sadoc, </a:t>
            </a:r>
            <a:r>
              <a:rPr sz="900" spc="-5" dirty="0">
                <a:latin typeface="Verdana"/>
                <a:cs typeface="Verdana"/>
              </a:rPr>
              <a:t>Sadoc </a:t>
            </a:r>
            <a:r>
              <a:rPr sz="900" dirty="0">
                <a:latin typeface="Verdana"/>
                <a:cs typeface="Verdana"/>
              </a:rPr>
              <a:t>generò </a:t>
            </a:r>
            <a:r>
              <a:rPr sz="900" spc="-5" dirty="0">
                <a:latin typeface="Verdana"/>
                <a:cs typeface="Verdana"/>
              </a:rPr>
              <a:t>Achim, Achim </a:t>
            </a:r>
            <a:r>
              <a:rPr sz="900" dirty="0">
                <a:latin typeface="Verdana"/>
                <a:cs typeface="Verdana"/>
              </a:rPr>
              <a:t>generò Eliùd, </a:t>
            </a:r>
            <a:r>
              <a:rPr sz="900" spc="-5" dirty="0">
                <a:latin typeface="Verdana"/>
                <a:cs typeface="Verdana"/>
              </a:rPr>
              <a:t>Eliùd </a:t>
            </a:r>
            <a:r>
              <a:rPr sz="900" dirty="0">
                <a:latin typeface="Verdana"/>
                <a:cs typeface="Verdana"/>
              </a:rPr>
              <a:t>generò </a:t>
            </a:r>
            <a:r>
              <a:rPr sz="900" spc="-5" dirty="0">
                <a:latin typeface="Verdana"/>
                <a:cs typeface="Verdana"/>
              </a:rPr>
              <a:t>Eleàzar, Eleàzar </a:t>
            </a:r>
            <a:r>
              <a:rPr sz="900" dirty="0">
                <a:latin typeface="Verdana"/>
                <a:cs typeface="Verdana"/>
              </a:rPr>
              <a:t>generò </a:t>
            </a:r>
            <a:r>
              <a:rPr sz="900" spc="-5" dirty="0">
                <a:latin typeface="Verdana"/>
                <a:cs typeface="Verdana"/>
              </a:rPr>
              <a:t>Mattan, </a:t>
            </a:r>
            <a:r>
              <a:rPr sz="900" dirty="0">
                <a:latin typeface="Verdana"/>
                <a:cs typeface="Verdana"/>
              </a:rPr>
              <a:t>Mattan  </a:t>
            </a:r>
            <a:r>
              <a:rPr sz="900" spc="-5" dirty="0">
                <a:latin typeface="Verdana"/>
                <a:cs typeface="Verdana"/>
              </a:rPr>
              <a:t>generò Giacobbe, </a:t>
            </a:r>
            <a:r>
              <a:rPr sz="900" dirty="0">
                <a:latin typeface="Verdana"/>
                <a:cs typeface="Verdana"/>
              </a:rPr>
              <a:t>Giacobbe generò Giuseppe, lo sposo di </a:t>
            </a:r>
            <a:r>
              <a:rPr sz="900" spc="-5" dirty="0">
                <a:latin typeface="Verdana"/>
                <a:cs typeface="Verdana"/>
              </a:rPr>
              <a:t>Maria, </a:t>
            </a:r>
            <a:r>
              <a:rPr sz="900" dirty="0">
                <a:latin typeface="Verdana"/>
                <a:cs typeface="Verdana"/>
              </a:rPr>
              <a:t>dalla </a:t>
            </a:r>
            <a:r>
              <a:rPr sz="900" spc="-5" dirty="0">
                <a:latin typeface="Verdana"/>
                <a:cs typeface="Verdana"/>
              </a:rPr>
              <a:t>quale </a:t>
            </a:r>
            <a:r>
              <a:rPr sz="900" dirty="0">
                <a:latin typeface="Verdana"/>
                <a:cs typeface="Verdana"/>
              </a:rPr>
              <a:t>è nato Gesù chiamato Cristo. La  somma di </a:t>
            </a:r>
            <a:r>
              <a:rPr sz="900" spc="-5" dirty="0">
                <a:latin typeface="Verdana"/>
                <a:cs typeface="Verdana"/>
              </a:rPr>
              <a:t>tutte </a:t>
            </a:r>
            <a:r>
              <a:rPr sz="900" dirty="0">
                <a:latin typeface="Verdana"/>
                <a:cs typeface="Verdana"/>
              </a:rPr>
              <a:t>le </a:t>
            </a:r>
            <a:r>
              <a:rPr sz="900" spc="-5" dirty="0">
                <a:latin typeface="Verdana"/>
                <a:cs typeface="Verdana"/>
              </a:rPr>
              <a:t>generazioni, </a:t>
            </a:r>
            <a:r>
              <a:rPr sz="900" dirty="0">
                <a:latin typeface="Verdana"/>
                <a:cs typeface="Verdana"/>
              </a:rPr>
              <a:t>da Abramo a </a:t>
            </a:r>
            <a:r>
              <a:rPr sz="900" spc="-5" dirty="0">
                <a:latin typeface="Verdana"/>
                <a:cs typeface="Verdana"/>
              </a:rPr>
              <a:t>Davide, </a:t>
            </a:r>
            <a:r>
              <a:rPr sz="900" dirty="0">
                <a:latin typeface="Verdana"/>
                <a:cs typeface="Verdana"/>
              </a:rPr>
              <a:t>è così di quattordici; </a:t>
            </a:r>
            <a:r>
              <a:rPr sz="900" spc="-10" dirty="0">
                <a:latin typeface="Verdana"/>
                <a:cs typeface="Verdana"/>
              </a:rPr>
              <a:t>da </a:t>
            </a:r>
            <a:r>
              <a:rPr sz="900" dirty="0">
                <a:latin typeface="Verdana"/>
                <a:cs typeface="Verdana"/>
              </a:rPr>
              <a:t>Davide </a:t>
            </a:r>
            <a:r>
              <a:rPr sz="900" spc="-5" dirty="0">
                <a:latin typeface="Verdana"/>
                <a:cs typeface="Verdana"/>
              </a:rPr>
              <a:t>fino </a:t>
            </a:r>
            <a:r>
              <a:rPr sz="900" dirty="0">
                <a:latin typeface="Verdana"/>
                <a:cs typeface="Verdana"/>
              </a:rPr>
              <a:t>alla </a:t>
            </a:r>
            <a:r>
              <a:rPr sz="900" spc="-5" dirty="0">
                <a:latin typeface="Verdana"/>
                <a:cs typeface="Verdana"/>
              </a:rPr>
              <a:t>deportazione </a:t>
            </a:r>
            <a:r>
              <a:rPr sz="900" dirty="0">
                <a:latin typeface="Verdana"/>
                <a:cs typeface="Verdana"/>
              </a:rPr>
              <a:t>in  Babilonia è </a:t>
            </a:r>
            <a:r>
              <a:rPr sz="900" spc="-5" dirty="0">
                <a:latin typeface="Verdana"/>
                <a:cs typeface="Verdana"/>
              </a:rPr>
              <a:t>ancora </a:t>
            </a:r>
            <a:r>
              <a:rPr sz="900" dirty="0">
                <a:latin typeface="Verdana"/>
                <a:cs typeface="Verdana"/>
              </a:rPr>
              <a:t>di quattordici; dalla </a:t>
            </a:r>
            <a:r>
              <a:rPr sz="900" spc="-5" dirty="0">
                <a:latin typeface="Verdana"/>
                <a:cs typeface="Verdana"/>
              </a:rPr>
              <a:t>deportazione </a:t>
            </a:r>
            <a:r>
              <a:rPr sz="900" spc="-10" dirty="0">
                <a:latin typeface="Verdana"/>
                <a:cs typeface="Verdana"/>
              </a:rPr>
              <a:t>in </a:t>
            </a:r>
            <a:r>
              <a:rPr sz="900" dirty="0">
                <a:latin typeface="Verdana"/>
                <a:cs typeface="Verdana"/>
              </a:rPr>
              <a:t>Babilonia a Cristo è, infine, di</a:t>
            </a:r>
            <a:r>
              <a:rPr sz="900" spc="-5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quattordici.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1019" y="883919"/>
            <a:ext cx="2798195" cy="2008631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0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21583" y="125966"/>
            <a:ext cx="1590675" cy="254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5" dirty="0">
                <a:solidFill>
                  <a:srgbClr val="BF0000"/>
                </a:solidFill>
                <a:latin typeface="Calibri"/>
                <a:cs typeface="Calibri"/>
              </a:rPr>
              <a:t>Il </a:t>
            </a:r>
            <a:r>
              <a:rPr sz="1500" dirty="0">
                <a:solidFill>
                  <a:srgbClr val="BF0000"/>
                </a:solidFill>
                <a:latin typeface="Calibri"/>
                <a:cs typeface="Calibri"/>
              </a:rPr>
              <a:t>Vangelo </a:t>
            </a:r>
            <a:r>
              <a:rPr sz="1500" spc="-5" dirty="0">
                <a:solidFill>
                  <a:srgbClr val="BF0000"/>
                </a:solidFill>
                <a:latin typeface="Calibri"/>
                <a:cs typeface="Calibri"/>
              </a:rPr>
              <a:t>di</a:t>
            </a:r>
            <a:r>
              <a:rPr sz="1500" spc="-8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500" spc="-5" dirty="0">
                <a:solidFill>
                  <a:srgbClr val="BF0000"/>
                </a:solidFill>
                <a:latin typeface="Calibri"/>
                <a:cs typeface="Calibri"/>
              </a:rPr>
              <a:t>Vangeli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85216" y="4443996"/>
            <a:ext cx="3175" cy="167640"/>
          </a:xfrm>
          <a:custGeom>
            <a:avLst/>
            <a:gdLst/>
            <a:ahLst/>
            <a:cxnLst/>
            <a:rect l="l" t="t" r="r" b="b"/>
            <a:pathLst>
              <a:path w="3175" h="167639">
                <a:moveTo>
                  <a:pt x="3035" y="164592"/>
                </a:moveTo>
                <a:lnTo>
                  <a:pt x="0" y="164592"/>
                </a:lnTo>
                <a:lnTo>
                  <a:pt x="0" y="167640"/>
                </a:lnTo>
                <a:lnTo>
                  <a:pt x="3035" y="167640"/>
                </a:lnTo>
                <a:lnTo>
                  <a:pt x="3035" y="164592"/>
                </a:lnTo>
                <a:close/>
              </a:path>
              <a:path w="3175" h="167639">
                <a:moveTo>
                  <a:pt x="3035" y="158496"/>
                </a:moveTo>
                <a:lnTo>
                  <a:pt x="0" y="158496"/>
                </a:lnTo>
                <a:lnTo>
                  <a:pt x="0" y="161544"/>
                </a:lnTo>
                <a:lnTo>
                  <a:pt x="3035" y="161544"/>
                </a:lnTo>
                <a:lnTo>
                  <a:pt x="3035" y="158496"/>
                </a:lnTo>
                <a:close/>
              </a:path>
              <a:path w="3175" h="167639">
                <a:moveTo>
                  <a:pt x="3035" y="152400"/>
                </a:moveTo>
                <a:lnTo>
                  <a:pt x="0" y="152400"/>
                </a:lnTo>
                <a:lnTo>
                  <a:pt x="0" y="155448"/>
                </a:lnTo>
                <a:lnTo>
                  <a:pt x="3035" y="155448"/>
                </a:lnTo>
                <a:lnTo>
                  <a:pt x="3035" y="152400"/>
                </a:lnTo>
                <a:close/>
              </a:path>
              <a:path w="3175" h="167639">
                <a:moveTo>
                  <a:pt x="3035" y="146304"/>
                </a:moveTo>
                <a:lnTo>
                  <a:pt x="0" y="146304"/>
                </a:lnTo>
                <a:lnTo>
                  <a:pt x="0" y="149352"/>
                </a:lnTo>
                <a:lnTo>
                  <a:pt x="3035" y="149352"/>
                </a:lnTo>
                <a:lnTo>
                  <a:pt x="3035" y="146304"/>
                </a:lnTo>
                <a:close/>
              </a:path>
              <a:path w="3175" h="167639">
                <a:moveTo>
                  <a:pt x="3035" y="140208"/>
                </a:moveTo>
                <a:lnTo>
                  <a:pt x="0" y="140208"/>
                </a:lnTo>
                <a:lnTo>
                  <a:pt x="0" y="143256"/>
                </a:lnTo>
                <a:lnTo>
                  <a:pt x="3035" y="143256"/>
                </a:lnTo>
                <a:lnTo>
                  <a:pt x="3035" y="140208"/>
                </a:lnTo>
                <a:close/>
              </a:path>
              <a:path w="3175" h="167639">
                <a:moveTo>
                  <a:pt x="3035" y="134112"/>
                </a:moveTo>
                <a:lnTo>
                  <a:pt x="0" y="134112"/>
                </a:lnTo>
                <a:lnTo>
                  <a:pt x="0" y="137160"/>
                </a:lnTo>
                <a:lnTo>
                  <a:pt x="3035" y="137160"/>
                </a:lnTo>
                <a:lnTo>
                  <a:pt x="3035" y="134112"/>
                </a:lnTo>
                <a:close/>
              </a:path>
              <a:path w="3175" h="167639">
                <a:moveTo>
                  <a:pt x="3035" y="128016"/>
                </a:moveTo>
                <a:lnTo>
                  <a:pt x="0" y="128016"/>
                </a:lnTo>
                <a:lnTo>
                  <a:pt x="0" y="131064"/>
                </a:lnTo>
                <a:lnTo>
                  <a:pt x="3035" y="131064"/>
                </a:lnTo>
                <a:lnTo>
                  <a:pt x="3035" y="128016"/>
                </a:lnTo>
                <a:close/>
              </a:path>
              <a:path w="3175" h="167639">
                <a:moveTo>
                  <a:pt x="3035" y="121920"/>
                </a:moveTo>
                <a:lnTo>
                  <a:pt x="0" y="121920"/>
                </a:lnTo>
                <a:lnTo>
                  <a:pt x="0" y="124968"/>
                </a:lnTo>
                <a:lnTo>
                  <a:pt x="3035" y="124968"/>
                </a:lnTo>
                <a:lnTo>
                  <a:pt x="3035" y="121920"/>
                </a:lnTo>
                <a:close/>
              </a:path>
              <a:path w="3175" h="167639">
                <a:moveTo>
                  <a:pt x="3035" y="115824"/>
                </a:moveTo>
                <a:lnTo>
                  <a:pt x="0" y="115824"/>
                </a:lnTo>
                <a:lnTo>
                  <a:pt x="0" y="118872"/>
                </a:lnTo>
                <a:lnTo>
                  <a:pt x="3035" y="118872"/>
                </a:lnTo>
                <a:lnTo>
                  <a:pt x="3035" y="115824"/>
                </a:lnTo>
                <a:close/>
              </a:path>
              <a:path w="3175" h="167639">
                <a:moveTo>
                  <a:pt x="3035" y="109728"/>
                </a:moveTo>
                <a:lnTo>
                  <a:pt x="0" y="109728"/>
                </a:lnTo>
                <a:lnTo>
                  <a:pt x="0" y="112776"/>
                </a:lnTo>
                <a:lnTo>
                  <a:pt x="3035" y="112776"/>
                </a:lnTo>
                <a:lnTo>
                  <a:pt x="3035" y="109728"/>
                </a:lnTo>
                <a:close/>
              </a:path>
              <a:path w="3175" h="167639">
                <a:moveTo>
                  <a:pt x="3035" y="103632"/>
                </a:moveTo>
                <a:lnTo>
                  <a:pt x="0" y="103632"/>
                </a:lnTo>
                <a:lnTo>
                  <a:pt x="0" y="106680"/>
                </a:lnTo>
                <a:lnTo>
                  <a:pt x="3035" y="106680"/>
                </a:lnTo>
                <a:lnTo>
                  <a:pt x="3035" y="103632"/>
                </a:lnTo>
                <a:close/>
              </a:path>
              <a:path w="3175" h="167639">
                <a:moveTo>
                  <a:pt x="3035" y="97536"/>
                </a:moveTo>
                <a:lnTo>
                  <a:pt x="0" y="97536"/>
                </a:lnTo>
                <a:lnTo>
                  <a:pt x="0" y="100584"/>
                </a:lnTo>
                <a:lnTo>
                  <a:pt x="3035" y="100584"/>
                </a:lnTo>
                <a:lnTo>
                  <a:pt x="3035" y="97536"/>
                </a:lnTo>
                <a:close/>
              </a:path>
              <a:path w="3175" h="167639">
                <a:moveTo>
                  <a:pt x="3035" y="91440"/>
                </a:moveTo>
                <a:lnTo>
                  <a:pt x="0" y="91440"/>
                </a:lnTo>
                <a:lnTo>
                  <a:pt x="0" y="94488"/>
                </a:lnTo>
                <a:lnTo>
                  <a:pt x="3035" y="94488"/>
                </a:lnTo>
                <a:lnTo>
                  <a:pt x="3035" y="91440"/>
                </a:lnTo>
                <a:close/>
              </a:path>
              <a:path w="3175" h="167639">
                <a:moveTo>
                  <a:pt x="3035" y="85344"/>
                </a:moveTo>
                <a:lnTo>
                  <a:pt x="0" y="85344"/>
                </a:lnTo>
                <a:lnTo>
                  <a:pt x="0" y="88392"/>
                </a:lnTo>
                <a:lnTo>
                  <a:pt x="3035" y="88392"/>
                </a:lnTo>
                <a:lnTo>
                  <a:pt x="3035" y="85344"/>
                </a:lnTo>
                <a:close/>
              </a:path>
              <a:path w="3175" h="167639">
                <a:moveTo>
                  <a:pt x="3035" y="79248"/>
                </a:moveTo>
                <a:lnTo>
                  <a:pt x="0" y="79248"/>
                </a:lnTo>
                <a:lnTo>
                  <a:pt x="0" y="82296"/>
                </a:lnTo>
                <a:lnTo>
                  <a:pt x="3035" y="82296"/>
                </a:lnTo>
                <a:lnTo>
                  <a:pt x="3035" y="79248"/>
                </a:lnTo>
                <a:close/>
              </a:path>
              <a:path w="3175" h="167639">
                <a:moveTo>
                  <a:pt x="3035" y="73152"/>
                </a:moveTo>
                <a:lnTo>
                  <a:pt x="0" y="73152"/>
                </a:lnTo>
                <a:lnTo>
                  <a:pt x="0" y="76200"/>
                </a:lnTo>
                <a:lnTo>
                  <a:pt x="3035" y="76200"/>
                </a:lnTo>
                <a:lnTo>
                  <a:pt x="3035" y="73152"/>
                </a:lnTo>
                <a:close/>
              </a:path>
              <a:path w="3175" h="167639">
                <a:moveTo>
                  <a:pt x="3035" y="67056"/>
                </a:moveTo>
                <a:lnTo>
                  <a:pt x="0" y="67056"/>
                </a:lnTo>
                <a:lnTo>
                  <a:pt x="0" y="70104"/>
                </a:lnTo>
                <a:lnTo>
                  <a:pt x="3035" y="70104"/>
                </a:lnTo>
                <a:lnTo>
                  <a:pt x="3035" y="67056"/>
                </a:lnTo>
                <a:close/>
              </a:path>
              <a:path w="3175" h="167639">
                <a:moveTo>
                  <a:pt x="3035" y="60960"/>
                </a:moveTo>
                <a:lnTo>
                  <a:pt x="0" y="60960"/>
                </a:lnTo>
                <a:lnTo>
                  <a:pt x="0" y="64008"/>
                </a:lnTo>
                <a:lnTo>
                  <a:pt x="3035" y="64008"/>
                </a:lnTo>
                <a:lnTo>
                  <a:pt x="3035" y="60960"/>
                </a:lnTo>
                <a:close/>
              </a:path>
              <a:path w="3175" h="167639">
                <a:moveTo>
                  <a:pt x="3035" y="54864"/>
                </a:moveTo>
                <a:lnTo>
                  <a:pt x="0" y="54864"/>
                </a:lnTo>
                <a:lnTo>
                  <a:pt x="0" y="57912"/>
                </a:lnTo>
                <a:lnTo>
                  <a:pt x="3035" y="57912"/>
                </a:lnTo>
                <a:lnTo>
                  <a:pt x="3035" y="54864"/>
                </a:lnTo>
                <a:close/>
              </a:path>
              <a:path w="3175" h="167639">
                <a:moveTo>
                  <a:pt x="3035" y="48768"/>
                </a:moveTo>
                <a:lnTo>
                  <a:pt x="0" y="48768"/>
                </a:lnTo>
                <a:lnTo>
                  <a:pt x="0" y="51816"/>
                </a:lnTo>
                <a:lnTo>
                  <a:pt x="3035" y="51816"/>
                </a:lnTo>
                <a:lnTo>
                  <a:pt x="3035" y="48768"/>
                </a:lnTo>
                <a:close/>
              </a:path>
              <a:path w="3175" h="167639">
                <a:moveTo>
                  <a:pt x="3035" y="42672"/>
                </a:moveTo>
                <a:lnTo>
                  <a:pt x="0" y="42672"/>
                </a:lnTo>
                <a:lnTo>
                  <a:pt x="0" y="45720"/>
                </a:lnTo>
                <a:lnTo>
                  <a:pt x="3035" y="45720"/>
                </a:lnTo>
                <a:lnTo>
                  <a:pt x="3035" y="42672"/>
                </a:lnTo>
                <a:close/>
              </a:path>
              <a:path w="3175" h="167639">
                <a:moveTo>
                  <a:pt x="3035" y="36576"/>
                </a:moveTo>
                <a:lnTo>
                  <a:pt x="0" y="36576"/>
                </a:lnTo>
                <a:lnTo>
                  <a:pt x="0" y="39624"/>
                </a:lnTo>
                <a:lnTo>
                  <a:pt x="3035" y="39624"/>
                </a:lnTo>
                <a:lnTo>
                  <a:pt x="3035" y="36576"/>
                </a:lnTo>
                <a:close/>
              </a:path>
              <a:path w="3175" h="167639">
                <a:moveTo>
                  <a:pt x="3035" y="30480"/>
                </a:moveTo>
                <a:lnTo>
                  <a:pt x="0" y="30480"/>
                </a:lnTo>
                <a:lnTo>
                  <a:pt x="0" y="33528"/>
                </a:lnTo>
                <a:lnTo>
                  <a:pt x="3035" y="33528"/>
                </a:lnTo>
                <a:lnTo>
                  <a:pt x="3035" y="30480"/>
                </a:lnTo>
                <a:close/>
              </a:path>
              <a:path w="3175" h="167639">
                <a:moveTo>
                  <a:pt x="3035" y="24384"/>
                </a:moveTo>
                <a:lnTo>
                  <a:pt x="0" y="24384"/>
                </a:lnTo>
                <a:lnTo>
                  <a:pt x="0" y="27432"/>
                </a:lnTo>
                <a:lnTo>
                  <a:pt x="3035" y="27432"/>
                </a:lnTo>
                <a:lnTo>
                  <a:pt x="3035" y="24384"/>
                </a:lnTo>
                <a:close/>
              </a:path>
              <a:path w="3175" h="167639">
                <a:moveTo>
                  <a:pt x="3035" y="18288"/>
                </a:moveTo>
                <a:lnTo>
                  <a:pt x="0" y="18288"/>
                </a:lnTo>
                <a:lnTo>
                  <a:pt x="0" y="21336"/>
                </a:lnTo>
                <a:lnTo>
                  <a:pt x="3035" y="21336"/>
                </a:lnTo>
                <a:lnTo>
                  <a:pt x="3035" y="18288"/>
                </a:lnTo>
                <a:close/>
              </a:path>
              <a:path w="3175" h="167639">
                <a:moveTo>
                  <a:pt x="3035" y="12192"/>
                </a:moveTo>
                <a:lnTo>
                  <a:pt x="0" y="12192"/>
                </a:lnTo>
                <a:lnTo>
                  <a:pt x="0" y="15240"/>
                </a:lnTo>
                <a:lnTo>
                  <a:pt x="3035" y="15240"/>
                </a:lnTo>
                <a:lnTo>
                  <a:pt x="3035" y="12192"/>
                </a:lnTo>
                <a:close/>
              </a:path>
              <a:path w="3175" h="167639">
                <a:moveTo>
                  <a:pt x="3035" y="6096"/>
                </a:moveTo>
                <a:lnTo>
                  <a:pt x="0" y="6096"/>
                </a:lnTo>
                <a:lnTo>
                  <a:pt x="0" y="9144"/>
                </a:lnTo>
                <a:lnTo>
                  <a:pt x="3035" y="9144"/>
                </a:lnTo>
                <a:lnTo>
                  <a:pt x="3035" y="6096"/>
                </a:lnTo>
                <a:close/>
              </a:path>
              <a:path w="3175" h="167639">
                <a:moveTo>
                  <a:pt x="3035" y="0"/>
                </a:moveTo>
                <a:lnTo>
                  <a:pt x="0" y="0"/>
                </a:lnTo>
                <a:lnTo>
                  <a:pt x="0" y="3048"/>
                </a:lnTo>
                <a:lnTo>
                  <a:pt x="3035" y="3048"/>
                </a:lnTo>
                <a:lnTo>
                  <a:pt x="3035" y="0"/>
                </a:lnTo>
                <a:close/>
              </a:path>
            </a:pathLst>
          </a:custGeom>
          <a:solidFill>
            <a:srgbClr val="D8D8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086600" y="4425708"/>
            <a:ext cx="3175" cy="180340"/>
          </a:xfrm>
          <a:custGeom>
            <a:avLst/>
            <a:gdLst/>
            <a:ahLst/>
            <a:cxnLst/>
            <a:rect l="l" t="t" r="r" b="b"/>
            <a:pathLst>
              <a:path w="3175" h="180339">
                <a:moveTo>
                  <a:pt x="3048" y="176784"/>
                </a:moveTo>
                <a:lnTo>
                  <a:pt x="0" y="176784"/>
                </a:lnTo>
                <a:lnTo>
                  <a:pt x="0" y="179832"/>
                </a:lnTo>
                <a:lnTo>
                  <a:pt x="3048" y="179832"/>
                </a:lnTo>
                <a:lnTo>
                  <a:pt x="3048" y="176784"/>
                </a:lnTo>
                <a:close/>
              </a:path>
              <a:path w="3175" h="180339">
                <a:moveTo>
                  <a:pt x="3048" y="170688"/>
                </a:moveTo>
                <a:lnTo>
                  <a:pt x="0" y="170688"/>
                </a:lnTo>
                <a:lnTo>
                  <a:pt x="0" y="173736"/>
                </a:lnTo>
                <a:lnTo>
                  <a:pt x="3048" y="173736"/>
                </a:lnTo>
                <a:lnTo>
                  <a:pt x="3048" y="170688"/>
                </a:lnTo>
                <a:close/>
              </a:path>
              <a:path w="3175" h="180339">
                <a:moveTo>
                  <a:pt x="3048" y="164592"/>
                </a:moveTo>
                <a:lnTo>
                  <a:pt x="0" y="164592"/>
                </a:lnTo>
                <a:lnTo>
                  <a:pt x="0" y="167640"/>
                </a:lnTo>
                <a:lnTo>
                  <a:pt x="3048" y="167640"/>
                </a:lnTo>
                <a:lnTo>
                  <a:pt x="3048" y="164592"/>
                </a:lnTo>
                <a:close/>
              </a:path>
              <a:path w="3175" h="180339">
                <a:moveTo>
                  <a:pt x="3048" y="158496"/>
                </a:moveTo>
                <a:lnTo>
                  <a:pt x="0" y="158496"/>
                </a:lnTo>
                <a:lnTo>
                  <a:pt x="0" y="161544"/>
                </a:lnTo>
                <a:lnTo>
                  <a:pt x="3048" y="161544"/>
                </a:lnTo>
                <a:lnTo>
                  <a:pt x="3048" y="158496"/>
                </a:lnTo>
                <a:close/>
              </a:path>
              <a:path w="3175" h="180339">
                <a:moveTo>
                  <a:pt x="3048" y="152400"/>
                </a:moveTo>
                <a:lnTo>
                  <a:pt x="0" y="152400"/>
                </a:lnTo>
                <a:lnTo>
                  <a:pt x="0" y="155448"/>
                </a:lnTo>
                <a:lnTo>
                  <a:pt x="3048" y="155448"/>
                </a:lnTo>
                <a:lnTo>
                  <a:pt x="3048" y="152400"/>
                </a:lnTo>
                <a:close/>
              </a:path>
              <a:path w="3175" h="180339">
                <a:moveTo>
                  <a:pt x="3048" y="146304"/>
                </a:moveTo>
                <a:lnTo>
                  <a:pt x="0" y="146304"/>
                </a:lnTo>
                <a:lnTo>
                  <a:pt x="0" y="149352"/>
                </a:lnTo>
                <a:lnTo>
                  <a:pt x="3048" y="149352"/>
                </a:lnTo>
                <a:lnTo>
                  <a:pt x="3048" y="146304"/>
                </a:lnTo>
                <a:close/>
              </a:path>
              <a:path w="3175" h="180339">
                <a:moveTo>
                  <a:pt x="3048" y="140208"/>
                </a:moveTo>
                <a:lnTo>
                  <a:pt x="0" y="140208"/>
                </a:lnTo>
                <a:lnTo>
                  <a:pt x="0" y="143256"/>
                </a:lnTo>
                <a:lnTo>
                  <a:pt x="3048" y="143256"/>
                </a:lnTo>
                <a:lnTo>
                  <a:pt x="3048" y="140208"/>
                </a:lnTo>
                <a:close/>
              </a:path>
              <a:path w="3175" h="180339">
                <a:moveTo>
                  <a:pt x="3048" y="134112"/>
                </a:moveTo>
                <a:lnTo>
                  <a:pt x="0" y="134112"/>
                </a:lnTo>
                <a:lnTo>
                  <a:pt x="0" y="137160"/>
                </a:lnTo>
                <a:lnTo>
                  <a:pt x="3048" y="137160"/>
                </a:lnTo>
                <a:lnTo>
                  <a:pt x="3048" y="134112"/>
                </a:lnTo>
                <a:close/>
              </a:path>
              <a:path w="3175" h="180339">
                <a:moveTo>
                  <a:pt x="3048" y="128016"/>
                </a:moveTo>
                <a:lnTo>
                  <a:pt x="0" y="128016"/>
                </a:lnTo>
                <a:lnTo>
                  <a:pt x="0" y="131064"/>
                </a:lnTo>
                <a:lnTo>
                  <a:pt x="3048" y="131064"/>
                </a:lnTo>
                <a:lnTo>
                  <a:pt x="3048" y="128016"/>
                </a:lnTo>
                <a:close/>
              </a:path>
              <a:path w="3175" h="180339">
                <a:moveTo>
                  <a:pt x="3048" y="121920"/>
                </a:moveTo>
                <a:lnTo>
                  <a:pt x="0" y="121920"/>
                </a:lnTo>
                <a:lnTo>
                  <a:pt x="0" y="124968"/>
                </a:lnTo>
                <a:lnTo>
                  <a:pt x="3048" y="124968"/>
                </a:lnTo>
                <a:lnTo>
                  <a:pt x="3048" y="121920"/>
                </a:lnTo>
                <a:close/>
              </a:path>
              <a:path w="3175" h="180339">
                <a:moveTo>
                  <a:pt x="3048" y="115824"/>
                </a:moveTo>
                <a:lnTo>
                  <a:pt x="0" y="115824"/>
                </a:lnTo>
                <a:lnTo>
                  <a:pt x="0" y="118872"/>
                </a:lnTo>
                <a:lnTo>
                  <a:pt x="3048" y="118872"/>
                </a:lnTo>
                <a:lnTo>
                  <a:pt x="3048" y="115824"/>
                </a:lnTo>
                <a:close/>
              </a:path>
              <a:path w="3175" h="180339">
                <a:moveTo>
                  <a:pt x="3048" y="109728"/>
                </a:moveTo>
                <a:lnTo>
                  <a:pt x="0" y="109728"/>
                </a:lnTo>
                <a:lnTo>
                  <a:pt x="0" y="112776"/>
                </a:lnTo>
                <a:lnTo>
                  <a:pt x="3048" y="112776"/>
                </a:lnTo>
                <a:lnTo>
                  <a:pt x="3048" y="109728"/>
                </a:lnTo>
                <a:close/>
              </a:path>
              <a:path w="3175" h="180339">
                <a:moveTo>
                  <a:pt x="3048" y="103632"/>
                </a:moveTo>
                <a:lnTo>
                  <a:pt x="0" y="103632"/>
                </a:lnTo>
                <a:lnTo>
                  <a:pt x="0" y="106680"/>
                </a:lnTo>
                <a:lnTo>
                  <a:pt x="3048" y="106680"/>
                </a:lnTo>
                <a:lnTo>
                  <a:pt x="3048" y="103632"/>
                </a:lnTo>
                <a:close/>
              </a:path>
              <a:path w="3175" h="180339">
                <a:moveTo>
                  <a:pt x="3048" y="97536"/>
                </a:moveTo>
                <a:lnTo>
                  <a:pt x="0" y="97536"/>
                </a:lnTo>
                <a:lnTo>
                  <a:pt x="0" y="100584"/>
                </a:lnTo>
                <a:lnTo>
                  <a:pt x="3048" y="100584"/>
                </a:lnTo>
                <a:lnTo>
                  <a:pt x="3048" y="97536"/>
                </a:lnTo>
                <a:close/>
              </a:path>
              <a:path w="3175" h="180339">
                <a:moveTo>
                  <a:pt x="3048" y="91440"/>
                </a:moveTo>
                <a:lnTo>
                  <a:pt x="0" y="91440"/>
                </a:lnTo>
                <a:lnTo>
                  <a:pt x="0" y="94488"/>
                </a:lnTo>
                <a:lnTo>
                  <a:pt x="3048" y="94488"/>
                </a:lnTo>
                <a:lnTo>
                  <a:pt x="3048" y="91440"/>
                </a:lnTo>
                <a:close/>
              </a:path>
              <a:path w="3175" h="180339">
                <a:moveTo>
                  <a:pt x="3048" y="85344"/>
                </a:moveTo>
                <a:lnTo>
                  <a:pt x="0" y="85344"/>
                </a:lnTo>
                <a:lnTo>
                  <a:pt x="0" y="88392"/>
                </a:lnTo>
                <a:lnTo>
                  <a:pt x="3048" y="88392"/>
                </a:lnTo>
                <a:lnTo>
                  <a:pt x="3048" y="85344"/>
                </a:lnTo>
                <a:close/>
              </a:path>
              <a:path w="3175" h="180339">
                <a:moveTo>
                  <a:pt x="3048" y="79248"/>
                </a:moveTo>
                <a:lnTo>
                  <a:pt x="0" y="79248"/>
                </a:lnTo>
                <a:lnTo>
                  <a:pt x="0" y="82296"/>
                </a:lnTo>
                <a:lnTo>
                  <a:pt x="3048" y="82296"/>
                </a:lnTo>
                <a:lnTo>
                  <a:pt x="3048" y="79248"/>
                </a:lnTo>
                <a:close/>
              </a:path>
              <a:path w="3175" h="180339">
                <a:moveTo>
                  <a:pt x="3048" y="73152"/>
                </a:moveTo>
                <a:lnTo>
                  <a:pt x="0" y="73152"/>
                </a:lnTo>
                <a:lnTo>
                  <a:pt x="0" y="76200"/>
                </a:lnTo>
                <a:lnTo>
                  <a:pt x="3048" y="76200"/>
                </a:lnTo>
                <a:lnTo>
                  <a:pt x="3048" y="73152"/>
                </a:lnTo>
                <a:close/>
              </a:path>
              <a:path w="3175" h="180339">
                <a:moveTo>
                  <a:pt x="3048" y="67056"/>
                </a:moveTo>
                <a:lnTo>
                  <a:pt x="0" y="67056"/>
                </a:lnTo>
                <a:lnTo>
                  <a:pt x="0" y="70104"/>
                </a:lnTo>
                <a:lnTo>
                  <a:pt x="3048" y="70104"/>
                </a:lnTo>
                <a:lnTo>
                  <a:pt x="3048" y="67056"/>
                </a:lnTo>
                <a:close/>
              </a:path>
              <a:path w="3175" h="180339">
                <a:moveTo>
                  <a:pt x="3048" y="60960"/>
                </a:moveTo>
                <a:lnTo>
                  <a:pt x="0" y="60960"/>
                </a:lnTo>
                <a:lnTo>
                  <a:pt x="0" y="64008"/>
                </a:lnTo>
                <a:lnTo>
                  <a:pt x="3048" y="64008"/>
                </a:lnTo>
                <a:lnTo>
                  <a:pt x="3048" y="60960"/>
                </a:lnTo>
                <a:close/>
              </a:path>
              <a:path w="3175" h="180339">
                <a:moveTo>
                  <a:pt x="3048" y="54864"/>
                </a:moveTo>
                <a:lnTo>
                  <a:pt x="0" y="54864"/>
                </a:lnTo>
                <a:lnTo>
                  <a:pt x="0" y="57912"/>
                </a:lnTo>
                <a:lnTo>
                  <a:pt x="3048" y="57912"/>
                </a:lnTo>
                <a:lnTo>
                  <a:pt x="3048" y="54864"/>
                </a:lnTo>
                <a:close/>
              </a:path>
              <a:path w="3175" h="180339">
                <a:moveTo>
                  <a:pt x="3048" y="48768"/>
                </a:moveTo>
                <a:lnTo>
                  <a:pt x="0" y="48768"/>
                </a:lnTo>
                <a:lnTo>
                  <a:pt x="0" y="51816"/>
                </a:lnTo>
                <a:lnTo>
                  <a:pt x="3048" y="51816"/>
                </a:lnTo>
                <a:lnTo>
                  <a:pt x="3048" y="48768"/>
                </a:lnTo>
                <a:close/>
              </a:path>
              <a:path w="3175" h="180339">
                <a:moveTo>
                  <a:pt x="3048" y="42672"/>
                </a:moveTo>
                <a:lnTo>
                  <a:pt x="0" y="42672"/>
                </a:lnTo>
                <a:lnTo>
                  <a:pt x="0" y="45720"/>
                </a:lnTo>
                <a:lnTo>
                  <a:pt x="3048" y="45720"/>
                </a:lnTo>
                <a:lnTo>
                  <a:pt x="3048" y="42672"/>
                </a:lnTo>
                <a:close/>
              </a:path>
              <a:path w="3175" h="180339">
                <a:moveTo>
                  <a:pt x="3048" y="36576"/>
                </a:moveTo>
                <a:lnTo>
                  <a:pt x="0" y="36576"/>
                </a:lnTo>
                <a:lnTo>
                  <a:pt x="0" y="39624"/>
                </a:lnTo>
                <a:lnTo>
                  <a:pt x="3048" y="39624"/>
                </a:lnTo>
                <a:lnTo>
                  <a:pt x="3048" y="36576"/>
                </a:lnTo>
                <a:close/>
              </a:path>
              <a:path w="3175" h="180339">
                <a:moveTo>
                  <a:pt x="3048" y="30480"/>
                </a:moveTo>
                <a:lnTo>
                  <a:pt x="0" y="30480"/>
                </a:lnTo>
                <a:lnTo>
                  <a:pt x="0" y="33528"/>
                </a:lnTo>
                <a:lnTo>
                  <a:pt x="3048" y="33528"/>
                </a:lnTo>
                <a:lnTo>
                  <a:pt x="3048" y="30480"/>
                </a:lnTo>
                <a:close/>
              </a:path>
              <a:path w="3175" h="180339">
                <a:moveTo>
                  <a:pt x="3048" y="24384"/>
                </a:moveTo>
                <a:lnTo>
                  <a:pt x="0" y="24384"/>
                </a:lnTo>
                <a:lnTo>
                  <a:pt x="0" y="27432"/>
                </a:lnTo>
                <a:lnTo>
                  <a:pt x="3048" y="27432"/>
                </a:lnTo>
                <a:lnTo>
                  <a:pt x="3048" y="24384"/>
                </a:lnTo>
                <a:close/>
              </a:path>
              <a:path w="3175" h="180339">
                <a:moveTo>
                  <a:pt x="3048" y="18288"/>
                </a:moveTo>
                <a:lnTo>
                  <a:pt x="0" y="18288"/>
                </a:lnTo>
                <a:lnTo>
                  <a:pt x="0" y="21336"/>
                </a:lnTo>
                <a:lnTo>
                  <a:pt x="3048" y="21336"/>
                </a:lnTo>
                <a:lnTo>
                  <a:pt x="3048" y="18288"/>
                </a:lnTo>
                <a:close/>
              </a:path>
              <a:path w="3175" h="180339">
                <a:moveTo>
                  <a:pt x="3048" y="12192"/>
                </a:moveTo>
                <a:lnTo>
                  <a:pt x="0" y="12192"/>
                </a:lnTo>
                <a:lnTo>
                  <a:pt x="0" y="15240"/>
                </a:lnTo>
                <a:lnTo>
                  <a:pt x="3048" y="15240"/>
                </a:lnTo>
                <a:lnTo>
                  <a:pt x="3048" y="12192"/>
                </a:lnTo>
                <a:close/>
              </a:path>
              <a:path w="3175" h="180339">
                <a:moveTo>
                  <a:pt x="3048" y="6096"/>
                </a:moveTo>
                <a:lnTo>
                  <a:pt x="0" y="6096"/>
                </a:lnTo>
                <a:lnTo>
                  <a:pt x="0" y="9144"/>
                </a:lnTo>
                <a:lnTo>
                  <a:pt x="3048" y="9144"/>
                </a:lnTo>
                <a:lnTo>
                  <a:pt x="3048" y="6096"/>
                </a:lnTo>
                <a:close/>
              </a:path>
              <a:path w="3175" h="180339">
                <a:moveTo>
                  <a:pt x="3048" y="0"/>
                </a:moveTo>
                <a:lnTo>
                  <a:pt x="0" y="0"/>
                </a:lnTo>
                <a:lnTo>
                  <a:pt x="0" y="3048"/>
                </a:lnTo>
                <a:lnTo>
                  <a:pt x="3048" y="3048"/>
                </a:lnTo>
                <a:lnTo>
                  <a:pt x="3048" y="0"/>
                </a:lnTo>
                <a:close/>
              </a:path>
            </a:pathLst>
          </a:custGeom>
          <a:solidFill>
            <a:srgbClr val="D8D8D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586740" y="566928"/>
          <a:ext cx="6493506" cy="405230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326765"/>
                <a:gridCol w="792479"/>
                <a:gridCol w="792479"/>
                <a:gridCol w="792479"/>
                <a:gridCol w="789304"/>
              </a:tblGrid>
              <a:tr h="222504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0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Attraversamento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del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mare di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Galilea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0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8:18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0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4:35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0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8:22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calma le</a:t>
                      </a:r>
                      <a:r>
                        <a:rPr sz="9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acque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8:23-27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4:36-41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8:23-25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Scacciata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dei demoni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8:28-34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5:1-20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8:26-39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Attesa di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Gesù a</a:t>
                      </a:r>
                      <a:r>
                        <a:rPr sz="9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Cafarnao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9:1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5:21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8:40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Guarigione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della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figlia di</a:t>
                      </a:r>
                      <a:r>
                        <a:rPr sz="9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Giairo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9:18-19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5:22-23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8:41-42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4028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La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donna</a:t>
                      </a:r>
                      <a:r>
                        <a:rPr sz="9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emorragica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9:20-22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5:24-34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8:42-48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Risurrezione della figlia di</a:t>
                      </a:r>
                      <a:r>
                        <a:rPr sz="900" spc="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Giairo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9:23-26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5:35-43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8:49-56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guarisce due</a:t>
                      </a:r>
                      <a:r>
                        <a:rPr sz="9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ciechi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9:27-31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guarisce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un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muto</a:t>
                      </a:r>
                      <a:r>
                        <a:rPr sz="9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indemoniato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9:32-34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Il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secondo rifiuto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d</a:t>
                      </a:r>
                      <a:r>
                        <a:rPr sz="90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Nazareth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13:54-58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6:1-6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Potere sugli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spiriti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impuri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9:35-11:1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6:7-13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9:1-6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Morte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Giovanni</a:t>
                      </a:r>
                      <a:r>
                        <a:rPr sz="9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Battista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14:1-12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Erode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teme</a:t>
                      </a:r>
                      <a:r>
                        <a:rPr sz="9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Giovanni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6:14-29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9:7-9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si ritira con i 12</a:t>
                      </a:r>
                      <a:r>
                        <a:rPr sz="9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apostoli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14:13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6:30-32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9:10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6:1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insegna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e guarisce la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folla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14:14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6:33-34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9:11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6:2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Miracolo dei pani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e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dei</a:t>
                      </a:r>
                      <a:r>
                        <a:rPr sz="90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pesci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14:15-21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6:35-44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9:12-17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6:3-14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prega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da</a:t>
                      </a:r>
                      <a:r>
                        <a:rPr sz="9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solo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14:22-23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6:45-47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6:15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2503">
                <a:tc>
                  <a:txBody>
                    <a:bodyPr/>
                    <a:lstStyle/>
                    <a:p>
                      <a:pPr marL="4445">
                        <a:lnSpc>
                          <a:spcPts val="103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cammina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sulle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acque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952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3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14:24-27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3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6:48-52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3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6:16-21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952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21583" y="125966"/>
            <a:ext cx="1590675" cy="254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5" dirty="0">
                <a:solidFill>
                  <a:srgbClr val="BF0000"/>
                </a:solidFill>
                <a:latin typeface="Calibri"/>
                <a:cs typeface="Calibri"/>
              </a:rPr>
              <a:t>Il </a:t>
            </a:r>
            <a:r>
              <a:rPr sz="1500" dirty="0">
                <a:solidFill>
                  <a:srgbClr val="BF0000"/>
                </a:solidFill>
                <a:latin typeface="Calibri"/>
                <a:cs typeface="Calibri"/>
              </a:rPr>
              <a:t>Vangelo </a:t>
            </a:r>
            <a:r>
              <a:rPr sz="1500" spc="-5" dirty="0">
                <a:solidFill>
                  <a:srgbClr val="BF0000"/>
                </a:solidFill>
                <a:latin typeface="Calibri"/>
                <a:cs typeface="Calibri"/>
              </a:rPr>
              <a:t>di</a:t>
            </a:r>
            <a:r>
              <a:rPr sz="1500" spc="-8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500" spc="-5" dirty="0">
                <a:solidFill>
                  <a:srgbClr val="BF0000"/>
                </a:solidFill>
                <a:latin typeface="Calibri"/>
                <a:cs typeface="Calibri"/>
              </a:rPr>
              <a:t>Vangeli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85216" y="4443996"/>
            <a:ext cx="3175" cy="167640"/>
          </a:xfrm>
          <a:custGeom>
            <a:avLst/>
            <a:gdLst/>
            <a:ahLst/>
            <a:cxnLst/>
            <a:rect l="l" t="t" r="r" b="b"/>
            <a:pathLst>
              <a:path w="3175" h="167639">
                <a:moveTo>
                  <a:pt x="3035" y="164592"/>
                </a:moveTo>
                <a:lnTo>
                  <a:pt x="0" y="164592"/>
                </a:lnTo>
                <a:lnTo>
                  <a:pt x="0" y="167640"/>
                </a:lnTo>
                <a:lnTo>
                  <a:pt x="3035" y="167640"/>
                </a:lnTo>
                <a:lnTo>
                  <a:pt x="3035" y="164592"/>
                </a:lnTo>
                <a:close/>
              </a:path>
              <a:path w="3175" h="167639">
                <a:moveTo>
                  <a:pt x="3035" y="158496"/>
                </a:moveTo>
                <a:lnTo>
                  <a:pt x="0" y="158496"/>
                </a:lnTo>
                <a:lnTo>
                  <a:pt x="0" y="161544"/>
                </a:lnTo>
                <a:lnTo>
                  <a:pt x="3035" y="161544"/>
                </a:lnTo>
                <a:lnTo>
                  <a:pt x="3035" y="158496"/>
                </a:lnTo>
                <a:close/>
              </a:path>
              <a:path w="3175" h="167639">
                <a:moveTo>
                  <a:pt x="3035" y="152400"/>
                </a:moveTo>
                <a:lnTo>
                  <a:pt x="0" y="152400"/>
                </a:lnTo>
                <a:lnTo>
                  <a:pt x="0" y="155448"/>
                </a:lnTo>
                <a:lnTo>
                  <a:pt x="3035" y="155448"/>
                </a:lnTo>
                <a:lnTo>
                  <a:pt x="3035" y="152400"/>
                </a:lnTo>
                <a:close/>
              </a:path>
              <a:path w="3175" h="167639">
                <a:moveTo>
                  <a:pt x="3035" y="146304"/>
                </a:moveTo>
                <a:lnTo>
                  <a:pt x="0" y="146304"/>
                </a:lnTo>
                <a:lnTo>
                  <a:pt x="0" y="149352"/>
                </a:lnTo>
                <a:lnTo>
                  <a:pt x="3035" y="149352"/>
                </a:lnTo>
                <a:lnTo>
                  <a:pt x="3035" y="146304"/>
                </a:lnTo>
                <a:close/>
              </a:path>
              <a:path w="3175" h="167639">
                <a:moveTo>
                  <a:pt x="3035" y="140208"/>
                </a:moveTo>
                <a:lnTo>
                  <a:pt x="0" y="140208"/>
                </a:lnTo>
                <a:lnTo>
                  <a:pt x="0" y="143256"/>
                </a:lnTo>
                <a:lnTo>
                  <a:pt x="3035" y="143256"/>
                </a:lnTo>
                <a:lnTo>
                  <a:pt x="3035" y="140208"/>
                </a:lnTo>
                <a:close/>
              </a:path>
              <a:path w="3175" h="167639">
                <a:moveTo>
                  <a:pt x="3035" y="134112"/>
                </a:moveTo>
                <a:lnTo>
                  <a:pt x="0" y="134112"/>
                </a:lnTo>
                <a:lnTo>
                  <a:pt x="0" y="137160"/>
                </a:lnTo>
                <a:lnTo>
                  <a:pt x="3035" y="137160"/>
                </a:lnTo>
                <a:lnTo>
                  <a:pt x="3035" y="134112"/>
                </a:lnTo>
                <a:close/>
              </a:path>
              <a:path w="3175" h="167639">
                <a:moveTo>
                  <a:pt x="3035" y="128016"/>
                </a:moveTo>
                <a:lnTo>
                  <a:pt x="0" y="128016"/>
                </a:lnTo>
                <a:lnTo>
                  <a:pt x="0" y="131064"/>
                </a:lnTo>
                <a:lnTo>
                  <a:pt x="3035" y="131064"/>
                </a:lnTo>
                <a:lnTo>
                  <a:pt x="3035" y="128016"/>
                </a:lnTo>
                <a:close/>
              </a:path>
              <a:path w="3175" h="167639">
                <a:moveTo>
                  <a:pt x="3035" y="121920"/>
                </a:moveTo>
                <a:lnTo>
                  <a:pt x="0" y="121920"/>
                </a:lnTo>
                <a:lnTo>
                  <a:pt x="0" y="124968"/>
                </a:lnTo>
                <a:lnTo>
                  <a:pt x="3035" y="124968"/>
                </a:lnTo>
                <a:lnTo>
                  <a:pt x="3035" y="121920"/>
                </a:lnTo>
                <a:close/>
              </a:path>
              <a:path w="3175" h="167639">
                <a:moveTo>
                  <a:pt x="3035" y="115824"/>
                </a:moveTo>
                <a:lnTo>
                  <a:pt x="0" y="115824"/>
                </a:lnTo>
                <a:lnTo>
                  <a:pt x="0" y="118872"/>
                </a:lnTo>
                <a:lnTo>
                  <a:pt x="3035" y="118872"/>
                </a:lnTo>
                <a:lnTo>
                  <a:pt x="3035" y="115824"/>
                </a:lnTo>
                <a:close/>
              </a:path>
              <a:path w="3175" h="167639">
                <a:moveTo>
                  <a:pt x="3035" y="109728"/>
                </a:moveTo>
                <a:lnTo>
                  <a:pt x="0" y="109728"/>
                </a:lnTo>
                <a:lnTo>
                  <a:pt x="0" y="112776"/>
                </a:lnTo>
                <a:lnTo>
                  <a:pt x="3035" y="112776"/>
                </a:lnTo>
                <a:lnTo>
                  <a:pt x="3035" y="109728"/>
                </a:lnTo>
                <a:close/>
              </a:path>
              <a:path w="3175" h="167639">
                <a:moveTo>
                  <a:pt x="3035" y="103632"/>
                </a:moveTo>
                <a:lnTo>
                  <a:pt x="0" y="103632"/>
                </a:lnTo>
                <a:lnTo>
                  <a:pt x="0" y="106680"/>
                </a:lnTo>
                <a:lnTo>
                  <a:pt x="3035" y="106680"/>
                </a:lnTo>
                <a:lnTo>
                  <a:pt x="3035" y="103632"/>
                </a:lnTo>
                <a:close/>
              </a:path>
              <a:path w="3175" h="167639">
                <a:moveTo>
                  <a:pt x="3035" y="97536"/>
                </a:moveTo>
                <a:lnTo>
                  <a:pt x="0" y="97536"/>
                </a:lnTo>
                <a:lnTo>
                  <a:pt x="0" y="100584"/>
                </a:lnTo>
                <a:lnTo>
                  <a:pt x="3035" y="100584"/>
                </a:lnTo>
                <a:lnTo>
                  <a:pt x="3035" y="97536"/>
                </a:lnTo>
                <a:close/>
              </a:path>
              <a:path w="3175" h="167639">
                <a:moveTo>
                  <a:pt x="3035" y="91440"/>
                </a:moveTo>
                <a:lnTo>
                  <a:pt x="0" y="91440"/>
                </a:lnTo>
                <a:lnTo>
                  <a:pt x="0" y="94488"/>
                </a:lnTo>
                <a:lnTo>
                  <a:pt x="3035" y="94488"/>
                </a:lnTo>
                <a:lnTo>
                  <a:pt x="3035" y="91440"/>
                </a:lnTo>
                <a:close/>
              </a:path>
              <a:path w="3175" h="167639">
                <a:moveTo>
                  <a:pt x="3035" y="85344"/>
                </a:moveTo>
                <a:lnTo>
                  <a:pt x="0" y="85344"/>
                </a:lnTo>
                <a:lnTo>
                  <a:pt x="0" y="88392"/>
                </a:lnTo>
                <a:lnTo>
                  <a:pt x="3035" y="88392"/>
                </a:lnTo>
                <a:lnTo>
                  <a:pt x="3035" y="85344"/>
                </a:lnTo>
                <a:close/>
              </a:path>
              <a:path w="3175" h="167639">
                <a:moveTo>
                  <a:pt x="3035" y="79248"/>
                </a:moveTo>
                <a:lnTo>
                  <a:pt x="0" y="79248"/>
                </a:lnTo>
                <a:lnTo>
                  <a:pt x="0" y="82296"/>
                </a:lnTo>
                <a:lnTo>
                  <a:pt x="3035" y="82296"/>
                </a:lnTo>
                <a:lnTo>
                  <a:pt x="3035" y="79248"/>
                </a:lnTo>
                <a:close/>
              </a:path>
              <a:path w="3175" h="167639">
                <a:moveTo>
                  <a:pt x="3035" y="73152"/>
                </a:moveTo>
                <a:lnTo>
                  <a:pt x="0" y="73152"/>
                </a:lnTo>
                <a:lnTo>
                  <a:pt x="0" y="76200"/>
                </a:lnTo>
                <a:lnTo>
                  <a:pt x="3035" y="76200"/>
                </a:lnTo>
                <a:lnTo>
                  <a:pt x="3035" y="73152"/>
                </a:lnTo>
                <a:close/>
              </a:path>
              <a:path w="3175" h="167639">
                <a:moveTo>
                  <a:pt x="3035" y="67056"/>
                </a:moveTo>
                <a:lnTo>
                  <a:pt x="0" y="67056"/>
                </a:lnTo>
                <a:lnTo>
                  <a:pt x="0" y="70104"/>
                </a:lnTo>
                <a:lnTo>
                  <a:pt x="3035" y="70104"/>
                </a:lnTo>
                <a:lnTo>
                  <a:pt x="3035" y="67056"/>
                </a:lnTo>
                <a:close/>
              </a:path>
              <a:path w="3175" h="167639">
                <a:moveTo>
                  <a:pt x="3035" y="60960"/>
                </a:moveTo>
                <a:lnTo>
                  <a:pt x="0" y="60960"/>
                </a:lnTo>
                <a:lnTo>
                  <a:pt x="0" y="64008"/>
                </a:lnTo>
                <a:lnTo>
                  <a:pt x="3035" y="64008"/>
                </a:lnTo>
                <a:lnTo>
                  <a:pt x="3035" y="60960"/>
                </a:lnTo>
                <a:close/>
              </a:path>
              <a:path w="3175" h="167639">
                <a:moveTo>
                  <a:pt x="3035" y="54864"/>
                </a:moveTo>
                <a:lnTo>
                  <a:pt x="0" y="54864"/>
                </a:lnTo>
                <a:lnTo>
                  <a:pt x="0" y="57912"/>
                </a:lnTo>
                <a:lnTo>
                  <a:pt x="3035" y="57912"/>
                </a:lnTo>
                <a:lnTo>
                  <a:pt x="3035" y="54864"/>
                </a:lnTo>
                <a:close/>
              </a:path>
              <a:path w="3175" h="167639">
                <a:moveTo>
                  <a:pt x="3035" y="48768"/>
                </a:moveTo>
                <a:lnTo>
                  <a:pt x="0" y="48768"/>
                </a:lnTo>
                <a:lnTo>
                  <a:pt x="0" y="51816"/>
                </a:lnTo>
                <a:lnTo>
                  <a:pt x="3035" y="51816"/>
                </a:lnTo>
                <a:lnTo>
                  <a:pt x="3035" y="48768"/>
                </a:lnTo>
                <a:close/>
              </a:path>
              <a:path w="3175" h="167639">
                <a:moveTo>
                  <a:pt x="3035" y="42672"/>
                </a:moveTo>
                <a:lnTo>
                  <a:pt x="0" y="42672"/>
                </a:lnTo>
                <a:lnTo>
                  <a:pt x="0" y="45720"/>
                </a:lnTo>
                <a:lnTo>
                  <a:pt x="3035" y="45720"/>
                </a:lnTo>
                <a:lnTo>
                  <a:pt x="3035" y="42672"/>
                </a:lnTo>
                <a:close/>
              </a:path>
              <a:path w="3175" h="167639">
                <a:moveTo>
                  <a:pt x="3035" y="36576"/>
                </a:moveTo>
                <a:lnTo>
                  <a:pt x="0" y="36576"/>
                </a:lnTo>
                <a:lnTo>
                  <a:pt x="0" y="39624"/>
                </a:lnTo>
                <a:lnTo>
                  <a:pt x="3035" y="39624"/>
                </a:lnTo>
                <a:lnTo>
                  <a:pt x="3035" y="36576"/>
                </a:lnTo>
                <a:close/>
              </a:path>
              <a:path w="3175" h="167639">
                <a:moveTo>
                  <a:pt x="3035" y="30480"/>
                </a:moveTo>
                <a:lnTo>
                  <a:pt x="0" y="30480"/>
                </a:lnTo>
                <a:lnTo>
                  <a:pt x="0" y="33528"/>
                </a:lnTo>
                <a:lnTo>
                  <a:pt x="3035" y="33528"/>
                </a:lnTo>
                <a:lnTo>
                  <a:pt x="3035" y="30480"/>
                </a:lnTo>
                <a:close/>
              </a:path>
              <a:path w="3175" h="167639">
                <a:moveTo>
                  <a:pt x="3035" y="24384"/>
                </a:moveTo>
                <a:lnTo>
                  <a:pt x="0" y="24384"/>
                </a:lnTo>
                <a:lnTo>
                  <a:pt x="0" y="27432"/>
                </a:lnTo>
                <a:lnTo>
                  <a:pt x="3035" y="27432"/>
                </a:lnTo>
                <a:lnTo>
                  <a:pt x="3035" y="24384"/>
                </a:lnTo>
                <a:close/>
              </a:path>
              <a:path w="3175" h="167639">
                <a:moveTo>
                  <a:pt x="3035" y="18288"/>
                </a:moveTo>
                <a:lnTo>
                  <a:pt x="0" y="18288"/>
                </a:lnTo>
                <a:lnTo>
                  <a:pt x="0" y="21336"/>
                </a:lnTo>
                <a:lnTo>
                  <a:pt x="3035" y="21336"/>
                </a:lnTo>
                <a:lnTo>
                  <a:pt x="3035" y="18288"/>
                </a:lnTo>
                <a:close/>
              </a:path>
              <a:path w="3175" h="167639">
                <a:moveTo>
                  <a:pt x="3035" y="12192"/>
                </a:moveTo>
                <a:lnTo>
                  <a:pt x="0" y="12192"/>
                </a:lnTo>
                <a:lnTo>
                  <a:pt x="0" y="15240"/>
                </a:lnTo>
                <a:lnTo>
                  <a:pt x="3035" y="15240"/>
                </a:lnTo>
                <a:lnTo>
                  <a:pt x="3035" y="12192"/>
                </a:lnTo>
                <a:close/>
              </a:path>
              <a:path w="3175" h="167639">
                <a:moveTo>
                  <a:pt x="3035" y="6096"/>
                </a:moveTo>
                <a:lnTo>
                  <a:pt x="0" y="6096"/>
                </a:lnTo>
                <a:lnTo>
                  <a:pt x="0" y="9144"/>
                </a:lnTo>
                <a:lnTo>
                  <a:pt x="3035" y="9144"/>
                </a:lnTo>
                <a:lnTo>
                  <a:pt x="3035" y="6096"/>
                </a:lnTo>
                <a:close/>
              </a:path>
              <a:path w="3175" h="167639">
                <a:moveTo>
                  <a:pt x="3035" y="0"/>
                </a:moveTo>
                <a:lnTo>
                  <a:pt x="0" y="0"/>
                </a:lnTo>
                <a:lnTo>
                  <a:pt x="0" y="3048"/>
                </a:lnTo>
                <a:lnTo>
                  <a:pt x="3035" y="3048"/>
                </a:lnTo>
                <a:lnTo>
                  <a:pt x="3035" y="0"/>
                </a:lnTo>
                <a:close/>
              </a:path>
            </a:pathLst>
          </a:custGeom>
          <a:solidFill>
            <a:srgbClr val="D8D8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086600" y="4425708"/>
            <a:ext cx="3175" cy="180340"/>
          </a:xfrm>
          <a:custGeom>
            <a:avLst/>
            <a:gdLst/>
            <a:ahLst/>
            <a:cxnLst/>
            <a:rect l="l" t="t" r="r" b="b"/>
            <a:pathLst>
              <a:path w="3175" h="180339">
                <a:moveTo>
                  <a:pt x="3048" y="176784"/>
                </a:moveTo>
                <a:lnTo>
                  <a:pt x="0" y="176784"/>
                </a:lnTo>
                <a:lnTo>
                  <a:pt x="0" y="179832"/>
                </a:lnTo>
                <a:lnTo>
                  <a:pt x="3048" y="179832"/>
                </a:lnTo>
                <a:lnTo>
                  <a:pt x="3048" y="176784"/>
                </a:lnTo>
                <a:close/>
              </a:path>
              <a:path w="3175" h="180339">
                <a:moveTo>
                  <a:pt x="3048" y="170688"/>
                </a:moveTo>
                <a:lnTo>
                  <a:pt x="0" y="170688"/>
                </a:lnTo>
                <a:lnTo>
                  <a:pt x="0" y="173736"/>
                </a:lnTo>
                <a:lnTo>
                  <a:pt x="3048" y="173736"/>
                </a:lnTo>
                <a:lnTo>
                  <a:pt x="3048" y="170688"/>
                </a:lnTo>
                <a:close/>
              </a:path>
              <a:path w="3175" h="180339">
                <a:moveTo>
                  <a:pt x="3048" y="164592"/>
                </a:moveTo>
                <a:lnTo>
                  <a:pt x="0" y="164592"/>
                </a:lnTo>
                <a:lnTo>
                  <a:pt x="0" y="167640"/>
                </a:lnTo>
                <a:lnTo>
                  <a:pt x="3048" y="167640"/>
                </a:lnTo>
                <a:lnTo>
                  <a:pt x="3048" y="164592"/>
                </a:lnTo>
                <a:close/>
              </a:path>
              <a:path w="3175" h="180339">
                <a:moveTo>
                  <a:pt x="3048" y="158496"/>
                </a:moveTo>
                <a:lnTo>
                  <a:pt x="0" y="158496"/>
                </a:lnTo>
                <a:lnTo>
                  <a:pt x="0" y="161544"/>
                </a:lnTo>
                <a:lnTo>
                  <a:pt x="3048" y="161544"/>
                </a:lnTo>
                <a:lnTo>
                  <a:pt x="3048" y="158496"/>
                </a:lnTo>
                <a:close/>
              </a:path>
              <a:path w="3175" h="180339">
                <a:moveTo>
                  <a:pt x="3048" y="152400"/>
                </a:moveTo>
                <a:lnTo>
                  <a:pt x="0" y="152400"/>
                </a:lnTo>
                <a:lnTo>
                  <a:pt x="0" y="155448"/>
                </a:lnTo>
                <a:lnTo>
                  <a:pt x="3048" y="155448"/>
                </a:lnTo>
                <a:lnTo>
                  <a:pt x="3048" y="152400"/>
                </a:lnTo>
                <a:close/>
              </a:path>
              <a:path w="3175" h="180339">
                <a:moveTo>
                  <a:pt x="3048" y="146304"/>
                </a:moveTo>
                <a:lnTo>
                  <a:pt x="0" y="146304"/>
                </a:lnTo>
                <a:lnTo>
                  <a:pt x="0" y="149352"/>
                </a:lnTo>
                <a:lnTo>
                  <a:pt x="3048" y="149352"/>
                </a:lnTo>
                <a:lnTo>
                  <a:pt x="3048" y="146304"/>
                </a:lnTo>
                <a:close/>
              </a:path>
              <a:path w="3175" h="180339">
                <a:moveTo>
                  <a:pt x="3048" y="140208"/>
                </a:moveTo>
                <a:lnTo>
                  <a:pt x="0" y="140208"/>
                </a:lnTo>
                <a:lnTo>
                  <a:pt x="0" y="143256"/>
                </a:lnTo>
                <a:lnTo>
                  <a:pt x="3048" y="143256"/>
                </a:lnTo>
                <a:lnTo>
                  <a:pt x="3048" y="140208"/>
                </a:lnTo>
                <a:close/>
              </a:path>
              <a:path w="3175" h="180339">
                <a:moveTo>
                  <a:pt x="3048" y="134112"/>
                </a:moveTo>
                <a:lnTo>
                  <a:pt x="0" y="134112"/>
                </a:lnTo>
                <a:lnTo>
                  <a:pt x="0" y="137160"/>
                </a:lnTo>
                <a:lnTo>
                  <a:pt x="3048" y="137160"/>
                </a:lnTo>
                <a:lnTo>
                  <a:pt x="3048" y="134112"/>
                </a:lnTo>
                <a:close/>
              </a:path>
              <a:path w="3175" h="180339">
                <a:moveTo>
                  <a:pt x="3048" y="128016"/>
                </a:moveTo>
                <a:lnTo>
                  <a:pt x="0" y="128016"/>
                </a:lnTo>
                <a:lnTo>
                  <a:pt x="0" y="131064"/>
                </a:lnTo>
                <a:lnTo>
                  <a:pt x="3048" y="131064"/>
                </a:lnTo>
                <a:lnTo>
                  <a:pt x="3048" y="128016"/>
                </a:lnTo>
                <a:close/>
              </a:path>
              <a:path w="3175" h="180339">
                <a:moveTo>
                  <a:pt x="3048" y="121920"/>
                </a:moveTo>
                <a:lnTo>
                  <a:pt x="0" y="121920"/>
                </a:lnTo>
                <a:lnTo>
                  <a:pt x="0" y="124968"/>
                </a:lnTo>
                <a:lnTo>
                  <a:pt x="3048" y="124968"/>
                </a:lnTo>
                <a:lnTo>
                  <a:pt x="3048" y="121920"/>
                </a:lnTo>
                <a:close/>
              </a:path>
              <a:path w="3175" h="180339">
                <a:moveTo>
                  <a:pt x="3048" y="115824"/>
                </a:moveTo>
                <a:lnTo>
                  <a:pt x="0" y="115824"/>
                </a:lnTo>
                <a:lnTo>
                  <a:pt x="0" y="118872"/>
                </a:lnTo>
                <a:lnTo>
                  <a:pt x="3048" y="118872"/>
                </a:lnTo>
                <a:lnTo>
                  <a:pt x="3048" y="115824"/>
                </a:lnTo>
                <a:close/>
              </a:path>
              <a:path w="3175" h="180339">
                <a:moveTo>
                  <a:pt x="3048" y="109728"/>
                </a:moveTo>
                <a:lnTo>
                  <a:pt x="0" y="109728"/>
                </a:lnTo>
                <a:lnTo>
                  <a:pt x="0" y="112776"/>
                </a:lnTo>
                <a:lnTo>
                  <a:pt x="3048" y="112776"/>
                </a:lnTo>
                <a:lnTo>
                  <a:pt x="3048" y="109728"/>
                </a:lnTo>
                <a:close/>
              </a:path>
              <a:path w="3175" h="180339">
                <a:moveTo>
                  <a:pt x="3048" y="103632"/>
                </a:moveTo>
                <a:lnTo>
                  <a:pt x="0" y="103632"/>
                </a:lnTo>
                <a:lnTo>
                  <a:pt x="0" y="106680"/>
                </a:lnTo>
                <a:lnTo>
                  <a:pt x="3048" y="106680"/>
                </a:lnTo>
                <a:lnTo>
                  <a:pt x="3048" y="103632"/>
                </a:lnTo>
                <a:close/>
              </a:path>
              <a:path w="3175" h="180339">
                <a:moveTo>
                  <a:pt x="3048" y="97536"/>
                </a:moveTo>
                <a:lnTo>
                  <a:pt x="0" y="97536"/>
                </a:lnTo>
                <a:lnTo>
                  <a:pt x="0" y="100584"/>
                </a:lnTo>
                <a:lnTo>
                  <a:pt x="3048" y="100584"/>
                </a:lnTo>
                <a:lnTo>
                  <a:pt x="3048" y="97536"/>
                </a:lnTo>
                <a:close/>
              </a:path>
              <a:path w="3175" h="180339">
                <a:moveTo>
                  <a:pt x="3048" y="91440"/>
                </a:moveTo>
                <a:lnTo>
                  <a:pt x="0" y="91440"/>
                </a:lnTo>
                <a:lnTo>
                  <a:pt x="0" y="94488"/>
                </a:lnTo>
                <a:lnTo>
                  <a:pt x="3048" y="94488"/>
                </a:lnTo>
                <a:lnTo>
                  <a:pt x="3048" y="91440"/>
                </a:lnTo>
                <a:close/>
              </a:path>
              <a:path w="3175" h="180339">
                <a:moveTo>
                  <a:pt x="3048" y="85344"/>
                </a:moveTo>
                <a:lnTo>
                  <a:pt x="0" y="85344"/>
                </a:lnTo>
                <a:lnTo>
                  <a:pt x="0" y="88392"/>
                </a:lnTo>
                <a:lnTo>
                  <a:pt x="3048" y="88392"/>
                </a:lnTo>
                <a:lnTo>
                  <a:pt x="3048" y="85344"/>
                </a:lnTo>
                <a:close/>
              </a:path>
              <a:path w="3175" h="180339">
                <a:moveTo>
                  <a:pt x="3048" y="79248"/>
                </a:moveTo>
                <a:lnTo>
                  <a:pt x="0" y="79248"/>
                </a:lnTo>
                <a:lnTo>
                  <a:pt x="0" y="82296"/>
                </a:lnTo>
                <a:lnTo>
                  <a:pt x="3048" y="82296"/>
                </a:lnTo>
                <a:lnTo>
                  <a:pt x="3048" y="79248"/>
                </a:lnTo>
                <a:close/>
              </a:path>
              <a:path w="3175" h="180339">
                <a:moveTo>
                  <a:pt x="3048" y="73152"/>
                </a:moveTo>
                <a:lnTo>
                  <a:pt x="0" y="73152"/>
                </a:lnTo>
                <a:lnTo>
                  <a:pt x="0" y="76200"/>
                </a:lnTo>
                <a:lnTo>
                  <a:pt x="3048" y="76200"/>
                </a:lnTo>
                <a:lnTo>
                  <a:pt x="3048" y="73152"/>
                </a:lnTo>
                <a:close/>
              </a:path>
              <a:path w="3175" h="180339">
                <a:moveTo>
                  <a:pt x="3048" y="67056"/>
                </a:moveTo>
                <a:lnTo>
                  <a:pt x="0" y="67056"/>
                </a:lnTo>
                <a:lnTo>
                  <a:pt x="0" y="70104"/>
                </a:lnTo>
                <a:lnTo>
                  <a:pt x="3048" y="70104"/>
                </a:lnTo>
                <a:lnTo>
                  <a:pt x="3048" y="67056"/>
                </a:lnTo>
                <a:close/>
              </a:path>
              <a:path w="3175" h="180339">
                <a:moveTo>
                  <a:pt x="3048" y="60960"/>
                </a:moveTo>
                <a:lnTo>
                  <a:pt x="0" y="60960"/>
                </a:lnTo>
                <a:lnTo>
                  <a:pt x="0" y="64008"/>
                </a:lnTo>
                <a:lnTo>
                  <a:pt x="3048" y="64008"/>
                </a:lnTo>
                <a:lnTo>
                  <a:pt x="3048" y="60960"/>
                </a:lnTo>
                <a:close/>
              </a:path>
              <a:path w="3175" h="180339">
                <a:moveTo>
                  <a:pt x="3048" y="54864"/>
                </a:moveTo>
                <a:lnTo>
                  <a:pt x="0" y="54864"/>
                </a:lnTo>
                <a:lnTo>
                  <a:pt x="0" y="57912"/>
                </a:lnTo>
                <a:lnTo>
                  <a:pt x="3048" y="57912"/>
                </a:lnTo>
                <a:lnTo>
                  <a:pt x="3048" y="54864"/>
                </a:lnTo>
                <a:close/>
              </a:path>
              <a:path w="3175" h="180339">
                <a:moveTo>
                  <a:pt x="3048" y="48768"/>
                </a:moveTo>
                <a:lnTo>
                  <a:pt x="0" y="48768"/>
                </a:lnTo>
                <a:lnTo>
                  <a:pt x="0" y="51816"/>
                </a:lnTo>
                <a:lnTo>
                  <a:pt x="3048" y="51816"/>
                </a:lnTo>
                <a:lnTo>
                  <a:pt x="3048" y="48768"/>
                </a:lnTo>
                <a:close/>
              </a:path>
              <a:path w="3175" h="180339">
                <a:moveTo>
                  <a:pt x="3048" y="42672"/>
                </a:moveTo>
                <a:lnTo>
                  <a:pt x="0" y="42672"/>
                </a:lnTo>
                <a:lnTo>
                  <a:pt x="0" y="45720"/>
                </a:lnTo>
                <a:lnTo>
                  <a:pt x="3048" y="45720"/>
                </a:lnTo>
                <a:lnTo>
                  <a:pt x="3048" y="42672"/>
                </a:lnTo>
                <a:close/>
              </a:path>
              <a:path w="3175" h="180339">
                <a:moveTo>
                  <a:pt x="3048" y="36576"/>
                </a:moveTo>
                <a:lnTo>
                  <a:pt x="0" y="36576"/>
                </a:lnTo>
                <a:lnTo>
                  <a:pt x="0" y="39624"/>
                </a:lnTo>
                <a:lnTo>
                  <a:pt x="3048" y="39624"/>
                </a:lnTo>
                <a:lnTo>
                  <a:pt x="3048" y="36576"/>
                </a:lnTo>
                <a:close/>
              </a:path>
              <a:path w="3175" h="180339">
                <a:moveTo>
                  <a:pt x="3048" y="30480"/>
                </a:moveTo>
                <a:lnTo>
                  <a:pt x="0" y="30480"/>
                </a:lnTo>
                <a:lnTo>
                  <a:pt x="0" y="33528"/>
                </a:lnTo>
                <a:lnTo>
                  <a:pt x="3048" y="33528"/>
                </a:lnTo>
                <a:lnTo>
                  <a:pt x="3048" y="30480"/>
                </a:lnTo>
                <a:close/>
              </a:path>
              <a:path w="3175" h="180339">
                <a:moveTo>
                  <a:pt x="3048" y="24384"/>
                </a:moveTo>
                <a:lnTo>
                  <a:pt x="0" y="24384"/>
                </a:lnTo>
                <a:lnTo>
                  <a:pt x="0" y="27432"/>
                </a:lnTo>
                <a:lnTo>
                  <a:pt x="3048" y="27432"/>
                </a:lnTo>
                <a:lnTo>
                  <a:pt x="3048" y="24384"/>
                </a:lnTo>
                <a:close/>
              </a:path>
              <a:path w="3175" h="180339">
                <a:moveTo>
                  <a:pt x="3048" y="18288"/>
                </a:moveTo>
                <a:lnTo>
                  <a:pt x="0" y="18288"/>
                </a:lnTo>
                <a:lnTo>
                  <a:pt x="0" y="21336"/>
                </a:lnTo>
                <a:lnTo>
                  <a:pt x="3048" y="21336"/>
                </a:lnTo>
                <a:lnTo>
                  <a:pt x="3048" y="18288"/>
                </a:lnTo>
                <a:close/>
              </a:path>
              <a:path w="3175" h="180339">
                <a:moveTo>
                  <a:pt x="3048" y="12192"/>
                </a:moveTo>
                <a:lnTo>
                  <a:pt x="0" y="12192"/>
                </a:lnTo>
                <a:lnTo>
                  <a:pt x="0" y="15240"/>
                </a:lnTo>
                <a:lnTo>
                  <a:pt x="3048" y="15240"/>
                </a:lnTo>
                <a:lnTo>
                  <a:pt x="3048" y="12192"/>
                </a:lnTo>
                <a:close/>
              </a:path>
              <a:path w="3175" h="180339">
                <a:moveTo>
                  <a:pt x="3048" y="6096"/>
                </a:moveTo>
                <a:lnTo>
                  <a:pt x="0" y="6096"/>
                </a:lnTo>
                <a:lnTo>
                  <a:pt x="0" y="9144"/>
                </a:lnTo>
                <a:lnTo>
                  <a:pt x="3048" y="9144"/>
                </a:lnTo>
                <a:lnTo>
                  <a:pt x="3048" y="6096"/>
                </a:lnTo>
                <a:close/>
              </a:path>
              <a:path w="3175" h="180339">
                <a:moveTo>
                  <a:pt x="3048" y="0"/>
                </a:moveTo>
                <a:lnTo>
                  <a:pt x="0" y="0"/>
                </a:lnTo>
                <a:lnTo>
                  <a:pt x="0" y="3048"/>
                </a:lnTo>
                <a:lnTo>
                  <a:pt x="3048" y="3048"/>
                </a:lnTo>
                <a:lnTo>
                  <a:pt x="3048" y="0"/>
                </a:lnTo>
                <a:close/>
              </a:path>
            </a:pathLst>
          </a:custGeom>
          <a:solidFill>
            <a:srgbClr val="D8D8D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586740" y="566928"/>
          <a:ext cx="6493506" cy="405230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326765"/>
                <a:gridCol w="792479"/>
                <a:gridCol w="792479"/>
                <a:gridCol w="792479"/>
                <a:gridCol w="789304"/>
              </a:tblGrid>
              <a:tr h="222504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0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Pietro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affonda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nelle</a:t>
                      </a:r>
                      <a:r>
                        <a:rPr sz="9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acque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0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14:28-33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Guarigioni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in</a:t>
                      </a:r>
                      <a:r>
                        <a:rPr sz="9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Genesaret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14:34-36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6:53-56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Il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pane della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vita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6:22-7:1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Nuova polemica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con i</a:t>
                      </a:r>
                      <a:r>
                        <a:rPr sz="9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farisei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15:1-28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7:1-30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Guarigione di un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 sordomuto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7:31-37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4028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Molte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guarigioni sulla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montagna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15:29-31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Seconda moltiplicazione dei pesci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e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dei</a:t>
                      </a:r>
                      <a:r>
                        <a:rPr sz="900" spc="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pani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15:32-39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8:1-10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I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farisei chiedono un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segno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16:1-4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8:11-13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Il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lievito dei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farisei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16:5-12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8:13-21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Guarigione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del cieco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Betsaida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8:22-26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Pietro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riconosce la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divinità di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Gesù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16:13-20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8:27-30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rimprovera</a:t>
                      </a:r>
                      <a:r>
                        <a:rPr sz="9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Pietro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16:21-28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8:31-9:1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9:18-27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9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Trasfigurazione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17:1-8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9:2-8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9:28-36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Non parlate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17:9-13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9:9-13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Il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demone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scacciato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dal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ragazzo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17:14-18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9:14-27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9:37-43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I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discepoli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non riescono 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fare miracoli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17:19-21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9:28-29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anticipa la</a:t>
                      </a:r>
                      <a:r>
                        <a:rPr sz="9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passione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17:22-23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9:30-32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9:44-45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2503">
                <a:tc>
                  <a:txBody>
                    <a:bodyPr/>
                    <a:lstStyle/>
                    <a:p>
                      <a:pPr marL="4445">
                        <a:lnSpc>
                          <a:spcPts val="103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paga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la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tassa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del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 tempio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952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3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17:24-27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952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21583" y="125966"/>
            <a:ext cx="1590675" cy="254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5" dirty="0">
                <a:solidFill>
                  <a:srgbClr val="BF0000"/>
                </a:solidFill>
                <a:latin typeface="Calibri"/>
                <a:cs typeface="Calibri"/>
              </a:rPr>
              <a:t>Il </a:t>
            </a:r>
            <a:r>
              <a:rPr sz="1500" dirty="0">
                <a:solidFill>
                  <a:srgbClr val="BF0000"/>
                </a:solidFill>
                <a:latin typeface="Calibri"/>
                <a:cs typeface="Calibri"/>
              </a:rPr>
              <a:t>Vangelo </a:t>
            </a:r>
            <a:r>
              <a:rPr sz="1500" spc="-5" dirty="0">
                <a:solidFill>
                  <a:srgbClr val="BF0000"/>
                </a:solidFill>
                <a:latin typeface="Calibri"/>
                <a:cs typeface="Calibri"/>
              </a:rPr>
              <a:t>di</a:t>
            </a:r>
            <a:r>
              <a:rPr sz="1500" spc="-8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500" spc="-5" dirty="0">
                <a:solidFill>
                  <a:srgbClr val="BF0000"/>
                </a:solidFill>
                <a:latin typeface="Calibri"/>
                <a:cs typeface="Calibri"/>
              </a:rPr>
              <a:t>Vangeli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85216" y="4462284"/>
            <a:ext cx="3175" cy="167640"/>
          </a:xfrm>
          <a:custGeom>
            <a:avLst/>
            <a:gdLst/>
            <a:ahLst/>
            <a:cxnLst/>
            <a:rect l="l" t="t" r="r" b="b"/>
            <a:pathLst>
              <a:path w="3175" h="167639">
                <a:moveTo>
                  <a:pt x="3035" y="164592"/>
                </a:moveTo>
                <a:lnTo>
                  <a:pt x="0" y="164592"/>
                </a:lnTo>
                <a:lnTo>
                  <a:pt x="0" y="167640"/>
                </a:lnTo>
                <a:lnTo>
                  <a:pt x="3035" y="167640"/>
                </a:lnTo>
                <a:lnTo>
                  <a:pt x="3035" y="164592"/>
                </a:lnTo>
                <a:close/>
              </a:path>
              <a:path w="3175" h="167639">
                <a:moveTo>
                  <a:pt x="3035" y="158496"/>
                </a:moveTo>
                <a:lnTo>
                  <a:pt x="0" y="158496"/>
                </a:lnTo>
                <a:lnTo>
                  <a:pt x="0" y="161544"/>
                </a:lnTo>
                <a:lnTo>
                  <a:pt x="3035" y="161544"/>
                </a:lnTo>
                <a:lnTo>
                  <a:pt x="3035" y="158496"/>
                </a:lnTo>
                <a:close/>
              </a:path>
              <a:path w="3175" h="167639">
                <a:moveTo>
                  <a:pt x="3035" y="152400"/>
                </a:moveTo>
                <a:lnTo>
                  <a:pt x="0" y="152400"/>
                </a:lnTo>
                <a:lnTo>
                  <a:pt x="0" y="155448"/>
                </a:lnTo>
                <a:lnTo>
                  <a:pt x="3035" y="155448"/>
                </a:lnTo>
                <a:lnTo>
                  <a:pt x="3035" y="152400"/>
                </a:lnTo>
                <a:close/>
              </a:path>
              <a:path w="3175" h="167639">
                <a:moveTo>
                  <a:pt x="3035" y="146304"/>
                </a:moveTo>
                <a:lnTo>
                  <a:pt x="0" y="146304"/>
                </a:lnTo>
                <a:lnTo>
                  <a:pt x="0" y="149352"/>
                </a:lnTo>
                <a:lnTo>
                  <a:pt x="3035" y="149352"/>
                </a:lnTo>
                <a:lnTo>
                  <a:pt x="3035" y="146304"/>
                </a:lnTo>
                <a:close/>
              </a:path>
              <a:path w="3175" h="167639">
                <a:moveTo>
                  <a:pt x="3035" y="140208"/>
                </a:moveTo>
                <a:lnTo>
                  <a:pt x="0" y="140208"/>
                </a:lnTo>
                <a:lnTo>
                  <a:pt x="0" y="143256"/>
                </a:lnTo>
                <a:lnTo>
                  <a:pt x="3035" y="143256"/>
                </a:lnTo>
                <a:lnTo>
                  <a:pt x="3035" y="140208"/>
                </a:lnTo>
                <a:close/>
              </a:path>
              <a:path w="3175" h="167639">
                <a:moveTo>
                  <a:pt x="3035" y="134112"/>
                </a:moveTo>
                <a:lnTo>
                  <a:pt x="0" y="134112"/>
                </a:lnTo>
                <a:lnTo>
                  <a:pt x="0" y="137160"/>
                </a:lnTo>
                <a:lnTo>
                  <a:pt x="3035" y="137160"/>
                </a:lnTo>
                <a:lnTo>
                  <a:pt x="3035" y="134112"/>
                </a:lnTo>
                <a:close/>
              </a:path>
              <a:path w="3175" h="167639">
                <a:moveTo>
                  <a:pt x="3035" y="128016"/>
                </a:moveTo>
                <a:lnTo>
                  <a:pt x="0" y="128016"/>
                </a:lnTo>
                <a:lnTo>
                  <a:pt x="0" y="131064"/>
                </a:lnTo>
                <a:lnTo>
                  <a:pt x="3035" y="131064"/>
                </a:lnTo>
                <a:lnTo>
                  <a:pt x="3035" y="128016"/>
                </a:lnTo>
                <a:close/>
              </a:path>
              <a:path w="3175" h="167639">
                <a:moveTo>
                  <a:pt x="3035" y="121920"/>
                </a:moveTo>
                <a:lnTo>
                  <a:pt x="0" y="121920"/>
                </a:lnTo>
                <a:lnTo>
                  <a:pt x="0" y="124968"/>
                </a:lnTo>
                <a:lnTo>
                  <a:pt x="3035" y="124968"/>
                </a:lnTo>
                <a:lnTo>
                  <a:pt x="3035" y="121920"/>
                </a:lnTo>
                <a:close/>
              </a:path>
              <a:path w="3175" h="167639">
                <a:moveTo>
                  <a:pt x="3035" y="115824"/>
                </a:moveTo>
                <a:lnTo>
                  <a:pt x="0" y="115824"/>
                </a:lnTo>
                <a:lnTo>
                  <a:pt x="0" y="118872"/>
                </a:lnTo>
                <a:lnTo>
                  <a:pt x="3035" y="118872"/>
                </a:lnTo>
                <a:lnTo>
                  <a:pt x="3035" y="115824"/>
                </a:lnTo>
                <a:close/>
              </a:path>
              <a:path w="3175" h="167639">
                <a:moveTo>
                  <a:pt x="3035" y="109728"/>
                </a:moveTo>
                <a:lnTo>
                  <a:pt x="0" y="109728"/>
                </a:lnTo>
                <a:lnTo>
                  <a:pt x="0" y="112776"/>
                </a:lnTo>
                <a:lnTo>
                  <a:pt x="3035" y="112776"/>
                </a:lnTo>
                <a:lnTo>
                  <a:pt x="3035" y="109728"/>
                </a:lnTo>
                <a:close/>
              </a:path>
              <a:path w="3175" h="167639">
                <a:moveTo>
                  <a:pt x="3035" y="103632"/>
                </a:moveTo>
                <a:lnTo>
                  <a:pt x="0" y="103632"/>
                </a:lnTo>
                <a:lnTo>
                  <a:pt x="0" y="106680"/>
                </a:lnTo>
                <a:lnTo>
                  <a:pt x="3035" y="106680"/>
                </a:lnTo>
                <a:lnTo>
                  <a:pt x="3035" y="103632"/>
                </a:lnTo>
                <a:close/>
              </a:path>
              <a:path w="3175" h="167639">
                <a:moveTo>
                  <a:pt x="3035" y="97536"/>
                </a:moveTo>
                <a:lnTo>
                  <a:pt x="0" y="97536"/>
                </a:lnTo>
                <a:lnTo>
                  <a:pt x="0" y="100584"/>
                </a:lnTo>
                <a:lnTo>
                  <a:pt x="3035" y="100584"/>
                </a:lnTo>
                <a:lnTo>
                  <a:pt x="3035" y="97536"/>
                </a:lnTo>
                <a:close/>
              </a:path>
              <a:path w="3175" h="167639">
                <a:moveTo>
                  <a:pt x="3035" y="91440"/>
                </a:moveTo>
                <a:lnTo>
                  <a:pt x="0" y="91440"/>
                </a:lnTo>
                <a:lnTo>
                  <a:pt x="0" y="94488"/>
                </a:lnTo>
                <a:lnTo>
                  <a:pt x="3035" y="94488"/>
                </a:lnTo>
                <a:lnTo>
                  <a:pt x="3035" y="91440"/>
                </a:lnTo>
                <a:close/>
              </a:path>
              <a:path w="3175" h="167639">
                <a:moveTo>
                  <a:pt x="3035" y="85344"/>
                </a:moveTo>
                <a:lnTo>
                  <a:pt x="0" y="85344"/>
                </a:lnTo>
                <a:lnTo>
                  <a:pt x="0" y="88392"/>
                </a:lnTo>
                <a:lnTo>
                  <a:pt x="3035" y="88392"/>
                </a:lnTo>
                <a:lnTo>
                  <a:pt x="3035" y="85344"/>
                </a:lnTo>
                <a:close/>
              </a:path>
              <a:path w="3175" h="167639">
                <a:moveTo>
                  <a:pt x="3035" y="79248"/>
                </a:moveTo>
                <a:lnTo>
                  <a:pt x="0" y="79248"/>
                </a:lnTo>
                <a:lnTo>
                  <a:pt x="0" y="82296"/>
                </a:lnTo>
                <a:lnTo>
                  <a:pt x="3035" y="82296"/>
                </a:lnTo>
                <a:lnTo>
                  <a:pt x="3035" y="79248"/>
                </a:lnTo>
                <a:close/>
              </a:path>
              <a:path w="3175" h="167639">
                <a:moveTo>
                  <a:pt x="3035" y="73152"/>
                </a:moveTo>
                <a:lnTo>
                  <a:pt x="0" y="73152"/>
                </a:lnTo>
                <a:lnTo>
                  <a:pt x="0" y="76200"/>
                </a:lnTo>
                <a:lnTo>
                  <a:pt x="3035" y="76200"/>
                </a:lnTo>
                <a:lnTo>
                  <a:pt x="3035" y="73152"/>
                </a:lnTo>
                <a:close/>
              </a:path>
              <a:path w="3175" h="167639">
                <a:moveTo>
                  <a:pt x="3035" y="67056"/>
                </a:moveTo>
                <a:lnTo>
                  <a:pt x="0" y="67056"/>
                </a:lnTo>
                <a:lnTo>
                  <a:pt x="0" y="70104"/>
                </a:lnTo>
                <a:lnTo>
                  <a:pt x="3035" y="70104"/>
                </a:lnTo>
                <a:lnTo>
                  <a:pt x="3035" y="67056"/>
                </a:lnTo>
                <a:close/>
              </a:path>
              <a:path w="3175" h="167639">
                <a:moveTo>
                  <a:pt x="3035" y="60960"/>
                </a:moveTo>
                <a:lnTo>
                  <a:pt x="0" y="60960"/>
                </a:lnTo>
                <a:lnTo>
                  <a:pt x="0" y="64008"/>
                </a:lnTo>
                <a:lnTo>
                  <a:pt x="3035" y="64008"/>
                </a:lnTo>
                <a:lnTo>
                  <a:pt x="3035" y="60960"/>
                </a:lnTo>
                <a:close/>
              </a:path>
              <a:path w="3175" h="167639">
                <a:moveTo>
                  <a:pt x="3035" y="54864"/>
                </a:moveTo>
                <a:lnTo>
                  <a:pt x="0" y="54864"/>
                </a:lnTo>
                <a:lnTo>
                  <a:pt x="0" y="57912"/>
                </a:lnTo>
                <a:lnTo>
                  <a:pt x="3035" y="57912"/>
                </a:lnTo>
                <a:lnTo>
                  <a:pt x="3035" y="54864"/>
                </a:lnTo>
                <a:close/>
              </a:path>
              <a:path w="3175" h="167639">
                <a:moveTo>
                  <a:pt x="3035" y="48768"/>
                </a:moveTo>
                <a:lnTo>
                  <a:pt x="0" y="48768"/>
                </a:lnTo>
                <a:lnTo>
                  <a:pt x="0" y="51816"/>
                </a:lnTo>
                <a:lnTo>
                  <a:pt x="3035" y="51816"/>
                </a:lnTo>
                <a:lnTo>
                  <a:pt x="3035" y="48768"/>
                </a:lnTo>
                <a:close/>
              </a:path>
              <a:path w="3175" h="167639">
                <a:moveTo>
                  <a:pt x="3035" y="42672"/>
                </a:moveTo>
                <a:lnTo>
                  <a:pt x="0" y="42672"/>
                </a:lnTo>
                <a:lnTo>
                  <a:pt x="0" y="45720"/>
                </a:lnTo>
                <a:lnTo>
                  <a:pt x="3035" y="45720"/>
                </a:lnTo>
                <a:lnTo>
                  <a:pt x="3035" y="42672"/>
                </a:lnTo>
                <a:close/>
              </a:path>
              <a:path w="3175" h="167639">
                <a:moveTo>
                  <a:pt x="3035" y="36576"/>
                </a:moveTo>
                <a:lnTo>
                  <a:pt x="0" y="36576"/>
                </a:lnTo>
                <a:lnTo>
                  <a:pt x="0" y="39624"/>
                </a:lnTo>
                <a:lnTo>
                  <a:pt x="3035" y="39624"/>
                </a:lnTo>
                <a:lnTo>
                  <a:pt x="3035" y="36576"/>
                </a:lnTo>
                <a:close/>
              </a:path>
              <a:path w="3175" h="167639">
                <a:moveTo>
                  <a:pt x="3035" y="30480"/>
                </a:moveTo>
                <a:lnTo>
                  <a:pt x="0" y="30480"/>
                </a:lnTo>
                <a:lnTo>
                  <a:pt x="0" y="33528"/>
                </a:lnTo>
                <a:lnTo>
                  <a:pt x="3035" y="33528"/>
                </a:lnTo>
                <a:lnTo>
                  <a:pt x="3035" y="30480"/>
                </a:lnTo>
                <a:close/>
              </a:path>
              <a:path w="3175" h="167639">
                <a:moveTo>
                  <a:pt x="3035" y="24384"/>
                </a:moveTo>
                <a:lnTo>
                  <a:pt x="0" y="24384"/>
                </a:lnTo>
                <a:lnTo>
                  <a:pt x="0" y="27432"/>
                </a:lnTo>
                <a:lnTo>
                  <a:pt x="3035" y="27432"/>
                </a:lnTo>
                <a:lnTo>
                  <a:pt x="3035" y="24384"/>
                </a:lnTo>
                <a:close/>
              </a:path>
              <a:path w="3175" h="167639">
                <a:moveTo>
                  <a:pt x="3035" y="18288"/>
                </a:moveTo>
                <a:lnTo>
                  <a:pt x="0" y="18288"/>
                </a:lnTo>
                <a:lnTo>
                  <a:pt x="0" y="21336"/>
                </a:lnTo>
                <a:lnTo>
                  <a:pt x="3035" y="21336"/>
                </a:lnTo>
                <a:lnTo>
                  <a:pt x="3035" y="18288"/>
                </a:lnTo>
                <a:close/>
              </a:path>
              <a:path w="3175" h="167639">
                <a:moveTo>
                  <a:pt x="3035" y="12192"/>
                </a:moveTo>
                <a:lnTo>
                  <a:pt x="0" y="12192"/>
                </a:lnTo>
                <a:lnTo>
                  <a:pt x="0" y="15240"/>
                </a:lnTo>
                <a:lnTo>
                  <a:pt x="3035" y="15240"/>
                </a:lnTo>
                <a:lnTo>
                  <a:pt x="3035" y="12192"/>
                </a:lnTo>
                <a:close/>
              </a:path>
              <a:path w="3175" h="167639">
                <a:moveTo>
                  <a:pt x="3035" y="6096"/>
                </a:moveTo>
                <a:lnTo>
                  <a:pt x="0" y="6096"/>
                </a:lnTo>
                <a:lnTo>
                  <a:pt x="0" y="9144"/>
                </a:lnTo>
                <a:lnTo>
                  <a:pt x="3035" y="9144"/>
                </a:lnTo>
                <a:lnTo>
                  <a:pt x="3035" y="6096"/>
                </a:lnTo>
                <a:close/>
              </a:path>
              <a:path w="3175" h="167639">
                <a:moveTo>
                  <a:pt x="3035" y="0"/>
                </a:moveTo>
                <a:lnTo>
                  <a:pt x="0" y="0"/>
                </a:lnTo>
                <a:lnTo>
                  <a:pt x="0" y="3048"/>
                </a:lnTo>
                <a:lnTo>
                  <a:pt x="3035" y="3048"/>
                </a:lnTo>
                <a:lnTo>
                  <a:pt x="3035" y="0"/>
                </a:lnTo>
                <a:close/>
              </a:path>
            </a:pathLst>
          </a:custGeom>
          <a:solidFill>
            <a:srgbClr val="D8D8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086600" y="4443996"/>
            <a:ext cx="3175" cy="180340"/>
          </a:xfrm>
          <a:custGeom>
            <a:avLst/>
            <a:gdLst/>
            <a:ahLst/>
            <a:cxnLst/>
            <a:rect l="l" t="t" r="r" b="b"/>
            <a:pathLst>
              <a:path w="3175" h="180339">
                <a:moveTo>
                  <a:pt x="3048" y="176784"/>
                </a:moveTo>
                <a:lnTo>
                  <a:pt x="0" y="176784"/>
                </a:lnTo>
                <a:lnTo>
                  <a:pt x="0" y="179832"/>
                </a:lnTo>
                <a:lnTo>
                  <a:pt x="3048" y="179832"/>
                </a:lnTo>
                <a:lnTo>
                  <a:pt x="3048" y="176784"/>
                </a:lnTo>
                <a:close/>
              </a:path>
              <a:path w="3175" h="180339">
                <a:moveTo>
                  <a:pt x="3048" y="170688"/>
                </a:moveTo>
                <a:lnTo>
                  <a:pt x="0" y="170688"/>
                </a:lnTo>
                <a:lnTo>
                  <a:pt x="0" y="173736"/>
                </a:lnTo>
                <a:lnTo>
                  <a:pt x="3048" y="173736"/>
                </a:lnTo>
                <a:lnTo>
                  <a:pt x="3048" y="170688"/>
                </a:lnTo>
                <a:close/>
              </a:path>
              <a:path w="3175" h="180339">
                <a:moveTo>
                  <a:pt x="3048" y="164592"/>
                </a:moveTo>
                <a:lnTo>
                  <a:pt x="0" y="164592"/>
                </a:lnTo>
                <a:lnTo>
                  <a:pt x="0" y="167640"/>
                </a:lnTo>
                <a:lnTo>
                  <a:pt x="3048" y="167640"/>
                </a:lnTo>
                <a:lnTo>
                  <a:pt x="3048" y="164592"/>
                </a:lnTo>
                <a:close/>
              </a:path>
              <a:path w="3175" h="180339">
                <a:moveTo>
                  <a:pt x="3048" y="158496"/>
                </a:moveTo>
                <a:lnTo>
                  <a:pt x="0" y="158496"/>
                </a:lnTo>
                <a:lnTo>
                  <a:pt x="0" y="161544"/>
                </a:lnTo>
                <a:lnTo>
                  <a:pt x="3048" y="161544"/>
                </a:lnTo>
                <a:lnTo>
                  <a:pt x="3048" y="158496"/>
                </a:lnTo>
                <a:close/>
              </a:path>
              <a:path w="3175" h="180339">
                <a:moveTo>
                  <a:pt x="3048" y="152400"/>
                </a:moveTo>
                <a:lnTo>
                  <a:pt x="0" y="152400"/>
                </a:lnTo>
                <a:lnTo>
                  <a:pt x="0" y="155448"/>
                </a:lnTo>
                <a:lnTo>
                  <a:pt x="3048" y="155448"/>
                </a:lnTo>
                <a:lnTo>
                  <a:pt x="3048" y="152400"/>
                </a:lnTo>
                <a:close/>
              </a:path>
              <a:path w="3175" h="180339">
                <a:moveTo>
                  <a:pt x="3048" y="146304"/>
                </a:moveTo>
                <a:lnTo>
                  <a:pt x="0" y="146304"/>
                </a:lnTo>
                <a:lnTo>
                  <a:pt x="0" y="149352"/>
                </a:lnTo>
                <a:lnTo>
                  <a:pt x="3048" y="149352"/>
                </a:lnTo>
                <a:lnTo>
                  <a:pt x="3048" y="146304"/>
                </a:lnTo>
                <a:close/>
              </a:path>
              <a:path w="3175" h="180339">
                <a:moveTo>
                  <a:pt x="3048" y="140208"/>
                </a:moveTo>
                <a:lnTo>
                  <a:pt x="0" y="140208"/>
                </a:lnTo>
                <a:lnTo>
                  <a:pt x="0" y="143256"/>
                </a:lnTo>
                <a:lnTo>
                  <a:pt x="3048" y="143256"/>
                </a:lnTo>
                <a:lnTo>
                  <a:pt x="3048" y="140208"/>
                </a:lnTo>
                <a:close/>
              </a:path>
              <a:path w="3175" h="180339">
                <a:moveTo>
                  <a:pt x="3048" y="134112"/>
                </a:moveTo>
                <a:lnTo>
                  <a:pt x="0" y="134112"/>
                </a:lnTo>
                <a:lnTo>
                  <a:pt x="0" y="137160"/>
                </a:lnTo>
                <a:lnTo>
                  <a:pt x="3048" y="137160"/>
                </a:lnTo>
                <a:lnTo>
                  <a:pt x="3048" y="134112"/>
                </a:lnTo>
                <a:close/>
              </a:path>
              <a:path w="3175" h="180339">
                <a:moveTo>
                  <a:pt x="3048" y="128016"/>
                </a:moveTo>
                <a:lnTo>
                  <a:pt x="0" y="128016"/>
                </a:lnTo>
                <a:lnTo>
                  <a:pt x="0" y="131064"/>
                </a:lnTo>
                <a:lnTo>
                  <a:pt x="3048" y="131064"/>
                </a:lnTo>
                <a:lnTo>
                  <a:pt x="3048" y="128016"/>
                </a:lnTo>
                <a:close/>
              </a:path>
              <a:path w="3175" h="180339">
                <a:moveTo>
                  <a:pt x="3048" y="121920"/>
                </a:moveTo>
                <a:lnTo>
                  <a:pt x="0" y="121920"/>
                </a:lnTo>
                <a:lnTo>
                  <a:pt x="0" y="124968"/>
                </a:lnTo>
                <a:lnTo>
                  <a:pt x="3048" y="124968"/>
                </a:lnTo>
                <a:lnTo>
                  <a:pt x="3048" y="121920"/>
                </a:lnTo>
                <a:close/>
              </a:path>
              <a:path w="3175" h="180339">
                <a:moveTo>
                  <a:pt x="3048" y="115824"/>
                </a:moveTo>
                <a:lnTo>
                  <a:pt x="0" y="115824"/>
                </a:lnTo>
                <a:lnTo>
                  <a:pt x="0" y="118872"/>
                </a:lnTo>
                <a:lnTo>
                  <a:pt x="3048" y="118872"/>
                </a:lnTo>
                <a:lnTo>
                  <a:pt x="3048" y="115824"/>
                </a:lnTo>
                <a:close/>
              </a:path>
              <a:path w="3175" h="180339">
                <a:moveTo>
                  <a:pt x="3048" y="109728"/>
                </a:moveTo>
                <a:lnTo>
                  <a:pt x="0" y="109728"/>
                </a:lnTo>
                <a:lnTo>
                  <a:pt x="0" y="112776"/>
                </a:lnTo>
                <a:lnTo>
                  <a:pt x="3048" y="112776"/>
                </a:lnTo>
                <a:lnTo>
                  <a:pt x="3048" y="109728"/>
                </a:lnTo>
                <a:close/>
              </a:path>
              <a:path w="3175" h="180339">
                <a:moveTo>
                  <a:pt x="3048" y="103632"/>
                </a:moveTo>
                <a:lnTo>
                  <a:pt x="0" y="103632"/>
                </a:lnTo>
                <a:lnTo>
                  <a:pt x="0" y="106680"/>
                </a:lnTo>
                <a:lnTo>
                  <a:pt x="3048" y="106680"/>
                </a:lnTo>
                <a:lnTo>
                  <a:pt x="3048" y="103632"/>
                </a:lnTo>
                <a:close/>
              </a:path>
              <a:path w="3175" h="180339">
                <a:moveTo>
                  <a:pt x="3048" y="97536"/>
                </a:moveTo>
                <a:lnTo>
                  <a:pt x="0" y="97536"/>
                </a:lnTo>
                <a:lnTo>
                  <a:pt x="0" y="100584"/>
                </a:lnTo>
                <a:lnTo>
                  <a:pt x="3048" y="100584"/>
                </a:lnTo>
                <a:lnTo>
                  <a:pt x="3048" y="97536"/>
                </a:lnTo>
                <a:close/>
              </a:path>
              <a:path w="3175" h="180339">
                <a:moveTo>
                  <a:pt x="3048" y="91440"/>
                </a:moveTo>
                <a:lnTo>
                  <a:pt x="0" y="91440"/>
                </a:lnTo>
                <a:lnTo>
                  <a:pt x="0" y="94488"/>
                </a:lnTo>
                <a:lnTo>
                  <a:pt x="3048" y="94488"/>
                </a:lnTo>
                <a:lnTo>
                  <a:pt x="3048" y="91440"/>
                </a:lnTo>
                <a:close/>
              </a:path>
              <a:path w="3175" h="180339">
                <a:moveTo>
                  <a:pt x="3048" y="85344"/>
                </a:moveTo>
                <a:lnTo>
                  <a:pt x="0" y="85344"/>
                </a:lnTo>
                <a:lnTo>
                  <a:pt x="0" y="88392"/>
                </a:lnTo>
                <a:lnTo>
                  <a:pt x="3048" y="88392"/>
                </a:lnTo>
                <a:lnTo>
                  <a:pt x="3048" y="85344"/>
                </a:lnTo>
                <a:close/>
              </a:path>
              <a:path w="3175" h="180339">
                <a:moveTo>
                  <a:pt x="3048" y="79248"/>
                </a:moveTo>
                <a:lnTo>
                  <a:pt x="0" y="79248"/>
                </a:lnTo>
                <a:lnTo>
                  <a:pt x="0" y="82296"/>
                </a:lnTo>
                <a:lnTo>
                  <a:pt x="3048" y="82296"/>
                </a:lnTo>
                <a:lnTo>
                  <a:pt x="3048" y="79248"/>
                </a:lnTo>
                <a:close/>
              </a:path>
              <a:path w="3175" h="180339">
                <a:moveTo>
                  <a:pt x="3048" y="73152"/>
                </a:moveTo>
                <a:lnTo>
                  <a:pt x="0" y="73152"/>
                </a:lnTo>
                <a:lnTo>
                  <a:pt x="0" y="76200"/>
                </a:lnTo>
                <a:lnTo>
                  <a:pt x="3048" y="76200"/>
                </a:lnTo>
                <a:lnTo>
                  <a:pt x="3048" y="73152"/>
                </a:lnTo>
                <a:close/>
              </a:path>
              <a:path w="3175" h="180339">
                <a:moveTo>
                  <a:pt x="3048" y="67056"/>
                </a:moveTo>
                <a:lnTo>
                  <a:pt x="0" y="67056"/>
                </a:lnTo>
                <a:lnTo>
                  <a:pt x="0" y="70104"/>
                </a:lnTo>
                <a:lnTo>
                  <a:pt x="3048" y="70104"/>
                </a:lnTo>
                <a:lnTo>
                  <a:pt x="3048" y="67056"/>
                </a:lnTo>
                <a:close/>
              </a:path>
              <a:path w="3175" h="180339">
                <a:moveTo>
                  <a:pt x="3048" y="60960"/>
                </a:moveTo>
                <a:lnTo>
                  <a:pt x="0" y="60960"/>
                </a:lnTo>
                <a:lnTo>
                  <a:pt x="0" y="64008"/>
                </a:lnTo>
                <a:lnTo>
                  <a:pt x="3048" y="64008"/>
                </a:lnTo>
                <a:lnTo>
                  <a:pt x="3048" y="60960"/>
                </a:lnTo>
                <a:close/>
              </a:path>
              <a:path w="3175" h="180339">
                <a:moveTo>
                  <a:pt x="3048" y="54864"/>
                </a:moveTo>
                <a:lnTo>
                  <a:pt x="0" y="54864"/>
                </a:lnTo>
                <a:lnTo>
                  <a:pt x="0" y="57912"/>
                </a:lnTo>
                <a:lnTo>
                  <a:pt x="3048" y="57912"/>
                </a:lnTo>
                <a:lnTo>
                  <a:pt x="3048" y="54864"/>
                </a:lnTo>
                <a:close/>
              </a:path>
              <a:path w="3175" h="180339">
                <a:moveTo>
                  <a:pt x="3048" y="48768"/>
                </a:moveTo>
                <a:lnTo>
                  <a:pt x="0" y="48768"/>
                </a:lnTo>
                <a:lnTo>
                  <a:pt x="0" y="51816"/>
                </a:lnTo>
                <a:lnTo>
                  <a:pt x="3048" y="51816"/>
                </a:lnTo>
                <a:lnTo>
                  <a:pt x="3048" y="48768"/>
                </a:lnTo>
                <a:close/>
              </a:path>
              <a:path w="3175" h="180339">
                <a:moveTo>
                  <a:pt x="3048" y="42672"/>
                </a:moveTo>
                <a:lnTo>
                  <a:pt x="0" y="42672"/>
                </a:lnTo>
                <a:lnTo>
                  <a:pt x="0" y="45720"/>
                </a:lnTo>
                <a:lnTo>
                  <a:pt x="3048" y="45720"/>
                </a:lnTo>
                <a:lnTo>
                  <a:pt x="3048" y="42672"/>
                </a:lnTo>
                <a:close/>
              </a:path>
              <a:path w="3175" h="180339">
                <a:moveTo>
                  <a:pt x="3048" y="36576"/>
                </a:moveTo>
                <a:lnTo>
                  <a:pt x="0" y="36576"/>
                </a:lnTo>
                <a:lnTo>
                  <a:pt x="0" y="39624"/>
                </a:lnTo>
                <a:lnTo>
                  <a:pt x="3048" y="39624"/>
                </a:lnTo>
                <a:lnTo>
                  <a:pt x="3048" y="36576"/>
                </a:lnTo>
                <a:close/>
              </a:path>
              <a:path w="3175" h="180339">
                <a:moveTo>
                  <a:pt x="3048" y="30480"/>
                </a:moveTo>
                <a:lnTo>
                  <a:pt x="0" y="30480"/>
                </a:lnTo>
                <a:lnTo>
                  <a:pt x="0" y="33528"/>
                </a:lnTo>
                <a:lnTo>
                  <a:pt x="3048" y="33528"/>
                </a:lnTo>
                <a:lnTo>
                  <a:pt x="3048" y="30480"/>
                </a:lnTo>
                <a:close/>
              </a:path>
              <a:path w="3175" h="180339">
                <a:moveTo>
                  <a:pt x="3048" y="24384"/>
                </a:moveTo>
                <a:lnTo>
                  <a:pt x="0" y="24384"/>
                </a:lnTo>
                <a:lnTo>
                  <a:pt x="0" y="27432"/>
                </a:lnTo>
                <a:lnTo>
                  <a:pt x="3048" y="27432"/>
                </a:lnTo>
                <a:lnTo>
                  <a:pt x="3048" y="24384"/>
                </a:lnTo>
                <a:close/>
              </a:path>
              <a:path w="3175" h="180339">
                <a:moveTo>
                  <a:pt x="3048" y="18288"/>
                </a:moveTo>
                <a:lnTo>
                  <a:pt x="0" y="18288"/>
                </a:lnTo>
                <a:lnTo>
                  <a:pt x="0" y="21336"/>
                </a:lnTo>
                <a:lnTo>
                  <a:pt x="3048" y="21336"/>
                </a:lnTo>
                <a:lnTo>
                  <a:pt x="3048" y="18288"/>
                </a:lnTo>
                <a:close/>
              </a:path>
              <a:path w="3175" h="180339">
                <a:moveTo>
                  <a:pt x="3048" y="12192"/>
                </a:moveTo>
                <a:lnTo>
                  <a:pt x="0" y="12192"/>
                </a:lnTo>
                <a:lnTo>
                  <a:pt x="0" y="15240"/>
                </a:lnTo>
                <a:lnTo>
                  <a:pt x="3048" y="15240"/>
                </a:lnTo>
                <a:lnTo>
                  <a:pt x="3048" y="12192"/>
                </a:lnTo>
                <a:close/>
              </a:path>
              <a:path w="3175" h="180339">
                <a:moveTo>
                  <a:pt x="3048" y="6096"/>
                </a:moveTo>
                <a:lnTo>
                  <a:pt x="0" y="6096"/>
                </a:lnTo>
                <a:lnTo>
                  <a:pt x="0" y="9144"/>
                </a:lnTo>
                <a:lnTo>
                  <a:pt x="3048" y="9144"/>
                </a:lnTo>
                <a:lnTo>
                  <a:pt x="3048" y="6096"/>
                </a:lnTo>
                <a:close/>
              </a:path>
              <a:path w="3175" h="180339">
                <a:moveTo>
                  <a:pt x="3048" y="0"/>
                </a:moveTo>
                <a:lnTo>
                  <a:pt x="0" y="0"/>
                </a:lnTo>
                <a:lnTo>
                  <a:pt x="0" y="3048"/>
                </a:lnTo>
                <a:lnTo>
                  <a:pt x="3048" y="3048"/>
                </a:lnTo>
                <a:lnTo>
                  <a:pt x="3048" y="0"/>
                </a:lnTo>
                <a:close/>
              </a:path>
            </a:pathLst>
          </a:custGeom>
          <a:solidFill>
            <a:srgbClr val="D8D8D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586740" y="566928"/>
          <a:ext cx="6493506" cy="407059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326765"/>
                <a:gridCol w="792479"/>
                <a:gridCol w="792479"/>
                <a:gridCol w="792479"/>
                <a:gridCol w="789304"/>
              </a:tblGrid>
              <a:tr h="222504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0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Chi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è il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più grande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0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18:1-6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0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9:33-37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0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9:46-48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Nessuno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scaccia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demoni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se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non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in nome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</a:t>
                      </a:r>
                      <a:r>
                        <a:rPr sz="9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Gesù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9:38-42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9:49-50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Se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vi è </a:t>
                      </a:r>
                      <a:r>
                        <a:rPr sz="900" spc="5" dirty="0">
                          <a:latin typeface="Calibri"/>
                          <a:cs typeface="Calibri"/>
                        </a:rPr>
                        <a:t>di</a:t>
                      </a:r>
                      <a:r>
                        <a:rPr sz="9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inciampo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18:7-11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9:43-50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Parabola della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pecora</a:t>
                      </a:r>
                      <a:r>
                        <a:rPr sz="9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smarrita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18:12-14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Istruzioni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sulla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disciplina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18:15-20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4028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Domanda di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Pietro sul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perdono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18:21-35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Festa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delle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capanne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7:2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Fratelli consigliano 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ad andare in</a:t>
                      </a:r>
                      <a:r>
                        <a:rPr sz="9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Giudea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7:3-8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rimane in</a:t>
                      </a:r>
                      <a:r>
                        <a:rPr sz="9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Galilea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7:9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si</a:t>
                      </a:r>
                      <a:r>
                        <a:rPr sz="9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nasconde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9:51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7:10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45364">
                <a:tc>
                  <a:txBody>
                    <a:bodyPr/>
                    <a:lstStyle/>
                    <a:p>
                      <a:pPr marL="4445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Messaggeri inviati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in Samaria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9:52-53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4027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rimprovera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Giacomo e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Giovanni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9:54-56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Discepoli non</a:t>
                      </a:r>
                      <a:r>
                        <a:rPr sz="9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idonei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8:19-22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9:57-62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Paura di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parlare pubblicamente di</a:t>
                      </a:r>
                      <a:r>
                        <a:rPr sz="9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Gesù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7:11-13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predica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nel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Tempio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7:14-19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Difesa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per la guarigione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</a:t>
                      </a:r>
                      <a:r>
                        <a:rPr sz="9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sabato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7:20-24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grida nel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tempio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7:25-30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2504">
                <a:tc>
                  <a:txBody>
                    <a:bodyPr/>
                    <a:lstStyle/>
                    <a:p>
                      <a:pPr marL="4445">
                        <a:lnSpc>
                          <a:spcPts val="103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La folla è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stupita dai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segni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952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3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7:31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952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21583" y="125966"/>
            <a:ext cx="1590675" cy="254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5" dirty="0">
                <a:solidFill>
                  <a:srgbClr val="BF0000"/>
                </a:solidFill>
                <a:latin typeface="Calibri"/>
                <a:cs typeface="Calibri"/>
              </a:rPr>
              <a:t>Il </a:t>
            </a:r>
            <a:r>
              <a:rPr sz="1500" dirty="0">
                <a:solidFill>
                  <a:srgbClr val="BF0000"/>
                </a:solidFill>
                <a:latin typeface="Calibri"/>
                <a:cs typeface="Calibri"/>
              </a:rPr>
              <a:t>Vangelo </a:t>
            </a:r>
            <a:r>
              <a:rPr sz="1500" spc="-5" dirty="0">
                <a:solidFill>
                  <a:srgbClr val="BF0000"/>
                </a:solidFill>
                <a:latin typeface="Calibri"/>
                <a:cs typeface="Calibri"/>
              </a:rPr>
              <a:t>di</a:t>
            </a:r>
            <a:r>
              <a:rPr sz="1500" spc="-8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500" spc="-5" dirty="0">
                <a:solidFill>
                  <a:srgbClr val="BF0000"/>
                </a:solidFill>
                <a:latin typeface="Calibri"/>
                <a:cs typeface="Calibri"/>
              </a:rPr>
              <a:t>Vangeli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85216" y="4462284"/>
            <a:ext cx="3175" cy="167640"/>
          </a:xfrm>
          <a:custGeom>
            <a:avLst/>
            <a:gdLst/>
            <a:ahLst/>
            <a:cxnLst/>
            <a:rect l="l" t="t" r="r" b="b"/>
            <a:pathLst>
              <a:path w="3175" h="167639">
                <a:moveTo>
                  <a:pt x="3035" y="164592"/>
                </a:moveTo>
                <a:lnTo>
                  <a:pt x="0" y="164592"/>
                </a:lnTo>
                <a:lnTo>
                  <a:pt x="0" y="167640"/>
                </a:lnTo>
                <a:lnTo>
                  <a:pt x="3035" y="167640"/>
                </a:lnTo>
                <a:lnTo>
                  <a:pt x="3035" y="164592"/>
                </a:lnTo>
                <a:close/>
              </a:path>
              <a:path w="3175" h="167639">
                <a:moveTo>
                  <a:pt x="3035" y="158496"/>
                </a:moveTo>
                <a:lnTo>
                  <a:pt x="0" y="158496"/>
                </a:lnTo>
                <a:lnTo>
                  <a:pt x="0" y="161544"/>
                </a:lnTo>
                <a:lnTo>
                  <a:pt x="3035" y="161544"/>
                </a:lnTo>
                <a:lnTo>
                  <a:pt x="3035" y="158496"/>
                </a:lnTo>
                <a:close/>
              </a:path>
              <a:path w="3175" h="167639">
                <a:moveTo>
                  <a:pt x="3035" y="152400"/>
                </a:moveTo>
                <a:lnTo>
                  <a:pt x="0" y="152400"/>
                </a:lnTo>
                <a:lnTo>
                  <a:pt x="0" y="155448"/>
                </a:lnTo>
                <a:lnTo>
                  <a:pt x="3035" y="155448"/>
                </a:lnTo>
                <a:lnTo>
                  <a:pt x="3035" y="152400"/>
                </a:lnTo>
                <a:close/>
              </a:path>
              <a:path w="3175" h="167639">
                <a:moveTo>
                  <a:pt x="3035" y="146304"/>
                </a:moveTo>
                <a:lnTo>
                  <a:pt x="0" y="146304"/>
                </a:lnTo>
                <a:lnTo>
                  <a:pt x="0" y="149352"/>
                </a:lnTo>
                <a:lnTo>
                  <a:pt x="3035" y="149352"/>
                </a:lnTo>
                <a:lnTo>
                  <a:pt x="3035" y="146304"/>
                </a:lnTo>
                <a:close/>
              </a:path>
              <a:path w="3175" h="167639">
                <a:moveTo>
                  <a:pt x="3035" y="140208"/>
                </a:moveTo>
                <a:lnTo>
                  <a:pt x="0" y="140208"/>
                </a:lnTo>
                <a:lnTo>
                  <a:pt x="0" y="143256"/>
                </a:lnTo>
                <a:lnTo>
                  <a:pt x="3035" y="143256"/>
                </a:lnTo>
                <a:lnTo>
                  <a:pt x="3035" y="140208"/>
                </a:lnTo>
                <a:close/>
              </a:path>
              <a:path w="3175" h="167639">
                <a:moveTo>
                  <a:pt x="3035" y="134112"/>
                </a:moveTo>
                <a:lnTo>
                  <a:pt x="0" y="134112"/>
                </a:lnTo>
                <a:lnTo>
                  <a:pt x="0" y="137160"/>
                </a:lnTo>
                <a:lnTo>
                  <a:pt x="3035" y="137160"/>
                </a:lnTo>
                <a:lnTo>
                  <a:pt x="3035" y="134112"/>
                </a:lnTo>
                <a:close/>
              </a:path>
              <a:path w="3175" h="167639">
                <a:moveTo>
                  <a:pt x="3035" y="128016"/>
                </a:moveTo>
                <a:lnTo>
                  <a:pt x="0" y="128016"/>
                </a:lnTo>
                <a:lnTo>
                  <a:pt x="0" y="131064"/>
                </a:lnTo>
                <a:lnTo>
                  <a:pt x="3035" y="131064"/>
                </a:lnTo>
                <a:lnTo>
                  <a:pt x="3035" y="128016"/>
                </a:lnTo>
                <a:close/>
              </a:path>
              <a:path w="3175" h="167639">
                <a:moveTo>
                  <a:pt x="3035" y="121920"/>
                </a:moveTo>
                <a:lnTo>
                  <a:pt x="0" y="121920"/>
                </a:lnTo>
                <a:lnTo>
                  <a:pt x="0" y="124968"/>
                </a:lnTo>
                <a:lnTo>
                  <a:pt x="3035" y="124968"/>
                </a:lnTo>
                <a:lnTo>
                  <a:pt x="3035" y="121920"/>
                </a:lnTo>
                <a:close/>
              </a:path>
              <a:path w="3175" h="167639">
                <a:moveTo>
                  <a:pt x="3035" y="115824"/>
                </a:moveTo>
                <a:lnTo>
                  <a:pt x="0" y="115824"/>
                </a:lnTo>
                <a:lnTo>
                  <a:pt x="0" y="118872"/>
                </a:lnTo>
                <a:lnTo>
                  <a:pt x="3035" y="118872"/>
                </a:lnTo>
                <a:lnTo>
                  <a:pt x="3035" y="115824"/>
                </a:lnTo>
                <a:close/>
              </a:path>
              <a:path w="3175" h="167639">
                <a:moveTo>
                  <a:pt x="3035" y="109728"/>
                </a:moveTo>
                <a:lnTo>
                  <a:pt x="0" y="109728"/>
                </a:lnTo>
                <a:lnTo>
                  <a:pt x="0" y="112776"/>
                </a:lnTo>
                <a:lnTo>
                  <a:pt x="3035" y="112776"/>
                </a:lnTo>
                <a:lnTo>
                  <a:pt x="3035" y="109728"/>
                </a:lnTo>
                <a:close/>
              </a:path>
              <a:path w="3175" h="167639">
                <a:moveTo>
                  <a:pt x="3035" y="103632"/>
                </a:moveTo>
                <a:lnTo>
                  <a:pt x="0" y="103632"/>
                </a:lnTo>
                <a:lnTo>
                  <a:pt x="0" y="106680"/>
                </a:lnTo>
                <a:lnTo>
                  <a:pt x="3035" y="106680"/>
                </a:lnTo>
                <a:lnTo>
                  <a:pt x="3035" y="103632"/>
                </a:lnTo>
                <a:close/>
              </a:path>
              <a:path w="3175" h="167639">
                <a:moveTo>
                  <a:pt x="3035" y="97536"/>
                </a:moveTo>
                <a:lnTo>
                  <a:pt x="0" y="97536"/>
                </a:lnTo>
                <a:lnTo>
                  <a:pt x="0" y="100584"/>
                </a:lnTo>
                <a:lnTo>
                  <a:pt x="3035" y="100584"/>
                </a:lnTo>
                <a:lnTo>
                  <a:pt x="3035" y="97536"/>
                </a:lnTo>
                <a:close/>
              </a:path>
              <a:path w="3175" h="167639">
                <a:moveTo>
                  <a:pt x="3035" y="91440"/>
                </a:moveTo>
                <a:lnTo>
                  <a:pt x="0" y="91440"/>
                </a:lnTo>
                <a:lnTo>
                  <a:pt x="0" y="94488"/>
                </a:lnTo>
                <a:lnTo>
                  <a:pt x="3035" y="94488"/>
                </a:lnTo>
                <a:lnTo>
                  <a:pt x="3035" y="91440"/>
                </a:lnTo>
                <a:close/>
              </a:path>
              <a:path w="3175" h="167639">
                <a:moveTo>
                  <a:pt x="3035" y="85344"/>
                </a:moveTo>
                <a:lnTo>
                  <a:pt x="0" y="85344"/>
                </a:lnTo>
                <a:lnTo>
                  <a:pt x="0" y="88392"/>
                </a:lnTo>
                <a:lnTo>
                  <a:pt x="3035" y="88392"/>
                </a:lnTo>
                <a:lnTo>
                  <a:pt x="3035" y="85344"/>
                </a:lnTo>
                <a:close/>
              </a:path>
              <a:path w="3175" h="167639">
                <a:moveTo>
                  <a:pt x="3035" y="79248"/>
                </a:moveTo>
                <a:lnTo>
                  <a:pt x="0" y="79248"/>
                </a:lnTo>
                <a:lnTo>
                  <a:pt x="0" y="82296"/>
                </a:lnTo>
                <a:lnTo>
                  <a:pt x="3035" y="82296"/>
                </a:lnTo>
                <a:lnTo>
                  <a:pt x="3035" y="79248"/>
                </a:lnTo>
                <a:close/>
              </a:path>
              <a:path w="3175" h="167639">
                <a:moveTo>
                  <a:pt x="3035" y="73152"/>
                </a:moveTo>
                <a:lnTo>
                  <a:pt x="0" y="73152"/>
                </a:lnTo>
                <a:lnTo>
                  <a:pt x="0" y="76200"/>
                </a:lnTo>
                <a:lnTo>
                  <a:pt x="3035" y="76200"/>
                </a:lnTo>
                <a:lnTo>
                  <a:pt x="3035" y="73152"/>
                </a:lnTo>
                <a:close/>
              </a:path>
              <a:path w="3175" h="167639">
                <a:moveTo>
                  <a:pt x="3035" y="67056"/>
                </a:moveTo>
                <a:lnTo>
                  <a:pt x="0" y="67056"/>
                </a:lnTo>
                <a:lnTo>
                  <a:pt x="0" y="70104"/>
                </a:lnTo>
                <a:lnTo>
                  <a:pt x="3035" y="70104"/>
                </a:lnTo>
                <a:lnTo>
                  <a:pt x="3035" y="67056"/>
                </a:lnTo>
                <a:close/>
              </a:path>
              <a:path w="3175" h="167639">
                <a:moveTo>
                  <a:pt x="3035" y="60960"/>
                </a:moveTo>
                <a:lnTo>
                  <a:pt x="0" y="60960"/>
                </a:lnTo>
                <a:lnTo>
                  <a:pt x="0" y="64008"/>
                </a:lnTo>
                <a:lnTo>
                  <a:pt x="3035" y="64008"/>
                </a:lnTo>
                <a:lnTo>
                  <a:pt x="3035" y="60960"/>
                </a:lnTo>
                <a:close/>
              </a:path>
              <a:path w="3175" h="167639">
                <a:moveTo>
                  <a:pt x="3035" y="54864"/>
                </a:moveTo>
                <a:lnTo>
                  <a:pt x="0" y="54864"/>
                </a:lnTo>
                <a:lnTo>
                  <a:pt x="0" y="57912"/>
                </a:lnTo>
                <a:lnTo>
                  <a:pt x="3035" y="57912"/>
                </a:lnTo>
                <a:lnTo>
                  <a:pt x="3035" y="54864"/>
                </a:lnTo>
                <a:close/>
              </a:path>
              <a:path w="3175" h="167639">
                <a:moveTo>
                  <a:pt x="3035" y="48768"/>
                </a:moveTo>
                <a:lnTo>
                  <a:pt x="0" y="48768"/>
                </a:lnTo>
                <a:lnTo>
                  <a:pt x="0" y="51816"/>
                </a:lnTo>
                <a:lnTo>
                  <a:pt x="3035" y="51816"/>
                </a:lnTo>
                <a:lnTo>
                  <a:pt x="3035" y="48768"/>
                </a:lnTo>
                <a:close/>
              </a:path>
              <a:path w="3175" h="167639">
                <a:moveTo>
                  <a:pt x="3035" y="42672"/>
                </a:moveTo>
                <a:lnTo>
                  <a:pt x="0" y="42672"/>
                </a:lnTo>
                <a:lnTo>
                  <a:pt x="0" y="45720"/>
                </a:lnTo>
                <a:lnTo>
                  <a:pt x="3035" y="45720"/>
                </a:lnTo>
                <a:lnTo>
                  <a:pt x="3035" y="42672"/>
                </a:lnTo>
                <a:close/>
              </a:path>
              <a:path w="3175" h="167639">
                <a:moveTo>
                  <a:pt x="3035" y="36576"/>
                </a:moveTo>
                <a:lnTo>
                  <a:pt x="0" y="36576"/>
                </a:lnTo>
                <a:lnTo>
                  <a:pt x="0" y="39624"/>
                </a:lnTo>
                <a:lnTo>
                  <a:pt x="3035" y="39624"/>
                </a:lnTo>
                <a:lnTo>
                  <a:pt x="3035" y="36576"/>
                </a:lnTo>
                <a:close/>
              </a:path>
              <a:path w="3175" h="167639">
                <a:moveTo>
                  <a:pt x="3035" y="30480"/>
                </a:moveTo>
                <a:lnTo>
                  <a:pt x="0" y="30480"/>
                </a:lnTo>
                <a:lnTo>
                  <a:pt x="0" y="33528"/>
                </a:lnTo>
                <a:lnTo>
                  <a:pt x="3035" y="33528"/>
                </a:lnTo>
                <a:lnTo>
                  <a:pt x="3035" y="30480"/>
                </a:lnTo>
                <a:close/>
              </a:path>
              <a:path w="3175" h="167639">
                <a:moveTo>
                  <a:pt x="3035" y="24384"/>
                </a:moveTo>
                <a:lnTo>
                  <a:pt x="0" y="24384"/>
                </a:lnTo>
                <a:lnTo>
                  <a:pt x="0" y="27432"/>
                </a:lnTo>
                <a:lnTo>
                  <a:pt x="3035" y="27432"/>
                </a:lnTo>
                <a:lnTo>
                  <a:pt x="3035" y="24384"/>
                </a:lnTo>
                <a:close/>
              </a:path>
              <a:path w="3175" h="167639">
                <a:moveTo>
                  <a:pt x="3035" y="18288"/>
                </a:moveTo>
                <a:lnTo>
                  <a:pt x="0" y="18288"/>
                </a:lnTo>
                <a:lnTo>
                  <a:pt x="0" y="21336"/>
                </a:lnTo>
                <a:lnTo>
                  <a:pt x="3035" y="21336"/>
                </a:lnTo>
                <a:lnTo>
                  <a:pt x="3035" y="18288"/>
                </a:lnTo>
                <a:close/>
              </a:path>
              <a:path w="3175" h="167639">
                <a:moveTo>
                  <a:pt x="3035" y="12192"/>
                </a:moveTo>
                <a:lnTo>
                  <a:pt x="0" y="12192"/>
                </a:lnTo>
                <a:lnTo>
                  <a:pt x="0" y="15240"/>
                </a:lnTo>
                <a:lnTo>
                  <a:pt x="3035" y="15240"/>
                </a:lnTo>
                <a:lnTo>
                  <a:pt x="3035" y="12192"/>
                </a:lnTo>
                <a:close/>
              </a:path>
              <a:path w="3175" h="167639">
                <a:moveTo>
                  <a:pt x="3035" y="6096"/>
                </a:moveTo>
                <a:lnTo>
                  <a:pt x="0" y="6096"/>
                </a:lnTo>
                <a:lnTo>
                  <a:pt x="0" y="9144"/>
                </a:lnTo>
                <a:lnTo>
                  <a:pt x="3035" y="9144"/>
                </a:lnTo>
                <a:lnTo>
                  <a:pt x="3035" y="6096"/>
                </a:lnTo>
                <a:close/>
              </a:path>
              <a:path w="3175" h="167639">
                <a:moveTo>
                  <a:pt x="3035" y="0"/>
                </a:moveTo>
                <a:lnTo>
                  <a:pt x="0" y="0"/>
                </a:lnTo>
                <a:lnTo>
                  <a:pt x="0" y="3048"/>
                </a:lnTo>
                <a:lnTo>
                  <a:pt x="3035" y="3048"/>
                </a:lnTo>
                <a:lnTo>
                  <a:pt x="3035" y="0"/>
                </a:lnTo>
                <a:close/>
              </a:path>
            </a:pathLst>
          </a:custGeom>
          <a:solidFill>
            <a:srgbClr val="D8D8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086600" y="4443996"/>
            <a:ext cx="3175" cy="180340"/>
          </a:xfrm>
          <a:custGeom>
            <a:avLst/>
            <a:gdLst/>
            <a:ahLst/>
            <a:cxnLst/>
            <a:rect l="l" t="t" r="r" b="b"/>
            <a:pathLst>
              <a:path w="3175" h="180339">
                <a:moveTo>
                  <a:pt x="3048" y="176784"/>
                </a:moveTo>
                <a:lnTo>
                  <a:pt x="0" y="176784"/>
                </a:lnTo>
                <a:lnTo>
                  <a:pt x="0" y="179832"/>
                </a:lnTo>
                <a:lnTo>
                  <a:pt x="3048" y="179832"/>
                </a:lnTo>
                <a:lnTo>
                  <a:pt x="3048" y="176784"/>
                </a:lnTo>
                <a:close/>
              </a:path>
              <a:path w="3175" h="180339">
                <a:moveTo>
                  <a:pt x="3048" y="170688"/>
                </a:moveTo>
                <a:lnTo>
                  <a:pt x="0" y="170688"/>
                </a:lnTo>
                <a:lnTo>
                  <a:pt x="0" y="173736"/>
                </a:lnTo>
                <a:lnTo>
                  <a:pt x="3048" y="173736"/>
                </a:lnTo>
                <a:lnTo>
                  <a:pt x="3048" y="170688"/>
                </a:lnTo>
                <a:close/>
              </a:path>
              <a:path w="3175" h="180339">
                <a:moveTo>
                  <a:pt x="3048" y="164592"/>
                </a:moveTo>
                <a:lnTo>
                  <a:pt x="0" y="164592"/>
                </a:lnTo>
                <a:lnTo>
                  <a:pt x="0" y="167640"/>
                </a:lnTo>
                <a:lnTo>
                  <a:pt x="3048" y="167640"/>
                </a:lnTo>
                <a:lnTo>
                  <a:pt x="3048" y="164592"/>
                </a:lnTo>
                <a:close/>
              </a:path>
              <a:path w="3175" h="180339">
                <a:moveTo>
                  <a:pt x="3048" y="158496"/>
                </a:moveTo>
                <a:lnTo>
                  <a:pt x="0" y="158496"/>
                </a:lnTo>
                <a:lnTo>
                  <a:pt x="0" y="161544"/>
                </a:lnTo>
                <a:lnTo>
                  <a:pt x="3048" y="161544"/>
                </a:lnTo>
                <a:lnTo>
                  <a:pt x="3048" y="158496"/>
                </a:lnTo>
                <a:close/>
              </a:path>
              <a:path w="3175" h="180339">
                <a:moveTo>
                  <a:pt x="3048" y="152400"/>
                </a:moveTo>
                <a:lnTo>
                  <a:pt x="0" y="152400"/>
                </a:lnTo>
                <a:lnTo>
                  <a:pt x="0" y="155448"/>
                </a:lnTo>
                <a:lnTo>
                  <a:pt x="3048" y="155448"/>
                </a:lnTo>
                <a:lnTo>
                  <a:pt x="3048" y="152400"/>
                </a:lnTo>
                <a:close/>
              </a:path>
              <a:path w="3175" h="180339">
                <a:moveTo>
                  <a:pt x="3048" y="146304"/>
                </a:moveTo>
                <a:lnTo>
                  <a:pt x="0" y="146304"/>
                </a:lnTo>
                <a:lnTo>
                  <a:pt x="0" y="149352"/>
                </a:lnTo>
                <a:lnTo>
                  <a:pt x="3048" y="149352"/>
                </a:lnTo>
                <a:lnTo>
                  <a:pt x="3048" y="146304"/>
                </a:lnTo>
                <a:close/>
              </a:path>
              <a:path w="3175" h="180339">
                <a:moveTo>
                  <a:pt x="3048" y="140208"/>
                </a:moveTo>
                <a:lnTo>
                  <a:pt x="0" y="140208"/>
                </a:lnTo>
                <a:lnTo>
                  <a:pt x="0" y="143256"/>
                </a:lnTo>
                <a:lnTo>
                  <a:pt x="3048" y="143256"/>
                </a:lnTo>
                <a:lnTo>
                  <a:pt x="3048" y="140208"/>
                </a:lnTo>
                <a:close/>
              </a:path>
              <a:path w="3175" h="180339">
                <a:moveTo>
                  <a:pt x="3048" y="134112"/>
                </a:moveTo>
                <a:lnTo>
                  <a:pt x="0" y="134112"/>
                </a:lnTo>
                <a:lnTo>
                  <a:pt x="0" y="137160"/>
                </a:lnTo>
                <a:lnTo>
                  <a:pt x="3048" y="137160"/>
                </a:lnTo>
                <a:lnTo>
                  <a:pt x="3048" y="134112"/>
                </a:lnTo>
                <a:close/>
              </a:path>
              <a:path w="3175" h="180339">
                <a:moveTo>
                  <a:pt x="3048" y="128016"/>
                </a:moveTo>
                <a:lnTo>
                  <a:pt x="0" y="128016"/>
                </a:lnTo>
                <a:lnTo>
                  <a:pt x="0" y="131064"/>
                </a:lnTo>
                <a:lnTo>
                  <a:pt x="3048" y="131064"/>
                </a:lnTo>
                <a:lnTo>
                  <a:pt x="3048" y="128016"/>
                </a:lnTo>
                <a:close/>
              </a:path>
              <a:path w="3175" h="180339">
                <a:moveTo>
                  <a:pt x="3048" y="121920"/>
                </a:moveTo>
                <a:lnTo>
                  <a:pt x="0" y="121920"/>
                </a:lnTo>
                <a:lnTo>
                  <a:pt x="0" y="124968"/>
                </a:lnTo>
                <a:lnTo>
                  <a:pt x="3048" y="124968"/>
                </a:lnTo>
                <a:lnTo>
                  <a:pt x="3048" y="121920"/>
                </a:lnTo>
                <a:close/>
              </a:path>
              <a:path w="3175" h="180339">
                <a:moveTo>
                  <a:pt x="3048" y="115824"/>
                </a:moveTo>
                <a:lnTo>
                  <a:pt x="0" y="115824"/>
                </a:lnTo>
                <a:lnTo>
                  <a:pt x="0" y="118872"/>
                </a:lnTo>
                <a:lnTo>
                  <a:pt x="3048" y="118872"/>
                </a:lnTo>
                <a:lnTo>
                  <a:pt x="3048" y="115824"/>
                </a:lnTo>
                <a:close/>
              </a:path>
              <a:path w="3175" h="180339">
                <a:moveTo>
                  <a:pt x="3048" y="109728"/>
                </a:moveTo>
                <a:lnTo>
                  <a:pt x="0" y="109728"/>
                </a:lnTo>
                <a:lnTo>
                  <a:pt x="0" y="112776"/>
                </a:lnTo>
                <a:lnTo>
                  <a:pt x="3048" y="112776"/>
                </a:lnTo>
                <a:lnTo>
                  <a:pt x="3048" y="109728"/>
                </a:lnTo>
                <a:close/>
              </a:path>
              <a:path w="3175" h="180339">
                <a:moveTo>
                  <a:pt x="3048" y="103632"/>
                </a:moveTo>
                <a:lnTo>
                  <a:pt x="0" y="103632"/>
                </a:lnTo>
                <a:lnTo>
                  <a:pt x="0" y="106680"/>
                </a:lnTo>
                <a:lnTo>
                  <a:pt x="3048" y="106680"/>
                </a:lnTo>
                <a:lnTo>
                  <a:pt x="3048" y="103632"/>
                </a:lnTo>
                <a:close/>
              </a:path>
              <a:path w="3175" h="180339">
                <a:moveTo>
                  <a:pt x="3048" y="97536"/>
                </a:moveTo>
                <a:lnTo>
                  <a:pt x="0" y="97536"/>
                </a:lnTo>
                <a:lnTo>
                  <a:pt x="0" y="100584"/>
                </a:lnTo>
                <a:lnTo>
                  <a:pt x="3048" y="100584"/>
                </a:lnTo>
                <a:lnTo>
                  <a:pt x="3048" y="97536"/>
                </a:lnTo>
                <a:close/>
              </a:path>
              <a:path w="3175" h="180339">
                <a:moveTo>
                  <a:pt x="3048" y="91440"/>
                </a:moveTo>
                <a:lnTo>
                  <a:pt x="0" y="91440"/>
                </a:lnTo>
                <a:lnTo>
                  <a:pt x="0" y="94488"/>
                </a:lnTo>
                <a:lnTo>
                  <a:pt x="3048" y="94488"/>
                </a:lnTo>
                <a:lnTo>
                  <a:pt x="3048" y="91440"/>
                </a:lnTo>
                <a:close/>
              </a:path>
              <a:path w="3175" h="180339">
                <a:moveTo>
                  <a:pt x="3048" y="85344"/>
                </a:moveTo>
                <a:lnTo>
                  <a:pt x="0" y="85344"/>
                </a:lnTo>
                <a:lnTo>
                  <a:pt x="0" y="88392"/>
                </a:lnTo>
                <a:lnTo>
                  <a:pt x="3048" y="88392"/>
                </a:lnTo>
                <a:lnTo>
                  <a:pt x="3048" y="85344"/>
                </a:lnTo>
                <a:close/>
              </a:path>
              <a:path w="3175" h="180339">
                <a:moveTo>
                  <a:pt x="3048" y="79248"/>
                </a:moveTo>
                <a:lnTo>
                  <a:pt x="0" y="79248"/>
                </a:lnTo>
                <a:lnTo>
                  <a:pt x="0" y="82296"/>
                </a:lnTo>
                <a:lnTo>
                  <a:pt x="3048" y="82296"/>
                </a:lnTo>
                <a:lnTo>
                  <a:pt x="3048" y="79248"/>
                </a:lnTo>
                <a:close/>
              </a:path>
              <a:path w="3175" h="180339">
                <a:moveTo>
                  <a:pt x="3048" y="73152"/>
                </a:moveTo>
                <a:lnTo>
                  <a:pt x="0" y="73152"/>
                </a:lnTo>
                <a:lnTo>
                  <a:pt x="0" y="76200"/>
                </a:lnTo>
                <a:lnTo>
                  <a:pt x="3048" y="76200"/>
                </a:lnTo>
                <a:lnTo>
                  <a:pt x="3048" y="73152"/>
                </a:lnTo>
                <a:close/>
              </a:path>
              <a:path w="3175" h="180339">
                <a:moveTo>
                  <a:pt x="3048" y="67056"/>
                </a:moveTo>
                <a:lnTo>
                  <a:pt x="0" y="67056"/>
                </a:lnTo>
                <a:lnTo>
                  <a:pt x="0" y="70104"/>
                </a:lnTo>
                <a:lnTo>
                  <a:pt x="3048" y="70104"/>
                </a:lnTo>
                <a:lnTo>
                  <a:pt x="3048" y="67056"/>
                </a:lnTo>
                <a:close/>
              </a:path>
              <a:path w="3175" h="180339">
                <a:moveTo>
                  <a:pt x="3048" y="60960"/>
                </a:moveTo>
                <a:lnTo>
                  <a:pt x="0" y="60960"/>
                </a:lnTo>
                <a:lnTo>
                  <a:pt x="0" y="64008"/>
                </a:lnTo>
                <a:lnTo>
                  <a:pt x="3048" y="64008"/>
                </a:lnTo>
                <a:lnTo>
                  <a:pt x="3048" y="60960"/>
                </a:lnTo>
                <a:close/>
              </a:path>
              <a:path w="3175" h="180339">
                <a:moveTo>
                  <a:pt x="3048" y="54864"/>
                </a:moveTo>
                <a:lnTo>
                  <a:pt x="0" y="54864"/>
                </a:lnTo>
                <a:lnTo>
                  <a:pt x="0" y="57912"/>
                </a:lnTo>
                <a:lnTo>
                  <a:pt x="3048" y="57912"/>
                </a:lnTo>
                <a:lnTo>
                  <a:pt x="3048" y="54864"/>
                </a:lnTo>
                <a:close/>
              </a:path>
              <a:path w="3175" h="180339">
                <a:moveTo>
                  <a:pt x="3048" y="48768"/>
                </a:moveTo>
                <a:lnTo>
                  <a:pt x="0" y="48768"/>
                </a:lnTo>
                <a:lnTo>
                  <a:pt x="0" y="51816"/>
                </a:lnTo>
                <a:lnTo>
                  <a:pt x="3048" y="51816"/>
                </a:lnTo>
                <a:lnTo>
                  <a:pt x="3048" y="48768"/>
                </a:lnTo>
                <a:close/>
              </a:path>
              <a:path w="3175" h="180339">
                <a:moveTo>
                  <a:pt x="3048" y="42672"/>
                </a:moveTo>
                <a:lnTo>
                  <a:pt x="0" y="42672"/>
                </a:lnTo>
                <a:lnTo>
                  <a:pt x="0" y="45720"/>
                </a:lnTo>
                <a:lnTo>
                  <a:pt x="3048" y="45720"/>
                </a:lnTo>
                <a:lnTo>
                  <a:pt x="3048" y="42672"/>
                </a:lnTo>
                <a:close/>
              </a:path>
              <a:path w="3175" h="180339">
                <a:moveTo>
                  <a:pt x="3048" y="36576"/>
                </a:moveTo>
                <a:lnTo>
                  <a:pt x="0" y="36576"/>
                </a:lnTo>
                <a:lnTo>
                  <a:pt x="0" y="39624"/>
                </a:lnTo>
                <a:lnTo>
                  <a:pt x="3048" y="39624"/>
                </a:lnTo>
                <a:lnTo>
                  <a:pt x="3048" y="36576"/>
                </a:lnTo>
                <a:close/>
              </a:path>
              <a:path w="3175" h="180339">
                <a:moveTo>
                  <a:pt x="3048" y="30480"/>
                </a:moveTo>
                <a:lnTo>
                  <a:pt x="0" y="30480"/>
                </a:lnTo>
                <a:lnTo>
                  <a:pt x="0" y="33528"/>
                </a:lnTo>
                <a:lnTo>
                  <a:pt x="3048" y="33528"/>
                </a:lnTo>
                <a:lnTo>
                  <a:pt x="3048" y="30480"/>
                </a:lnTo>
                <a:close/>
              </a:path>
              <a:path w="3175" h="180339">
                <a:moveTo>
                  <a:pt x="3048" y="24384"/>
                </a:moveTo>
                <a:lnTo>
                  <a:pt x="0" y="24384"/>
                </a:lnTo>
                <a:lnTo>
                  <a:pt x="0" y="27432"/>
                </a:lnTo>
                <a:lnTo>
                  <a:pt x="3048" y="27432"/>
                </a:lnTo>
                <a:lnTo>
                  <a:pt x="3048" y="24384"/>
                </a:lnTo>
                <a:close/>
              </a:path>
              <a:path w="3175" h="180339">
                <a:moveTo>
                  <a:pt x="3048" y="18288"/>
                </a:moveTo>
                <a:lnTo>
                  <a:pt x="0" y="18288"/>
                </a:lnTo>
                <a:lnTo>
                  <a:pt x="0" y="21336"/>
                </a:lnTo>
                <a:lnTo>
                  <a:pt x="3048" y="21336"/>
                </a:lnTo>
                <a:lnTo>
                  <a:pt x="3048" y="18288"/>
                </a:lnTo>
                <a:close/>
              </a:path>
              <a:path w="3175" h="180339">
                <a:moveTo>
                  <a:pt x="3048" y="12192"/>
                </a:moveTo>
                <a:lnTo>
                  <a:pt x="0" y="12192"/>
                </a:lnTo>
                <a:lnTo>
                  <a:pt x="0" y="15240"/>
                </a:lnTo>
                <a:lnTo>
                  <a:pt x="3048" y="15240"/>
                </a:lnTo>
                <a:lnTo>
                  <a:pt x="3048" y="12192"/>
                </a:lnTo>
                <a:close/>
              </a:path>
              <a:path w="3175" h="180339">
                <a:moveTo>
                  <a:pt x="3048" y="6096"/>
                </a:moveTo>
                <a:lnTo>
                  <a:pt x="0" y="6096"/>
                </a:lnTo>
                <a:lnTo>
                  <a:pt x="0" y="9144"/>
                </a:lnTo>
                <a:lnTo>
                  <a:pt x="3048" y="9144"/>
                </a:lnTo>
                <a:lnTo>
                  <a:pt x="3048" y="6096"/>
                </a:lnTo>
                <a:close/>
              </a:path>
              <a:path w="3175" h="180339">
                <a:moveTo>
                  <a:pt x="3048" y="0"/>
                </a:moveTo>
                <a:lnTo>
                  <a:pt x="0" y="0"/>
                </a:lnTo>
                <a:lnTo>
                  <a:pt x="0" y="3048"/>
                </a:lnTo>
                <a:lnTo>
                  <a:pt x="3048" y="3048"/>
                </a:lnTo>
                <a:lnTo>
                  <a:pt x="3048" y="0"/>
                </a:lnTo>
                <a:close/>
              </a:path>
            </a:pathLst>
          </a:custGeom>
          <a:solidFill>
            <a:srgbClr val="D8D8D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586740" y="566928"/>
          <a:ext cx="6493506" cy="407059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326765"/>
                <a:gridCol w="792479"/>
                <a:gridCol w="792479"/>
                <a:gridCol w="792479"/>
                <a:gridCol w="789304"/>
              </a:tblGrid>
              <a:tr h="222504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0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Farisei cercano di prendere</a:t>
                      </a:r>
                      <a:r>
                        <a:rPr sz="900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Gesù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0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7:32-47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Giudizio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di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Nicodemo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7:48-53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va al Monte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degli</a:t>
                      </a:r>
                      <a:r>
                        <a:rPr sz="9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Ulivi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8:11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luce del</a:t>
                      </a:r>
                      <a:r>
                        <a:rPr sz="9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mondo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8:12-59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guarisce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un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uomo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nato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cieco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9:1-39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4028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è il Buon</a:t>
                      </a:r>
                      <a:r>
                        <a:rPr sz="9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Pastore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9:40-10:18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Divisione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tra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gli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ebrei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10:19-21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invia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i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settanta</a:t>
                      </a:r>
                      <a:r>
                        <a:rPr sz="9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discepoli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10:1-22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benedice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privatamente i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12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10:23-24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45363">
                <a:tc>
                  <a:txBody>
                    <a:bodyPr/>
                    <a:lstStyle/>
                    <a:p>
                      <a:pPr marL="4445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Il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buon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samaritano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10:25-37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Marta e</a:t>
                      </a:r>
                      <a:r>
                        <a:rPr sz="9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Maria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10:38-42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4027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insegna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ai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discepoli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come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pregare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11:1-26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Una donna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benedice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Maria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11:27-28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Segno </a:t>
                      </a:r>
                      <a:r>
                        <a:rPr sz="900" spc="5" dirty="0">
                          <a:latin typeface="Calibri"/>
                          <a:cs typeface="Calibri"/>
                        </a:rPr>
                        <a:t>di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 Giona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11:29-32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La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lampada sul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moggio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11:33-36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Pranzo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con un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 fariseo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11:37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non lava le</a:t>
                      </a:r>
                      <a:r>
                        <a:rPr sz="9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mani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11:38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2504">
                <a:tc>
                  <a:txBody>
                    <a:bodyPr/>
                    <a:lstStyle/>
                    <a:p>
                      <a:pPr marL="4445">
                        <a:lnSpc>
                          <a:spcPts val="103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contro i</a:t>
                      </a:r>
                      <a:r>
                        <a:rPr sz="9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farisei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952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3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11:39-52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952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21583" y="125966"/>
            <a:ext cx="1590675" cy="254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5" dirty="0">
                <a:solidFill>
                  <a:srgbClr val="BF0000"/>
                </a:solidFill>
                <a:latin typeface="Calibri"/>
                <a:cs typeface="Calibri"/>
              </a:rPr>
              <a:t>Il </a:t>
            </a:r>
            <a:r>
              <a:rPr sz="1500" dirty="0">
                <a:solidFill>
                  <a:srgbClr val="BF0000"/>
                </a:solidFill>
                <a:latin typeface="Calibri"/>
                <a:cs typeface="Calibri"/>
              </a:rPr>
              <a:t>Vangelo </a:t>
            </a:r>
            <a:r>
              <a:rPr sz="1500" spc="-5" dirty="0">
                <a:solidFill>
                  <a:srgbClr val="BF0000"/>
                </a:solidFill>
                <a:latin typeface="Calibri"/>
                <a:cs typeface="Calibri"/>
              </a:rPr>
              <a:t>di</a:t>
            </a:r>
            <a:r>
              <a:rPr sz="1500" spc="-8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500" spc="-5" dirty="0">
                <a:solidFill>
                  <a:srgbClr val="BF0000"/>
                </a:solidFill>
                <a:latin typeface="Calibri"/>
                <a:cs typeface="Calibri"/>
              </a:rPr>
              <a:t>Vangeli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85216" y="4480572"/>
            <a:ext cx="3175" cy="167640"/>
          </a:xfrm>
          <a:custGeom>
            <a:avLst/>
            <a:gdLst/>
            <a:ahLst/>
            <a:cxnLst/>
            <a:rect l="l" t="t" r="r" b="b"/>
            <a:pathLst>
              <a:path w="3175" h="167639">
                <a:moveTo>
                  <a:pt x="3035" y="164592"/>
                </a:moveTo>
                <a:lnTo>
                  <a:pt x="0" y="164592"/>
                </a:lnTo>
                <a:lnTo>
                  <a:pt x="0" y="167640"/>
                </a:lnTo>
                <a:lnTo>
                  <a:pt x="3035" y="167640"/>
                </a:lnTo>
                <a:lnTo>
                  <a:pt x="3035" y="164592"/>
                </a:lnTo>
                <a:close/>
              </a:path>
              <a:path w="3175" h="167639">
                <a:moveTo>
                  <a:pt x="3035" y="158496"/>
                </a:moveTo>
                <a:lnTo>
                  <a:pt x="0" y="158496"/>
                </a:lnTo>
                <a:lnTo>
                  <a:pt x="0" y="161544"/>
                </a:lnTo>
                <a:lnTo>
                  <a:pt x="3035" y="161544"/>
                </a:lnTo>
                <a:lnTo>
                  <a:pt x="3035" y="158496"/>
                </a:lnTo>
                <a:close/>
              </a:path>
              <a:path w="3175" h="167639">
                <a:moveTo>
                  <a:pt x="3035" y="152400"/>
                </a:moveTo>
                <a:lnTo>
                  <a:pt x="0" y="152400"/>
                </a:lnTo>
                <a:lnTo>
                  <a:pt x="0" y="155448"/>
                </a:lnTo>
                <a:lnTo>
                  <a:pt x="3035" y="155448"/>
                </a:lnTo>
                <a:lnTo>
                  <a:pt x="3035" y="152400"/>
                </a:lnTo>
                <a:close/>
              </a:path>
              <a:path w="3175" h="167639">
                <a:moveTo>
                  <a:pt x="3035" y="146304"/>
                </a:moveTo>
                <a:lnTo>
                  <a:pt x="0" y="146304"/>
                </a:lnTo>
                <a:lnTo>
                  <a:pt x="0" y="149352"/>
                </a:lnTo>
                <a:lnTo>
                  <a:pt x="3035" y="149352"/>
                </a:lnTo>
                <a:lnTo>
                  <a:pt x="3035" y="146304"/>
                </a:lnTo>
                <a:close/>
              </a:path>
              <a:path w="3175" h="167639">
                <a:moveTo>
                  <a:pt x="3035" y="140208"/>
                </a:moveTo>
                <a:lnTo>
                  <a:pt x="0" y="140208"/>
                </a:lnTo>
                <a:lnTo>
                  <a:pt x="0" y="143256"/>
                </a:lnTo>
                <a:lnTo>
                  <a:pt x="3035" y="143256"/>
                </a:lnTo>
                <a:lnTo>
                  <a:pt x="3035" y="140208"/>
                </a:lnTo>
                <a:close/>
              </a:path>
              <a:path w="3175" h="167639">
                <a:moveTo>
                  <a:pt x="3035" y="134112"/>
                </a:moveTo>
                <a:lnTo>
                  <a:pt x="0" y="134112"/>
                </a:lnTo>
                <a:lnTo>
                  <a:pt x="0" y="137160"/>
                </a:lnTo>
                <a:lnTo>
                  <a:pt x="3035" y="137160"/>
                </a:lnTo>
                <a:lnTo>
                  <a:pt x="3035" y="134112"/>
                </a:lnTo>
                <a:close/>
              </a:path>
              <a:path w="3175" h="167639">
                <a:moveTo>
                  <a:pt x="3035" y="128016"/>
                </a:moveTo>
                <a:lnTo>
                  <a:pt x="0" y="128016"/>
                </a:lnTo>
                <a:lnTo>
                  <a:pt x="0" y="131064"/>
                </a:lnTo>
                <a:lnTo>
                  <a:pt x="3035" y="131064"/>
                </a:lnTo>
                <a:lnTo>
                  <a:pt x="3035" y="128016"/>
                </a:lnTo>
                <a:close/>
              </a:path>
              <a:path w="3175" h="167639">
                <a:moveTo>
                  <a:pt x="3035" y="121920"/>
                </a:moveTo>
                <a:lnTo>
                  <a:pt x="0" y="121920"/>
                </a:lnTo>
                <a:lnTo>
                  <a:pt x="0" y="124968"/>
                </a:lnTo>
                <a:lnTo>
                  <a:pt x="3035" y="124968"/>
                </a:lnTo>
                <a:lnTo>
                  <a:pt x="3035" y="121920"/>
                </a:lnTo>
                <a:close/>
              </a:path>
              <a:path w="3175" h="167639">
                <a:moveTo>
                  <a:pt x="3035" y="115824"/>
                </a:moveTo>
                <a:lnTo>
                  <a:pt x="0" y="115824"/>
                </a:lnTo>
                <a:lnTo>
                  <a:pt x="0" y="118872"/>
                </a:lnTo>
                <a:lnTo>
                  <a:pt x="3035" y="118872"/>
                </a:lnTo>
                <a:lnTo>
                  <a:pt x="3035" y="115824"/>
                </a:lnTo>
                <a:close/>
              </a:path>
              <a:path w="3175" h="167639">
                <a:moveTo>
                  <a:pt x="3035" y="109728"/>
                </a:moveTo>
                <a:lnTo>
                  <a:pt x="0" y="109728"/>
                </a:lnTo>
                <a:lnTo>
                  <a:pt x="0" y="112776"/>
                </a:lnTo>
                <a:lnTo>
                  <a:pt x="3035" y="112776"/>
                </a:lnTo>
                <a:lnTo>
                  <a:pt x="3035" y="109728"/>
                </a:lnTo>
                <a:close/>
              </a:path>
              <a:path w="3175" h="167639">
                <a:moveTo>
                  <a:pt x="3035" y="103632"/>
                </a:moveTo>
                <a:lnTo>
                  <a:pt x="0" y="103632"/>
                </a:lnTo>
                <a:lnTo>
                  <a:pt x="0" y="106680"/>
                </a:lnTo>
                <a:lnTo>
                  <a:pt x="3035" y="106680"/>
                </a:lnTo>
                <a:lnTo>
                  <a:pt x="3035" y="103632"/>
                </a:lnTo>
                <a:close/>
              </a:path>
              <a:path w="3175" h="167639">
                <a:moveTo>
                  <a:pt x="3035" y="97536"/>
                </a:moveTo>
                <a:lnTo>
                  <a:pt x="0" y="97536"/>
                </a:lnTo>
                <a:lnTo>
                  <a:pt x="0" y="100584"/>
                </a:lnTo>
                <a:lnTo>
                  <a:pt x="3035" y="100584"/>
                </a:lnTo>
                <a:lnTo>
                  <a:pt x="3035" y="97536"/>
                </a:lnTo>
                <a:close/>
              </a:path>
              <a:path w="3175" h="167639">
                <a:moveTo>
                  <a:pt x="3035" y="91440"/>
                </a:moveTo>
                <a:lnTo>
                  <a:pt x="0" y="91440"/>
                </a:lnTo>
                <a:lnTo>
                  <a:pt x="0" y="94488"/>
                </a:lnTo>
                <a:lnTo>
                  <a:pt x="3035" y="94488"/>
                </a:lnTo>
                <a:lnTo>
                  <a:pt x="3035" y="91440"/>
                </a:lnTo>
                <a:close/>
              </a:path>
              <a:path w="3175" h="167639">
                <a:moveTo>
                  <a:pt x="3035" y="85344"/>
                </a:moveTo>
                <a:lnTo>
                  <a:pt x="0" y="85344"/>
                </a:lnTo>
                <a:lnTo>
                  <a:pt x="0" y="88392"/>
                </a:lnTo>
                <a:lnTo>
                  <a:pt x="3035" y="88392"/>
                </a:lnTo>
                <a:lnTo>
                  <a:pt x="3035" y="85344"/>
                </a:lnTo>
                <a:close/>
              </a:path>
              <a:path w="3175" h="167639">
                <a:moveTo>
                  <a:pt x="3035" y="79248"/>
                </a:moveTo>
                <a:lnTo>
                  <a:pt x="0" y="79248"/>
                </a:lnTo>
                <a:lnTo>
                  <a:pt x="0" y="82296"/>
                </a:lnTo>
                <a:lnTo>
                  <a:pt x="3035" y="82296"/>
                </a:lnTo>
                <a:lnTo>
                  <a:pt x="3035" y="79248"/>
                </a:lnTo>
                <a:close/>
              </a:path>
              <a:path w="3175" h="167639">
                <a:moveTo>
                  <a:pt x="3035" y="73152"/>
                </a:moveTo>
                <a:lnTo>
                  <a:pt x="0" y="73152"/>
                </a:lnTo>
                <a:lnTo>
                  <a:pt x="0" y="76200"/>
                </a:lnTo>
                <a:lnTo>
                  <a:pt x="3035" y="76200"/>
                </a:lnTo>
                <a:lnTo>
                  <a:pt x="3035" y="73152"/>
                </a:lnTo>
                <a:close/>
              </a:path>
              <a:path w="3175" h="167639">
                <a:moveTo>
                  <a:pt x="3035" y="67056"/>
                </a:moveTo>
                <a:lnTo>
                  <a:pt x="0" y="67056"/>
                </a:lnTo>
                <a:lnTo>
                  <a:pt x="0" y="70104"/>
                </a:lnTo>
                <a:lnTo>
                  <a:pt x="3035" y="70104"/>
                </a:lnTo>
                <a:lnTo>
                  <a:pt x="3035" y="67056"/>
                </a:lnTo>
                <a:close/>
              </a:path>
              <a:path w="3175" h="167639">
                <a:moveTo>
                  <a:pt x="3035" y="60960"/>
                </a:moveTo>
                <a:lnTo>
                  <a:pt x="0" y="60960"/>
                </a:lnTo>
                <a:lnTo>
                  <a:pt x="0" y="64008"/>
                </a:lnTo>
                <a:lnTo>
                  <a:pt x="3035" y="64008"/>
                </a:lnTo>
                <a:lnTo>
                  <a:pt x="3035" y="60960"/>
                </a:lnTo>
                <a:close/>
              </a:path>
              <a:path w="3175" h="167639">
                <a:moveTo>
                  <a:pt x="3035" y="54864"/>
                </a:moveTo>
                <a:lnTo>
                  <a:pt x="0" y="54864"/>
                </a:lnTo>
                <a:lnTo>
                  <a:pt x="0" y="57912"/>
                </a:lnTo>
                <a:lnTo>
                  <a:pt x="3035" y="57912"/>
                </a:lnTo>
                <a:lnTo>
                  <a:pt x="3035" y="54864"/>
                </a:lnTo>
                <a:close/>
              </a:path>
              <a:path w="3175" h="167639">
                <a:moveTo>
                  <a:pt x="3035" y="48768"/>
                </a:moveTo>
                <a:lnTo>
                  <a:pt x="0" y="48768"/>
                </a:lnTo>
                <a:lnTo>
                  <a:pt x="0" y="51816"/>
                </a:lnTo>
                <a:lnTo>
                  <a:pt x="3035" y="51816"/>
                </a:lnTo>
                <a:lnTo>
                  <a:pt x="3035" y="48768"/>
                </a:lnTo>
                <a:close/>
              </a:path>
              <a:path w="3175" h="167639">
                <a:moveTo>
                  <a:pt x="3035" y="42672"/>
                </a:moveTo>
                <a:lnTo>
                  <a:pt x="0" y="42672"/>
                </a:lnTo>
                <a:lnTo>
                  <a:pt x="0" y="45720"/>
                </a:lnTo>
                <a:lnTo>
                  <a:pt x="3035" y="45720"/>
                </a:lnTo>
                <a:lnTo>
                  <a:pt x="3035" y="42672"/>
                </a:lnTo>
                <a:close/>
              </a:path>
              <a:path w="3175" h="167639">
                <a:moveTo>
                  <a:pt x="3035" y="36576"/>
                </a:moveTo>
                <a:lnTo>
                  <a:pt x="0" y="36576"/>
                </a:lnTo>
                <a:lnTo>
                  <a:pt x="0" y="39624"/>
                </a:lnTo>
                <a:lnTo>
                  <a:pt x="3035" y="39624"/>
                </a:lnTo>
                <a:lnTo>
                  <a:pt x="3035" y="36576"/>
                </a:lnTo>
                <a:close/>
              </a:path>
              <a:path w="3175" h="167639">
                <a:moveTo>
                  <a:pt x="3035" y="30480"/>
                </a:moveTo>
                <a:lnTo>
                  <a:pt x="0" y="30480"/>
                </a:lnTo>
                <a:lnTo>
                  <a:pt x="0" y="33528"/>
                </a:lnTo>
                <a:lnTo>
                  <a:pt x="3035" y="33528"/>
                </a:lnTo>
                <a:lnTo>
                  <a:pt x="3035" y="30480"/>
                </a:lnTo>
                <a:close/>
              </a:path>
              <a:path w="3175" h="167639">
                <a:moveTo>
                  <a:pt x="3035" y="24384"/>
                </a:moveTo>
                <a:lnTo>
                  <a:pt x="0" y="24384"/>
                </a:lnTo>
                <a:lnTo>
                  <a:pt x="0" y="27432"/>
                </a:lnTo>
                <a:lnTo>
                  <a:pt x="3035" y="27432"/>
                </a:lnTo>
                <a:lnTo>
                  <a:pt x="3035" y="24384"/>
                </a:lnTo>
                <a:close/>
              </a:path>
              <a:path w="3175" h="167639">
                <a:moveTo>
                  <a:pt x="3035" y="18288"/>
                </a:moveTo>
                <a:lnTo>
                  <a:pt x="0" y="18288"/>
                </a:lnTo>
                <a:lnTo>
                  <a:pt x="0" y="21336"/>
                </a:lnTo>
                <a:lnTo>
                  <a:pt x="3035" y="21336"/>
                </a:lnTo>
                <a:lnTo>
                  <a:pt x="3035" y="18288"/>
                </a:lnTo>
                <a:close/>
              </a:path>
              <a:path w="3175" h="167639">
                <a:moveTo>
                  <a:pt x="3035" y="12192"/>
                </a:moveTo>
                <a:lnTo>
                  <a:pt x="0" y="12192"/>
                </a:lnTo>
                <a:lnTo>
                  <a:pt x="0" y="15240"/>
                </a:lnTo>
                <a:lnTo>
                  <a:pt x="3035" y="15240"/>
                </a:lnTo>
                <a:lnTo>
                  <a:pt x="3035" y="12192"/>
                </a:lnTo>
                <a:close/>
              </a:path>
              <a:path w="3175" h="167639">
                <a:moveTo>
                  <a:pt x="3035" y="6096"/>
                </a:moveTo>
                <a:lnTo>
                  <a:pt x="0" y="6096"/>
                </a:lnTo>
                <a:lnTo>
                  <a:pt x="0" y="9144"/>
                </a:lnTo>
                <a:lnTo>
                  <a:pt x="3035" y="9144"/>
                </a:lnTo>
                <a:lnTo>
                  <a:pt x="3035" y="6096"/>
                </a:lnTo>
                <a:close/>
              </a:path>
              <a:path w="3175" h="167639">
                <a:moveTo>
                  <a:pt x="3035" y="0"/>
                </a:moveTo>
                <a:lnTo>
                  <a:pt x="0" y="0"/>
                </a:lnTo>
                <a:lnTo>
                  <a:pt x="0" y="3048"/>
                </a:lnTo>
                <a:lnTo>
                  <a:pt x="3035" y="3048"/>
                </a:lnTo>
                <a:lnTo>
                  <a:pt x="3035" y="0"/>
                </a:lnTo>
                <a:close/>
              </a:path>
            </a:pathLst>
          </a:custGeom>
          <a:solidFill>
            <a:srgbClr val="D8D8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086600" y="4462284"/>
            <a:ext cx="3175" cy="180340"/>
          </a:xfrm>
          <a:custGeom>
            <a:avLst/>
            <a:gdLst/>
            <a:ahLst/>
            <a:cxnLst/>
            <a:rect l="l" t="t" r="r" b="b"/>
            <a:pathLst>
              <a:path w="3175" h="180339">
                <a:moveTo>
                  <a:pt x="3048" y="176784"/>
                </a:moveTo>
                <a:lnTo>
                  <a:pt x="0" y="176784"/>
                </a:lnTo>
                <a:lnTo>
                  <a:pt x="0" y="179832"/>
                </a:lnTo>
                <a:lnTo>
                  <a:pt x="3048" y="179832"/>
                </a:lnTo>
                <a:lnTo>
                  <a:pt x="3048" y="176784"/>
                </a:lnTo>
                <a:close/>
              </a:path>
              <a:path w="3175" h="180339">
                <a:moveTo>
                  <a:pt x="3048" y="170688"/>
                </a:moveTo>
                <a:lnTo>
                  <a:pt x="0" y="170688"/>
                </a:lnTo>
                <a:lnTo>
                  <a:pt x="0" y="173736"/>
                </a:lnTo>
                <a:lnTo>
                  <a:pt x="3048" y="173736"/>
                </a:lnTo>
                <a:lnTo>
                  <a:pt x="3048" y="170688"/>
                </a:lnTo>
                <a:close/>
              </a:path>
              <a:path w="3175" h="180339">
                <a:moveTo>
                  <a:pt x="3048" y="164592"/>
                </a:moveTo>
                <a:lnTo>
                  <a:pt x="0" y="164592"/>
                </a:lnTo>
                <a:lnTo>
                  <a:pt x="0" y="167640"/>
                </a:lnTo>
                <a:lnTo>
                  <a:pt x="3048" y="167640"/>
                </a:lnTo>
                <a:lnTo>
                  <a:pt x="3048" y="164592"/>
                </a:lnTo>
                <a:close/>
              </a:path>
              <a:path w="3175" h="180339">
                <a:moveTo>
                  <a:pt x="3048" y="158496"/>
                </a:moveTo>
                <a:lnTo>
                  <a:pt x="0" y="158496"/>
                </a:lnTo>
                <a:lnTo>
                  <a:pt x="0" y="161544"/>
                </a:lnTo>
                <a:lnTo>
                  <a:pt x="3048" y="161544"/>
                </a:lnTo>
                <a:lnTo>
                  <a:pt x="3048" y="158496"/>
                </a:lnTo>
                <a:close/>
              </a:path>
              <a:path w="3175" h="180339">
                <a:moveTo>
                  <a:pt x="3048" y="152400"/>
                </a:moveTo>
                <a:lnTo>
                  <a:pt x="0" y="152400"/>
                </a:lnTo>
                <a:lnTo>
                  <a:pt x="0" y="155448"/>
                </a:lnTo>
                <a:lnTo>
                  <a:pt x="3048" y="155448"/>
                </a:lnTo>
                <a:lnTo>
                  <a:pt x="3048" y="152400"/>
                </a:lnTo>
                <a:close/>
              </a:path>
              <a:path w="3175" h="180339">
                <a:moveTo>
                  <a:pt x="3048" y="146304"/>
                </a:moveTo>
                <a:lnTo>
                  <a:pt x="0" y="146304"/>
                </a:lnTo>
                <a:lnTo>
                  <a:pt x="0" y="149352"/>
                </a:lnTo>
                <a:lnTo>
                  <a:pt x="3048" y="149352"/>
                </a:lnTo>
                <a:lnTo>
                  <a:pt x="3048" y="146304"/>
                </a:lnTo>
                <a:close/>
              </a:path>
              <a:path w="3175" h="180339">
                <a:moveTo>
                  <a:pt x="3048" y="140208"/>
                </a:moveTo>
                <a:lnTo>
                  <a:pt x="0" y="140208"/>
                </a:lnTo>
                <a:lnTo>
                  <a:pt x="0" y="143256"/>
                </a:lnTo>
                <a:lnTo>
                  <a:pt x="3048" y="143256"/>
                </a:lnTo>
                <a:lnTo>
                  <a:pt x="3048" y="140208"/>
                </a:lnTo>
                <a:close/>
              </a:path>
              <a:path w="3175" h="180339">
                <a:moveTo>
                  <a:pt x="3048" y="134112"/>
                </a:moveTo>
                <a:lnTo>
                  <a:pt x="0" y="134112"/>
                </a:lnTo>
                <a:lnTo>
                  <a:pt x="0" y="137160"/>
                </a:lnTo>
                <a:lnTo>
                  <a:pt x="3048" y="137160"/>
                </a:lnTo>
                <a:lnTo>
                  <a:pt x="3048" y="134112"/>
                </a:lnTo>
                <a:close/>
              </a:path>
              <a:path w="3175" h="180339">
                <a:moveTo>
                  <a:pt x="3048" y="128016"/>
                </a:moveTo>
                <a:lnTo>
                  <a:pt x="0" y="128016"/>
                </a:lnTo>
                <a:lnTo>
                  <a:pt x="0" y="131064"/>
                </a:lnTo>
                <a:lnTo>
                  <a:pt x="3048" y="131064"/>
                </a:lnTo>
                <a:lnTo>
                  <a:pt x="3048" y="128016"/>
                </a:lnTo>
                <a:close/>
              </a:path>
              <a:path w="3175" h="180339">
                <a:moveTo>
                  <a:pt x="3048" y="121920"/>
                </a:moveTo>
                <a:lnTo>
                  <a:pt x="0" y="121920"/>
                </a:lnTo>
                <a:lnTo>
                  <a:pt x="0" y="124968"/>
                </a:lnTo>
                <a:lnTo>
                  <a:pt x="3048" y="124968"/>
                </a:lnTo>
                <a:lnTo>
                  <a:pt x="3048" y="121920"/>
                </a:lnTo>
                <a:close/>
              </a:path>
              <a:path w="3175" h="180339">
                <a:moveTo>
                  <a:pt x="3048" y="115824"/>
                </a:moveTo>
                <a:lnTo>
                  <a:pt x="0" y="115824"/>
                </a:lnTo>
                <a:lnTo>
                  <a:pt x="0" y="118872"/>
                </a:lnTo>
                <a:lnTo>
                  <a:pt x="3048" y="118872"/>
                </a:lnTo>
                <a:lnTo>
                  <a:pt x="3048" y="115824"/>
                </a:lnTo>
                <a:close/>
              </a:path>
              <a:path w="3175" h="180339">
                <a:moveTo>
                  <a:pt x="3048" y="109728"/>
                </a:moveTo>
                <a:lnTo>
                  <a:pt x="0" y="109728"/>
                </a:lnTo>
                <a:lnTo>
                  <a:pt x="0" y="112776"/>
                </a:lnTo>
                <a:lnTo>
                  <a:pt x="3048" y="112776"/>
                </a:lnTo>
                <a:lnTo>
                  <a:pt x="3048" y="109728"/>
                </a:lnTo>
                <a:close/>
              </a:path>
              <a:path w="3175" h="180339">
                <a:moveTo>
                  <a:pt x="3048" y="103632"/>
                </a:moveTo>
                <a:lnTo>
                  <a:pt x="0" y="103632"/>
                </a:lnTo>
                <a:lnTo>
                  <a:pt x="0" y="106680"/>
                </a:lnTo>
                <a:lnTo>
                  <a:pt x="3048" y="106680"/>
                </a:lnTo>
                <a:lnTo>
                  <a:pt x="3048" y="103632"/>
                </a:lnTo>
                <a:close/>
              </a:path>
              <a:path w="3175" h="180339">
                <a:moveTo>
                  <a:pt x="3048" y="97536"/>
                </a:moveTo>
                <a:lnTo>
                  <a:pt x="0" y="97536"/>
                </a:lnTo>
                <a:lnTo>
                  <a:pt x="0" y="100584"/>
                </a:lnTo>
                <a:lnTo>
                  <a:pt x="3048" y="100584"/>
                </a:lnTo>
                <a:lnTo>
                  <a:pt x="3048" y="97536"/>
                </a:lnTo>
                <a:close/>
              </a:path>
              <a:path w="3175" h="180339">
                <a:moveTo>
                  <a:pt x="3048" y="91440"/>
                </a:moveTo>
                <a:lnTo>
                  <a:pt x="0" y="91440"/>
                </a:lnTo>
                <a:lnTo>
                  <a:pt x="0" y="94488"/>
                </a:lnTo>
                <a:lnTo>
                  <a:pt x="3048" y="94488"/>
                </a:lnTo>
                <a:lnTo>
                  <a:pt x="3048" y="91440"/>
                </a:lnTo>
                <a:close/>
              </a:path>
              <a:path w="3175" h="180339">
                <a:moveTo>
                  <a:pt x="3048" y="85344"/>
                </a:moveTo>
                <a:lnTo>
                  <a:pt x="0" y="85344"/>
                </a:lnTo>
                <a:lnTo>
                  <a:pt x="0" y="88392"/>
                </a:lnTo>
                <a:lnTo>
                  <a:pt x="3048" y="88392"/>
                </a:lnTo>
                <a:lnTo>
                  <a:pt x="3048" y="85344"/>
                </a:lnTo>
                <a:close/>
              </a:path>
              <a:path w="3175" h="180339">
                <a:moveTo>
                  <a:pt x="3048" y="79248"/>
                </a:moveTo>
                <a:lnTo>
                  <a:pt x="0" y="79248"/>
                </a:lnTo>
                <a:lnTo>
                  <a:pt x="0" y="82296"/>
                </a:lnTo>
                <a:lnTo>
                  <a:pt x="3048" y="82296"/>
                </a:lnTo>
                <a:lnTo>
                  <a:pt x="3048" y="79248"/>
                </a:lnTo>
                <a:close/>
              </a:path>
              <a:path w="3175" h="180339">
                <a:moveTo>
                  <a:pt x="3048" y="73152"/>
                </a:moveTo>
                <a:lnTo>
                  <a:pt x="0" y="73152"/>
                </a:lnTo>
                <a:lnTo>
                  <a:pt x="0" y="76200"/>
                </a:lnTo>
                <a:lnTo>
                  <a:pt x="3048" y="76200"/>
                </a:lnTo>
                <a:lnTo>
                  <a:pt x="3048" y="73152"/>
                </a:lnTo>
                <a:close/>
              </a:path>
              <a:path w="3175" h="180339">
                <a:moveTo>
                  <a:pt x="3048" y="67056"/>
                </a:moveTo>
                <a:lnTo>
                  <a:pt x="0" y="67056"/>
                </a:lnTo>
                <a:lnTo>
                  <a:pt x="0" y="70104"/>
                </a:lnTo>
                <a:lnTo>
                  <a:pt x="3048" y="70104"/>
                </a:lnTo>
                <a:lnTo>
                  <a:pt x="3048" y="67056"/>
                </a:lnTo>
                <a:close/>
              </a:path>
              <a:path w="3175" h="180339">
                <a:moveTo>
                  <a:pt x="3048" y="60960"/>
                </a:moveTo>
                <a:lnTo>
                  <a:pt x="0" y="60960"/>
                </a:lnTo>
                <a:lnTo>
                  <a:pt x="0" y="64008"/>
                </a:lnTo>
                <a:lnTo>
                  <a:pt x="3048" y="64008"/>
                </a:lnTo>
                <a:lnTo>
                  <a:pt x="3048" y="60960"/>
                </a:lnTo>
                <a:close/>
              </a:path>
              <a:path w="3175" h="180339">
                <a:moveTo>
                  <a:pt x="3048" y="54864"/>
                </a:moveTo>
                <a:lnTo>
                  <a:pt x="0" y="54864"/>
                </a:lnTo>
                <a:lnTo>
                  <a:pt x="0" y="57912"/>
                </a:lnTo>
                <a:lnTo>
                  <a:pt x="3048" y="57912"/>
                </a:lnTo>
                <a:lnTo>
                  <a:pt x="3048" y="54864"/>
                </a:lnTo>
                <a:close/>
              </a:path>
              <a:path w="3175" h="180339">
                <a:moveTo>
                  <a:pt x="3048" y="48768"/>
                </a:moveTo>
                <a:lnTo>
                  <a:pt x="0" y="48768"/>
                </a:lnTo>
                <a:lnTo>
                  <a:pt x="0" y="51816"/>
                </a:lnTo>
                <a:lnTo>
                  <a:pt x="3048" y="51816"/>
                </a:lnTo>
                <a:lnTo>
                  <a:pt x="3048" y="48768"/>
                </a:lnTo>
                <a:close/>
              </a:path>
              <a:path w="3175" h="180339">
                <a:moveTo>
                  <a:pt x="3048" y="42672"/>
                </a:moveTo>
                <a:lnTo>
                  <a:pt x="0" y="42672"/>
                </a:lnTo>
                <a:lnTo>
                  <a:pt x="0" y="45720"/>
                </a:lnTo>
                <a:lnTo>
                  <a:pt x="3048" y="45720"/>
                </a:lnTo>
                <a:lnTo>
                  <a:pt x="3048" y="42672"/>
                </a:lnTo>
                <a:close/>
              </a:path>
              <a:path w="3175" h="180339">
                <a:moveTo>
                  <a:pt x="3048" y="36576"/>
                </a:moveTo>
                <a:lnTo>
                  <a:pt x="0" y="36576"/>
                </a:lnTo>
                <a:lnTo>
                  <a:pt x="0" y="39624"/>
                </a:lnTo>
                <a:lnTo>
                  <a:pt x="3048" y="39624"/>
                </a:lnTo>
                <a:lnTo>
                  <a:pt x="3048" y="36576"/>
                </a:lnTo>
                <a:close/>
              </a:path>
              <a:path w="3175" h="180339">
                <a:moveTo>
                  <a:pt x="3048" y="30480"/>
                </a:moveTo>
                <a:lnTo>
                  <a:pt x="0" y="30480"/>
                </a:lnTo>
                <a:lnTo>
                  <a:pt x="0" y="33528"/>
                </a:lnTo>
                <a:lnTo>
                  <a:pt x="3048" y="33528"/>
                </a:lnTo>
                <a:lnTo>
                  <a:pt x="3048" y="30480"/>
                </a:lnTo>
                <a:close/>
              </a:path>
              <a:path w="3175" h="180339">
                <a:moveTo>
                  <a:pt x="3048" y="24384"/>
                </a:moveTo>
                <a:lnTo>
                  <a:pt x="0" y="24384"/>
                </a:lnTo>
                <a:lnTo>
                  <a:pt x="0" y="27432"/>
                </a:lnTo>
                <a:lnTo>
                  <a:pt x="3048" y="27432"/>
                </a:lnTo>
                <a:lnTo>
                  <a:pt x="3048" y="24384"/>
                </a:lnTo>
                <a:close/>
              </a:path>
              <a:path w="3175" h="180339">
                <a:moveTo>
                  <a:pt x="3048" y="18288"/>
                </a:moveTo>
                <a:lnTo>
                  <a:pt x="0" y="18288"/>
                </a:lnTo>
                <a:lnTo>
                  <a:pt x="0" y="21336"/>
                </a:lnTo>
                <a:lnTo>
                  <a:pt x="3048" y="21336"/>
                </a:lnTo>
                <a:lnTo>
                  <a:pt x="3048" y="18288"/>
                </a:lnTo>
                <a:close/>
              </a:path>
              <a:path w="3175" h="180339">
                <a:moveTo>
                  <a:pt x="3048" y="12192"/>
                </a:moveTo>
                <a:lnTo>
                  <a:pt x="0" y="12192"/>
                </a:lnTo>
                <a:lnTo>
                  <a:pt x="0" y="15240"/>
                </a:lnTo>
                <a:lnTo>
                  <a:pt x="3048" y="15240"/>
                </a:lnTo>
                <a:lnTo>
                  <a:pt x="3048" y="12192"/>
                </a:lnTo>
                <a:close/>
              </a:path>
              <a:path w="3175" h="180339">
                <a:moveTo>
                  <a:pt x="3048" y="6096"/>
                </a:moveTo>
                <a:lnTo>
                  <a:pt x="0" y="6096"/>
                </a:lnTo>
                <a:lnTo>
                  <a:pt x="0" y="9144"/>
                </a:lnTo>
                <a:lnTo>
                  <a:pt x="3048" y="9144"/>
                </a:lnTo>
                <a:lnTo>
                  <a:pt x="3048" y="6096"/>
                </a:lnTo>
                <a:close/>
              </a:path>
              <a:path w="3175" h="180339">
                <a:moveTo>
                  <a:pt x="3048" y="0"/>
                </a:moveTo>
                <a:lnTo>
                  <a:pt x="0" y="0"/>
                </a:lnTo>
                <a:lnTo>
                  <a:pt x="0" y="3048"/>
                </a:lnTo>
                <a:lnTo>
                  <a:pt x="3048" y="3048"/>
                </a:lnTo>
                <a:lnTo>
                  <a:pt x="3048" y="0"/>
                </a:lnTo>
                <a:close/>
              </a:path>
            </a:pathLst>
          </a:custGeom>
          <a:solidFill>
            <a:srgbClr val="D8D8D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586740" y="566928"/>
          <a:ext cx="6493506" cy="409040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326765"/>
                <a:gridCol w="792479"/>
                <a:gridCol w="792479"/>
                <a:gridCol w="792479"/>
                <a:gridCol w="789304"/>
              </a:tblGrid>
              <a:tr h="222504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0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I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farisei tramano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contro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Gesù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0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11:53-54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insegna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una grande</a:t>
                      </a:r>
                      <a:r>
                        <a:rPr sz="9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folla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12:1-12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contro</a:t>
                      </a:r>
                      <a:r>
                        <a:rPr sz="9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l'avidità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12:13-15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Parabole per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essere</a:t>
                      </a:r>
                      <a:r>
                        <a:rPr sz="9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pronti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12:16-40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La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domanda di</a:t>
                      </a:r>
                      <a:r>
                        <a:rPr sz="9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Pietro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12:41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4028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Altre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parabole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12:42-59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Necessità della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conversione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13:1-5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Parabola del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fico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13:6-9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La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donna guarita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di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Sabato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13:10-17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45363">
                <a:tc>
                  <a:txBody>
                    <a:bodyPr/>
                    <a:lstStyle/>
                    <a:p>
                      <a:pPr marL="4445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Parabola del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seme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senape e del</a:t>
                      </a:r>
                      <a:r>
                        <a:rPr sz="9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lievito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13:18-21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Festa della dedicazione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al</a:t>
                      </a:r>
                      <a:r>
                        <a:rPr sz="900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Tempio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10:22-23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4027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Gli ebrei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si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confrontano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9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Gesù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10:24-39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va 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Ennon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vicino a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Salim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10:40-42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45363">
                <a:tc>
                  <a:txBody>
                    <a:bodyPr/>
                    <a:lstStyle/>
                    <a:p>
                      <a:pPr marL="4445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si reca verso</a:t>
                      </a:r>
                      <a:r>
                        <a:rPr sz="9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Gerusalemme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13:22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Quanti saranno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salvati?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13:23-30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Farisei avvertono 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su</a:t>
                      </a:r>
                      <a:r>
                        <a:rPr sz="9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Erode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13:31-35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In casa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un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fariseo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il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sabato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14:1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2503">
                <a:tc>
                  <a:txBody>
                    <a:bodyPr/>
                    <a:lstStyle/>
                    <a:p>
                      <a:pPr marL="4445">
                        <a:lnSpc>
                          <a:spcPts val="103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Uomo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con idropisia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guarito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952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3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14:2-6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952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21583" y="125966"/>
            <a:ext cx="1590675" cy="254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5" dirty="0">
                <a:solidFill>
                  <a:srgbClr val="BF0000"/>
                </a:solidFill>
                <a:latin typeface="Calibri"/>
                <a:cs typeface="Calibri"/>
              </a:rPr>
              <a:t>Il </a:t>
            </a:r>
            <a:r>
              <a:rPr sz="1500" dirty="0">
                <a:solidFill>
                  <a:srgbClr val="BF0000"/>
                </a:solidFill>
                <a:latin typeface="Calibri"/>
                <a:cs typeface="Calibri"/>
              </a:rPr>
              <a:t>Vangelo </a:t>
            </a:r>
            <a:r>
              <a:rPr sz="1500" spc="-5" dirty="0">
                <a:solidFill>
                  <a:srgbClr val="BF0000"/>
                </a:solidFill>
                <a:latin typeface="Calibri"/>
                <a:cs typeface="Calibri"/>
              </a:rPr>
              <a:t>di</a:t>
            </a:r>
            <a:r>
              <a:rPr sz="1500" spc="-8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500" spc="-5" dirty="0">
                <a:solidFill>
                  <a:srgbClr val="BF0000"/>
                </a:solidFill>
                <a:latin typeface="Calibri"/>
                <a:cs typeface="Calibri"/>
              </a:rPr>
              <a:t>Vangeli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85216" y="4462284"/>
            <a:ext cx="3175" cy="167640"/>
          </a:xfrm>
          <a:custGeom>
            <a:avLst/>
            <a:gdLst/>
            <a:ahLst/>
            <a:cxnLst/>
            <a:rect l="l" t="t" r="r" b="b"/>
            <a:pathLst>
              <a:path w="3175" h="167639">
                <a:moveTo>
                  <a:pt x="3035" y="164592"/>
                </a:moveTo>
                <a:lnTo>
                  <a:pt x="0" y="164592"/>
                </a:lnTo>
                <a:lnTo>
                  <a:pt x="0" y="167640"/>
                </a:lnTo>
                <a:lnTo>
                  <a:pt x="3035" y="167640"/>
                </a:lnTo>
                <a:lnTo>
                  <a:pt x="3035" y="164592"/>
                </a:lnTo>
                <a:close/>
              </a:path>
              <a:path w="3175" h="167639">
                <a:moveTo>
                  <a:pt x="3035" y="158496"/>
                </a:moveTo>
                <a:lnTo>
                  <a:pt x="0" y="158496"/>
                </a:lnTo>
                <a:lnTo>
                  <a:pt x="0" y="161544"/>
                </a:lnTo>
                <a:lnTo>
                  <a:pt x="3035" y="161544"/>
                </a:lnTo>
                <a:lnTo>
                  <a:pt x="3035" y="158496"/>
                </a:lnTo>
                <a:close/>
              </a:path>
              <a:path w="3175" h="167639">
                <a:moveTo>
                  <a:pt x="3035" y="152400"/>
                </a:moveTo>
                <a:lnTo>
                  <a:pt x="0" y="152400"/>
                </a:lnTo>
                <a:lnTo>
                  <a:pt x="0" y="155448"/>
                </a:lnTo>
                <a:lnTo>
                  <a:pt x="3035" y="155448"/>
                </a:lnTo>
                <a:lnTo>
                  <a:pt x="3035" y="152400"/>
                </a:lnTo>
                <a:close/>
              </a:path>
              <a:path w="3175" h="167639">
                <a:moveTo>
                  <a:pt x="3035" y="146304"/>
                </a:moveTo>
                <a:lnTo>
                  <a:pt x="0" y="146304"/>
                </a:lnTo>
                <a:lnTo>
                  <a:pt x="0" y="149352"/>
                </a:lnTo>
                <a:lnTo>
                  <a:pt x="3035" y="149352"/>
                </a:lnTo>
                <a:lnTo>
                  <a:pt x="3035" y="146304"/>
                </a:lnTo>
                <a:close/>
              </a:path>
              <a:path w="3175" h="167639">
                <a:moveTo>
                  <a:pt x="3035" y="140208"/>
                </a:moveTo>
                <a:lnTo>
                  <a:pt x="0" y="140208"/>
                </a:lnTo>
                <a:lnTo>
                  <a:pt x="0" y="143256"/>
                </a:lnTo>
                <a:lnTo>
                  <a:pt x="3035" y="143256"/>
                </a:lnTo>
                <a:lnTo>
                  <a:pt x="3035" y="140208"/>
                </a:lnTo>
                <a:close/>
              </a:path>
              <a:path w="3175" h="167639">
                <a:moveTo>
                  <a:pt x="3035" y="134112"/>
                </a:moveTo>
                <a:lnTo>
                  <a:pt x="0" y="134112"/>
                </a:lnTo>
                <a:lnTo>
                  <a:pt x="0" y="137160"/>
                </a:lnTo>
                <a:lnTo>
                  <a:pt x="3035" y="137160"/>
                </a:lnTo>
                <a:lnTo>
                  <a:pt x="3035" y="134112"/>
                </a:lnTo>
                <a:close/>
              </a:path>
              <a:path w="3175" h="167639">
                <a:moveTo>
                  <a:pt x="3035" y="128016"/>
                </a:moveTo>
                <a:lnTo>
                  <a:pt x="0" y="128016"/>
                </a:lnTo>
                <a:lnTo>
                  <a:pt x="0" y="131064"/>
                </a:lnTo>
                <a:lnTo>
                  <a:pt x="3035" y="131064"/>
                </a:lnTo>
                <a:lnTo>
                  <a:pt x="3035" y="128016"/>
                </a:lnTo>
                <a:close/>
              </a:path>
              <a:path w="3175" h="167639">
                <a:moveTo>
                  <a:pt x="3035" y="121920"/>
                </a:moveTo>
                <a:lnTo>
                  <a:pt x="0" y="121920"/>
                </a:lnTo>
                <a:lnTo>
                  <a:pt x="0" y="124968"/>
                </a:lnTo>
                <a:lnTo>
                  <a:pt x="3035" y="124968"/>
                </a:lnTo>
                <a:lnTo>
                  <a:pt x="3035" y="121920"/>
                </a:lnTo>
                <a:close/>
              </a:path>
              <a:path w="3175" h="167639">
                <a:moveTo>
                  <a:pt x="3035" y="115824"/>
                </a:moveTo>
                <a:lnTo>
                  <a:pt x="0" y="115824"/>
                </a:lnTo>
                <a:lnTo>
                  <a:pt x="0" y="118872"/>
                </a:lnTo>
                <a:lnTo>
                  <a:pt x="3035" y="118872"/>
                </a:lnTo>
                <a:lnTo>
                  <a:pt x="3035" y="115824"/>
                </a:lnTo>
                <a:close/>
              </a:path>
              <a:path w="3175" h="167639">
                <a:moveTo>
                  <a:pt x="3035" y="109728"/>
                </a:moveTo>
                <a:lnTo>
                  <a:pt x="0" y="109728"/>
                </a:lnTo>
                <a:lnTo>
                  <a:pt x="0" y="112776"/>
                </a:lnTo>
                <a:lnTo>
                  <a:pt x="3035" y="112776"/>
                </a:lnTo>
                <a:lnTo>
                  <a:pt x="3035" y="109728"/>
                </a:lnTo>
                <a:close/>
              </a:path>
              <a:path w="3175" h="167639">
                <a:moveTo>
                  <a:pt x="3035" y="103632"/>
                </a:moveTo>
                <a:lnTo>
                  <a:pt x="0" y="103632"/>
                </a:lnTo>
                <a:lnTo>
                  <a:pt x="0" y="106680"/>
                </a:lnTo>
                <a:lnTo>
                  <a:pt x="3035" y="106680"/>
                </a:lnTo>
                <a:lnTo>
                  <a:pt x="3035" y="103632"/>
                </a:lnTo>
                <a:close/>
              </a:path>
              <a:path w="3175" h="167639">
                <a:moveTo>
                  <a:pt x="3035" y="97536"/>
                </a:moveTo>
                <a:lnTo>
                  <a:pt x="0" y="97536"/>
                </a:lnTo>
                <a:lnTo>
                  <a:pt x="0" y="100584"/>
                </a:lnTo>
                <a:lnTo>
                  <a:pt x="3035" y="100584"/>
                </a:lnTo>
                <a:lnTo>
                  <a:pt x="3035" y="97536"/>
                </a:lnTo>
                <a:close/>
              </a:path>
              <a:path w="3175" h="167639">
                <a:moveTo>
                  <a:pt x="3035" y="91440"/>
                </a:moveTo>
                <a:lnTo>
                  <a:pt x="0" y="91440"/>
                </a:lnTo>
                <a:lnTo>
                  <a:pt x="0" y="94488"/>
                </a:lnTo>
                <a:lnTo>
                  <a:pt x="3035" y="94488"/>
                </a:lnTo>
                <a:lnTo>
                  <a:pt x="3035" y="91440"/>
                </a:lnTo>
                <a:close/>
              </a:path>
              <a:path w="3175" h="167639">
                <a:moveTo>
                  <a:pt x="3035" y="85344"/>
                </a:moveTo>
                <a:lnTo>
                  <a:pt x="0" y="85344"/>
                </a:lnTo>
                <a:lnTo>
                  <a:pt x="0" y="88392"/>
                </a:lnTo>
                <a:lnTo>
                  <a:pt x="3035" y="88392"/>
                </a:lnTo>
                <a:lnTo>
                  <a:pt x="3035" y="85344"/>
                </a:lnTo>
                <a:close/>
              </a:path>
              <a:path w="3175" h="167639">
                <a:moveTo>
                  <a:pt x="3035" y="79248"/>
                </a:moveTo>
                <a:lnTo>
                  <a:pt x="0" y="79248"/>
                </a:lnTo>
                <a:lnTo>
                  <a:pt x="0" y="82296"/>
                </a:lnTo>
                <a:lnTo>
                  <a:pt x="3035" y="82296"/>
                </a:lnTo>
                <a:lnTo>
                  <a:pt x="3035" y="79248"/>
                </a:lnTo>
                <a:close/>
              </a:path>
              <a:path w="3175" h="167639">
                <a:moveTo>
                  <a:pt x="3035" y="73152"/>
                </a:moveTo>
                <a:lnTo>
                  <a:pt x="0" y="73152"/>
                </a:lnTo>
                <a:lnTo>
                  <a:pt x="0" y="76200"/>
                </a:lnTo>
                <a:lnTo>
                  <a:pt x="3035" y="76200"/>
                </a:lnTo>
                <a:lnTo>
                  <a:pt x="3035" y="73152"/>
                </a:lnTo>
                <a:close/>
              </a:path>
              <a:path w="3175" h="167639">
                <a:moveTo>
                  <a:pt x="3035" y="67056"/>
                </a:moveTo>
                <a:lnTo>
                  <a:pt x="0" y="67056"/>
                </a:lnTo>
                <a:lnTo>
                  <a:pt x="0" y="70104"/>
                </a:lnTo>
                <a:lnTo>
                  <a:pt x="3035" y="70104"/>
                </a:lnTo>
                <a:lnTo>
                  <a:pt x="3035" y="67056"/>
                </a:lnTo>
                <a:close/>
              </a:path>
              <a:path w="3175" h="167639">
                <a:moveTo>
                  <a:pt x="3035" y="60960"/>
                </a:moveTo>
                <a:lnTo>
                  <a:pt x="0" y="60960"/>
                </a:lnTo>
                <a:lnTo>
                  <a:pt x="0" y="64008"/>
                </a:lnTo>
                <a:lnTo>
                  <a:pt x="3035" y="64008"/>
                </a:lnTo>
                <a:lnTo>
                  <a:pt x="3035" y="60960"/>
                </a:lnTo>
                <a:close/>
              </a:path>
              <a:path w="3175" h="167639">
                <a:moveTo>
                  <a:pt x="3035" y="54864"/>
                </a:moveTo>
                <a:lnTo>
                  <a:pt x="0" y="54864"/>
                </a:lnTo>
                <a:lnTo>
                  <a:pt x="0" y="57912"/>
                </a:lnTo>
                <a:lnTo>
                  <a:pt x="3035" y="57912"/>
                </a:lnTo>
                <a:lnTo>
                  <a:pt x="3035" y="54864"/>
                </a:lnTo>
                <a:close/>
              </a:path>
              <a:path w="3175" h="167639">
                <a:moveTo>
                  <a:pt x="3035" y="48768"/>
                </a:moveTo>
                <a:lnTo>
                  <a:pt x="0" y="48768"/>
                </a:lnTo>
                <a:lnTo>
                  <a:pt x="0" y="51816"/>
                </a:lnTo>
                <a:lnTo>
                  <a:pt x="3035" y="51816"/>
                </a:lnTo>
                <a:lnTo>
                  <a:pt x="3035" y="48768"/>
                </a:lnTo>
                <a:close/>
              </a:path>
              <a:path w="3175" h="167639">
                <a:moveTo>
                  <a:pt x="3035" y="42672"/>
                </a:moveTo>
                <a:lnTo>
                  <a:pt x="0" y="42672"/>
                </a:lnTo>
                <a:lnTo>
                  <a:pt x="0" y="45720"/>
                </a:lnTo>
                <a:lnTo>
                  <a:pt x="3035" y="45720"/>
                </a:lnTo>
                <a:lnTo>
                  <a:pt x="3035" y="42672"/>
                </a:lnTo>
                <a:close/>
              </a:path>
              <a:path w="3175" h="167639">
                <a:moveTo>
                  <a:pt x="3035" y="36576"/>
                </a:moveTo>
                <a:lnTo>
                  <a:pt x="0" y="36576"/>
                </a:lnTo>
                <a:lnTo>
                  <a:pt x="0" y="39624"/>
                </a:lnTo>
                <a:lnTo>
                  <a:pt x="3035" y="39624"/>
                </a:lnTo>
                <a:lnTo>
                  <a:pt x="3035" y="36576"/>
                </a:lnTo>
                <a:close/>
              </a:path>
              <a:path w="3175" h="167639">
                <a:moveTo>
                  <a:pt x="3035" y="30480"/>
                </a:moveTo>
                <a:lnTo>
                  <a:pt x="0" y="30480"/>
                </a:lnTo>
                <a:lnTo>
                  <a:pt x="0" y="33528"/>
                </a:lnTo>
                <a:lnTo>
                  <a:pt x="3035" y="33528"/>
                </a:lnTo>
                <a:lnTo>
                  <a:pt x="3035" y="30480"/>
                </a:lnTo>
                <a:close/>
              </a:path>
              <a:path w="3175" h="167639">
                <a:moveTo>
                  <a:pt x="3035" y="24384"/>
                </a:moveTo>
                <a:lnTo>
                  <a:pt x="0" y="24384"/>
                </a:lnTo>
                <a:lnTo>
                  <a:pt x="0" y="27432"/>
                </a:lnTo>
                <a:lnTo>
                  <a:pt x="3035" y="27432"/>
                </a:lnTo>
                <a:lnTo>
                  <a:pt x="3035" y="24384"/>
                </a:lnTo>
                <a:close/>
              </a:path>
              <a:path w="3175" h="167639">
                <a:moveTo>
                  <a:pt x="3035" y="18288"/>
                </a:moveTo>
                <a:lnTo>
                  <a:pt x="0" y="18288"/>
                </a:lnTo>
                <a:lnTo>
                  <a:pt x="0" y="21336"/>
                </a:lnTo>
                <a:lnTo>
                  <a:pt x="3035" y="21336"/>
                </a:lnTo>
                <a:lnTo>
                  <a:pt x="3035" y="18288"/>
                </a:lnTo>
                <a:close/>
              </a:path>
              <a:path w="3175" h="167639">
                <a:moveTo>
                  <a:pt x="3035" y="12192"/>
                </a:moveTo>
                <a:lnTo>
                  <a:pt x="0" y="12192"/>
                </a:lnTo>
                <a:lnTo>
                  <a:pt x="0" y="15240"/>
                </a:lnTo>
                <a:lnTo>
                  <a:pt x="3035" y="15240"/>
                </a:lnTo>
                <a:lnTo>
                  <a:pt x="3035" y="12192"/>
                </a:lnTo>
                <a:close/>
              </a:path>
              <a:path w="3175" h="167639">
                <a:moveTo>
                  <a:pt x="3035" y="6096"/>
                </a:moveTo>
                <a:lnTo>
                  <a:pt x="0" y="6096"/>
                </a:lnTo>
                <a:lnTo>
                  <a:pt x="0" y="9144"/>
                </a:lnTo>
                <a:lnTo>
                  <a:pt x="3035" y="9144"/>
                </a:lnTo>
                <a:lnTo>
                  <a:pt x="3035" y="6096"/>
                </a:lnTo>
                <a:close/>
              </a:path>
              <a:path w="3175" h="167639">
                <a:moveTo>
                  <a:pt x="3035" y="0"/>
                </a:moveTo>
                <a:lnTo>
                  <a:pt x="0" y="0"/>
                </a:lnTo>
                <a:lnTo>
                  <a:pt x="0" y="3048"/>
                </a:lnTo>
                <a:lnTo>
                  <a:pt x="3035" y="3048"/>
                </a:lnTo>
                <a:lnTo>
                  <a:pt x="3035" y="0"/>
                </a:lnTo>
                <a:close/>
              </a:path>
            </a:pathLst>
          </a:custGeom>
          <a:solidFill>
            <a:srgbClr val="D8D8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086600" y="4443996"/>
            <a:ext cx="3175" cy="180340"/>
          </a:xfrm>
          <a:custGeom>
            <a:avLst/>
            <a:gdLst/>
            <a:ahLst/>
            <a:cxnLst/>
            <a:rect l="l" t="t" r="r" b="b"/>
            <a:pathLst>
              <a:path w="3175" h="180339">
                <a:moveTo>
                  <a:pt x="3048" y="176784"/>
                </a:moveTo>
                <a:lnTo>
                  <a:pt x="0" y="176784"/>
                </a:lnTo>
                <a:lnTo>
                  <a:pt x="0" y="179832"/>
                </a:lnTo>
                <a:lnTo>
                  <a:pt x="3048" y="179832"/>
                </a:lnTo>
                <a:lnTo>
                  <a:pt x="3048" y="176784"/>
                </a:lnTo>
                <a:close/>
              </a:path>
              <a:path w="3175" h="180339">
                <a:moveTo>
                  <a:pt x="3048" y="170688"/>
                </a:moveTo>
                <a:lnTo>
                  <a:pt x="0" y="170688"/>
                </a:lnTo>
                <a:lnTo>
                  <a:pt x="0" y="173736"/>
                </a:lnTo>
                <a:lnTo>
                  <a:pt x="3048" y="173736"/>
                </a:lnTo>
                <a:lnTo>
                  <a:pt x="3048" y="170688"/>
                </a:lnTo>
                <a:close/>
              </a:path>
              <a:path w="3175" h="180339">
                <a:moveTo>
                  <a:pt x="3048" y="164592"/>
                </a:moveTo>
                <a:lnTo>
                  <a:pt x="0" y="164592"/>
                </a:lnTo>
                <a:lnTo>
                  <a:pt x="0" y="167640"/>
                </a:lnTo>
                <a:lnTo>
                  <a:pt x="3048" y="167640"/>
                </a:lnTo>
                <a:lnTo>
                  <a:pt x="3048" y="164592"/>
                </a:lnTo>
                <a:close/>
              </a:path>
              <a:path w="3175" h="180339">
                <a:moveTo>
                  <a:pt x="3048" y="158496"/>
                </a:moveTo>
                <a:lnTo>
                  <a:pt x="0" y="158496"/>
                </a:lnTo>
                <a:lnTo>
                  <a:pt x="0" y="161544"/>
                </a:lnTo>
                <a:lnTo>
                  <a:pt x="3048" y="161544"/>
                </a:lnTo>
                <a:lnTo>
                  <a:pt x="3048" y="158496"/>
                </a:lnTo>
                <a:close/>
              </a:path>
              <a:path w="3175" h="180339">
                <a:moveTo>
                  <a:pt x="3048" y="152400"/>
                </a:moveTo>
                <a:lnTo>
                  <a:pt x="0" y="152400"/>
                </a:lnTo>
                <a:lnTo>
                  <a:pt x="0" y="155448"/>
                </a:lnTo>
                <a:lnTo>
                  <a:pt x="3048" y="155448"/>
                </a:lnTo>
                <a:lnTo>
                  <a:pt x="3048" y="152400"/>
                </a:lnTo>
                <a:close/>
              </a:path>
              <a:path w="3175" h="180339">
                <a:moveTo>
                  <a:pt x="3048" y="146304"/>
                </a:moveTo>
                <a:lnTo>
                  <a:pt x="0" y="146304"/>
                </a:lnTo>
                <a:lnTo>
                  <a:pt x="0" y="149352"/>
                </a:lnTo>
                <a:lnTo>
                  <a:pt x="3048" y="149352"/>
                </a:lnTo>
                <a:lnTo>
                  <a:pt x="3048" y="146304"/>
                </a:lnTo>
                <a:close/>
              </a:path>
              <a:path w="3175" h="180339">
                <a:moveTo>
                  <a:pt x="3048" y="140208"/>
                </a:moveTo>
                <a:lnTo>
                  <a:pt x="0" y="140208"/>
                </a:lnTo>
                <a:lnTo>
                  <a:pt x="0" y="143256"/>
                </a:lnTo>
                <a:lnTo>
                  <a:pt x="3048" y="143256"/>
                </a:lnTo>
                <a:lnTo>
                  <a:pt x="3048" y="140208"/>
                </a:lnTo>
                <a:close/>
              </a:path>
              <a:path w="3175" h="180339">
                <a:moveTo>
                  <a:pt x="3048" y="134112"/>
                </a:moveTo>
                <a:lnTo>
                  <a:pt x="0" y="134112"/>
                </a:lnTo>
                <a:lnTo>
                  <a:pt x="0" y="137160"/>
                </a:lnTo>
                <a:lnTo>
                  <a:pt x="3048" y="137160"/>
                </a:lnTo>
                <a:lnTo>
                  <a:pt x="3048" y="134112"/>
                </a:lnTo>
                <a:close/>
              </a:path>
              <a:path w="3175" h="180339">
                <a:moveTo>
                  <a:pt x="3048" y="128016"/>
                </a:moveTo>
                <a:lnTo>
                  <a:pt x="0" y="128016"/>
                </a:lnTo>
                <a:lnTo>
                  <a:pt x="0" y="131064"/>
                </a:lnTo>
                <a:lnTo>
                  <a:pt x="3048" y="131064"/>
                </a:lnTo>
                <a:lnTo>
                  <a:pt x="3048" y="128016"/>
                </a:lnTo>
                <a:close/>
              </a:path>
              <a:path w="3175" h="180339">
                <a:moveTo>
                  <a:pt x="3048" y="121920"/>
                </a:moveTo>
                <a:lnTo>
                  <a:pt x="0" y="121920"/>
                </a:lnTo>
                <a:lnTo>
                  <a:pt x="0" y="124968"/>
                </a:lnTo>
                <a:lnTo>
                  <a:pt x="3048" y="124968"/>
                </a:lnTo>
                <a:lnTo>
                  <a:pt x="3048" y="121920"/>
                </a:lnTo>
                <a:close/>
              </a:path>
              <a:path w="3175" h="180339">
                <a:moveTo>
                  <a:pt x="3048" y="115824"/>
                </a:moveTo>
                <a:lnTo>
                  <a:pt x="0" y="115824"/>
                </a:lnTo>
                <a:lnTo>
                  <a:pt x="0" y="118872"/>
                </a:lnTo>
                <a:lnTo>
                  <a:pt x="3048" y="118872"/>
                </a:lnTo>
                <a:lnTo>
                  <a:pt x="3048" y="115824"/>
                </a:lnTo>
                <a:close/>
              </a:path>
              <a:path w="3175" h="180339">
                <a:moveTo>
                  <a:pt x="3048" y="109728"/>
                </a:moveTo>
                <a:lnTo>
                  <a:pt x="0" y="109728"/>
                </a:lnTo>
                <a:lnTo>
                  <a:pt x="0" y="112776"/>
                </a:lnTo>
                <a:lnTo>
                  <a:pt x="3048" y="112776"/>
                </a:lnTo>
                <a:lnTo>
                  <a:pt x="3048" y="109728"/>
                </a:lnTo>
                <a:close/>
              </a:path>
              <a:path w="3175" h="180339">
                <a:moveTo>
                  <a:pt x="3048" y="103632"/>
                </a:moveTo>
                <a:lnTo>
                  <a:pt x="0" y="103632"/>
                </a:lnTo>
                <a:lnTo>
                  <a:pt x="0" y="106680"/>
                </a:lnTo>
                <a:lnTo>
                  <a:pt x="3048" y="106680"/>
                </a:lnTo>
                <a:lnTo>
                  <a:pt x="3048" y="103632"/>
                </a:lnTo>
                <a:close/>
              </a:path>
              <a:path w="3175" h="180339">
                <a:moveTo>
                  <a:pt x="3048" y="97536"/>
                </a:moveTo>
                <a:lnTo>
                  <a:pt x="0" y="97536"/>
                </a:lnTo>
                <a:lnTo>
                  <a:pt x="0" y="100584"/>
                </a:lnTo>
                <a:lnTo>
                  <a:pt x="3048" y="100584"/>
                </a:lnTo>
                <a:lnTo>
                  <a:pt x="3048" y="97536"/>
                </a:lnTo>
                <a:close/>
              </a:path>
              <a:path w="3175" h="180339">
                <a:moveTo>
                  <a:pt x="3048" y="91440"/>
                </a:moveTo>
                <a:lnTo>
                  <a:pt x="0" y="91440"/>
                </a:lnTo>
                <a:lnTo>
                  <a:pt x="0" y="94488"/>
                </a:lnTo>
                <a:lnTo>
                  <a:pt x="3048" y="94488"/>
                </a:lnTo>
                <a:lnTo>
                  <a:pt x="3048" y="91440"/>
                </a:lnTo>
                <a:close/>
              </a:path>
              <a:path w="3175" h="180339">
                <a:moveTo>
                  <a:pt x="3048" y="85344"/>
                </a:moveTo>
                <a:lnTo>
                  <a:pt x="0" y="85344"/>
                </a:lnTo>
                <a:lnTo>
                  <a:pt x="0" y="88392"/>
                </a:lnTo>
                <a:lnTo>
                  <a:pt x="3048" y="88392"/>
                </a:lnTo>
                <a:lnTo>
                  <a:pt x="3048" y="85344"/>
                </a:lnTo>
                <a:close/>
              </a:path>
              <a:path w="3175" h="180339">
                <a:moveTo>
                  <a:pt x="3048" y="79248"/>
                </a:moveTo>
                <a:lnTo>
                  <a:pt x="0" y="79248"/>
                </a:lnTo>
                <a:lnTo>
                  <a:pt x="0" y="82296"/>
                </a:lnTo>
                <a:lnTo>
                  <a:pt x="3048" y="82296"/>
                </a:lnTo>
                <a:lnTo>
                  <a:pt x="3048" y="79248"/>
                </a:lnTo>
                <a:close/>
              </a:path>
              <a:path w="3175" h="180339">
                <a:moveTo>
                  <a:pt x="3048" y="73152"/>
                </a:moveTo>
                <a:lnTo>
                  <a:pt x="0" y="73152"/>
                </a:lnTo>
                <a:lnTo>
                  <a:pt x="0" y="76200"/>
                </a:lnTo>
                <a:lnTo>
                  <a:pt x="3048" y="76200"/>
                </a:lnTo>
                <a:lnTo>
                  <a:pt x="3048" y="73152"/>
                </a:lnTo>
                <a:close/>
              </a:path>
              <a:path w="3175" h="180339">
                <a:moveTo>
                  <a:pt x="3048" y="67056"/>
                </a:moveTo>
                <a:lnTo>
                  <a:pt x="0" y="67056"/>
                </a:lnTo>
                <a:lnTo>
                  <a:pt x="0" y="70104"/>
                </a:lnTo>
                <a:lnTo>
                  <a:pt x="3048" y="70104"/>
                </a:lnTo>
                <a:lnTo>
                  <a:pt x="3048" y="67056"/>
                </a:lnTo>
                <a:close/>
              </a:path>
              <a:path w="3175" h="180339">
                <a:moveTo>
                  <a:pt x="3048" y="60960"/>
                </a:moveTo>
                <a:lnTo>
                  <a:pt x="0" y="60960"/>
                </a:lnTo>
                <a:lnTo>
                  <a:pt x="0" y="64008"/>
                </a:lnTo>
                <a:lnTo>
                  <a:pt x="3048" y="64008"/>
                </a:lnTo>
                <a:lnTo>
                  <a:pt x="3048" y="60960"/>
                </a:lnTo>
                <a:close/>
              </a:path>
              <a:path w="3175" h="180339">
                <a:moveTo>
                  <a:pt x="3048" y="54864"/>
                </a:moveTo>
                <a:lnTo>
                  <a:pt x="0" y="54864"/>
                </a:lnTo>
                <a:lnTo>
                  <a:pt x="0" y="57912"/>
                </a:lnTo>
                <a:lnTo>
                  <a:pt x="3048" y="57912"/>
                </a:lnTo>
                <a:lnTo>
                  <a:pt x="3048" y="54864"/>
                </a:lnTo>
                <a:close/>
              </a:path>
              <a:path w="3175" h="180339">
                <a:moveTo>
                  <a:pt x="3048" y="48768"/>
                </a:moveTo>
                <a:lnTo>
                  <a:pt x="0" y="48768"/>
                </a:lnTo>
                <a:lnTo>
                  <a:pt x="0" y="51816"/>
                </a:lnTo>
                <a:lnTo>
                  <a:pt x="3048" y="51816"/>
                </a:lnTo>
                <a:lnTo>
                  <a:pt x="3048" y="48768"/>
                </a:lnTo>
                <a:close/>
              </a:path>
              <a:path w="3175" h="180339">
                <a:moveTo>
                  <a:pt x="3048" y="42672"/>
                </a:moveTo>
                <a:lnTo>
                  <a:pt x="0" y="42672"/>
                </a:lnTo>
                <a:lnTo>
                  <a:pt x="0" y="45720"/>
                </a:lnTo>
                <a:lnTo>
                  <a:pt x="3048" y="45720"/>
                </a:lnTo>
                <a:lnTo>
                  <a:pt x="3048" y="42672"/>
                </a:lnTo>
                <a:close/>
              </a:path>
              <a:path w="3175" h="180339">
                <a:moveTo>
                  <a:pt x="3048" y="36576"/>
                </a:moveTo>
                <a:lnTo>
                  <a:pt x="0" y="36576"/>
                </a:lnTo>
                <a:lnTo>
                  <a:pt x="0" y="39624"/>
                </a:lnTo>
                <a:lnTo>
                  <a:pt x="3048" y="39624"/>
                </a:lnTo>
                <a:lnTo>
                  <a:pt x="3048" y="36576"/>
                </a:lnTo>
                <a:close/>
              </a:path>
              <a:path w="3175" h="180339">
                <a:moveTo>
                  <a:pt x="3048" y="30480"/>
                </a:moveTo>
                <a:lnTo>
                  <a:pt x="0" y="30480"/>
                </a:lnTo>
                <a:lnTo>
                  <a:pt x="0" y="33528"/>
                </a:lnTo>
                <a:lnTo>
                  <a:pt x="3048" y="33528"/>
                </a:lnTo>
                <a:lnTo>
                  <a:pt x="3048" y="30480"/>
                </a:lnTo>
                <a:close/>
              </a:path>
              <a:path w="3175" h="180339">
                <a:moveTo>
                  <a:pt x="3048" y="24384"/>
                </a:moveTo>
                <a:lnTo>
                  <a:pt x="0" y="24384"/>
                </a:lnTo>
                <a:lnTo>
                  <a:pt x="0" y="27432"/>
                </a:lnTo>
                <a:lnTo>
                  <a:pt x="3048" y="27432"/>
                </a:lnTo>
                <a:lnTo>
                  <a:pt x="3048" y="24384"/>
                </a:lnTo>
                <a:close/>
              </a:path>
              <a:path w="3175" h="180339">
                <a:moveTo>
                  <a:pt x="3048" y="18288"/>
                </a:moveTo>
                <a:lnTo>
                  <a:pt x="0" y="18288"/>
                </a:lnTo>
                <a:lnTo>
                  <a:pt x="0" y="21336"/>
                </a:lnTo>
                <a:lnTo>
                  <a:pt x="3048" y="21336"/>
                </a:lnTo>
                <a:lnTo>
                  <a:pt x="3048" y="18288"/>
                </a:lnTo>
                <a:close/>
              </a:path>
              <a:path w="3175" h="180339">
                <a:moveTo>
                  <a:pt x="3048" y="12192"/>
                </a:moveTo>
                <a:lnTo>
                  <a:pt x="0" y="12192"/>
                </a:lnTo>
                <a:lnTo>
                  <a:pt x="0" y="15240"/>
                </a:lnTo>
                <a:lnTo>
                  <a:pt x="3048" y="15240"/>
                </a:lnTo>
                <a:lnTo>
                  <a:pt x="3048" y="12192"/>
                </a:lnTo>
                <a:close/>
              </a:path>
              <a:path w="3175" h="180339">
                <a:moveTo>
                  <a:pt x="3048" y="6096"/>
                </a:moveTo>
                <a:lnTo>
                  <a:pt x="0" y="6096"/>
                </a:lnTo>
                <a:lnTo>
                  <a:pt x="0" y="9144"/>
                </a:lnTo>
                <a:lnTo>
                  <a:pt x="3048" y="9144"/>
                </a:lnTo>
                <a:lnTo>
                  <a:pt x="3048" y="6096"/>
                </a:lnTo>
                <a:close/>
              </a:path>
              <a:path w="3175" h="180339">
                <a:moveTo>
                  <a:pt x="3048" y="0"/>
                </a:moveTo>
                <a:lnTo>
                  <a:pt x="0" y="0"/>
                </a:lnTo>
                <a:lnTo>
                  <a:pt x="0" y="3048"/>
                </a:lnTo>
                <a:lnTo>
                  <a:pt x="3048" y="3048"/>
                </a:lnTo>
                <a:lnTo>
                  <a:pt x="3048" y="0"/>
                </a:lnTo>
                <a:close/>
              </a:path>
            </a:pathLst>
          </a:custGeom>
          <a:solidFill>
            <a:srgbClr val="D8D8D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586740" y="566928"/>
          <a:ext cx="6493506" cy="407059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326765"/>
                <a:gridCol w="792479"/>
                <a:gridCol w="792479"/>
                <a:gridCol w="792479"/>
                <a:gridCol w="789304"/>
              </a:tblGrid>
              <a:tr h="222504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0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Parabola degli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ospiti</a:t>
                      </a:r>
                      <a:r>
                        <a:rPr sz="9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scortesi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0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14:7-24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43840">
                <a:tc>
                  <a:txBody>
                    <a:bodyPr/>
                    <a:lstStyle/>
                    <a:p>
                      <a:pPr marL="4445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Grandi moltitudini insieme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a Gesù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14:25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Il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prezzo per essere</a:t>
                      </a:r>
                      <a:r>
                        <a:rPr sz="90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discepoli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14:25-35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Mangia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con i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pubblicani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e i</a:t>
                      </a:r>
                      <a:r>
                        <a:rPr sz="9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peccatori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15:1-2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Figlio,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moneta e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pecorella</a:t>
                      </a:r>
                      <a:r>
                        <a:rPr sz="9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smarrita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15:3-32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L'amministratore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disonesto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16:1-13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Insegnamento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sul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divorzio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16:14-18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L'uomo ricco e</a:t>
                      </a:r>
                      <a:r>
                        <a:rPr sz="9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Lazzaro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16:19-31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istruisce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i discepoli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17:1-10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La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risurrezione di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Lazzaro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11:1-54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Il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miracolo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dei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dieci</a:t>
                      </a:r>
                      <a:r>
                        <a:rPr sz="9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lebbrosi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17:11-19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4027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istruisce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i discepoli sul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futuro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17:20-37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Parabola del giudice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iniquo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18:1-8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Parabola del fariseo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ed esattore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delle</a:t>
                      </a:r>
                      <a:r>
                        <a:rPr sz="9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tasse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18:9-14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va in</a:t>
                      </a:r>
                      <a:r>
                        <a:rPr sz="9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Giudea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19:1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10:1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Le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moltitudini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seguono</a:t>
                      </a:r>
                      <a:r>
                        <a:rPr sz="9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Gesù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19:2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I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farisei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e il</a:t>
                      </a:r>
                      <a:r>
                        <a:rPr sz="9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divorzio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19:3-12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10:2-12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2504">
                <a:tc>
                  <a:txBody>
                    <a:bodyPr/>
                    <a:lstStyle/>
                    <a:p>
                      <a:pPr marL="4445">
                        <a:lnSpc>
                          <a:spcPts val="103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benedice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bambini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952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3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19:13-15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3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10:13-16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3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18:15-17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952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6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21583" y="125966"/>
            <a:ext cx="1590675" cy="254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5" dirty="0">
                <a:solidFill>
                  <a:srgbClr val="BF0000"/>
                </a:solidFill>
                <a:latin typeface="Calibri"/>
                <a:cs typeface="Calibri"/>
              </a:rPr>
              <a:t>Il </a:t>
            </a:r>
            <a:r>
              <a:rPr sz="1500" dirty="0">
                <a:solidFill>
                  <a:srgbClr val="BF0000"/>
                </a:solidFill>
                <a:latin typeface="Calibri"/>
                <a:cs typeface="Calibri"/>
              </a:rPr>
              <a:t>Vangelo </a:t>
            </a:r>
            <a:r>
              <a:rPr sz="1500" spc="-5" dirty="0">
                <a:solidFill>
                  <a:srgbClr val="BF0000"/>
                </a:solidFill>
                <a:latin typeface="Calibri"/>
                <a:cs typeface="Calibri"/>
              </a:rPr>
              <a:t>di</a:t>
            </a:r>
            <a:r>
              <a:rPr sz="1500" spc="-8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500" spc="-5" dirty="0">
                <a:solidFill>
                  <a:srgbClr val="BF0000"/>
                </a:solidFill>
                <a:latin typeface="Calibri"/>
                <a:cs typeface="Calibri"/>
              </a:rPr>
              <a:t>Vangeli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85216" y="4443996"/>
            <a:ext cx="3175" cy="167640"/>
          </a:xfrm>
          <a:custGeom>
            <a:avLst/>
            <a:gdLst/>
            <a:ahLst/>
            <a:cxnLst/>
            <a:rect l="l" t="t" r="r" b="b"/>
            <a:pathLst>
              <a:path w="3175" h="167639">
                <a:moveTo>
                  <a:pt x="3035" y="164592"/>
                </a:moveTo>
                <a:lnTo>
                  <a:pt x="0" y="164592"/>
                </a:lnTo>
                <a:lnTo>
                  <a:pt x="0" y="167640"/>
                </a:lnTo>
                <a:lnTo>
                  <a:pt x="3035" y="167640"/>
                </a:lnTo>
                <a:lnTo>
                  <a:pt x="3035" y="164592"/>
                </a:lnTo>
                <a:close/>
              </a:path>
              <a:path w="3175" h="167639">
                <a:moveTo>
                  <a:pt x="3035" y="158496"/>
                </a:moveTo>
                <a:lnTo>
                  <a:pt x="0" y="158496"/>
                </a:lnTo>
                <a:lnTo>
                  <a:pt x="0" y="161544"/>
                </a:lnTo>
                <a:lnTo>
                  <a:pt x="3035" y="161544"/>
                </a:lnTo>
                <a:lnTo>
                  <a:pt x="3035" y="158496"/>
                </a:lnTo>
                <a:close/>
              </a:path>
              <a:path w="3175" h="167639">
                <a:moveTo>
                  <a:pt x="3035" y="152400"/>
                </a:moveTo>
                <a:lnTo>
                  <a:pt x="0" y="152400"/>
                </a:lnTo>
                <a:lnTo>
                  <a:pt x="0" y="155448"/>
                </a:lnTo>
                <a:lnTo>
                  <a:pt x="3035" y="155448"/>
                </a:lnTo>
                <a:lnTo>
                  <a:pt x="3035" y="152400"/>
                </a:lnTo>
                <a:close/>
              </a:path>
              <a:path w="3175" h="167639">
                <a:moveTo>
                  <a:pt x="3035" y="146304"/>
                </a:moveTo>
                <a:lnTo>
                  <a:pt x="0" y="146304"/>
                </a:lnTo>
                <a:lnTo>
                  <a:pt x="0" y="149352"/>
                </a:lnTo>
                <a:lnTo>
                  <a:pt x="3035" y="149352"/>
                </a:lnTo>
                <a:lnTo>
                  <a:pt x="3035" y="146304"/>
                </a:lnTo>
                <a:close/>
              </a:path>
              <a:path w="3175" h="167639">
                <a:moveTo>
                  <a:pt x="3035" y="140208"/>
                </a:moveTo>
                <a:lnTo>
                  <a:pt x="0" y="140208"/>
                </a:lnTo>
                <a:lnTo>
                  <a:pt x="0" y="143256"/>
                </a:lnTo>
                <a:lnTo>
                  <a:pt x="3035" y="143256"/>
                </a:lnTo>
                <a:lnTo>
                  <a:pt x="3035" y="140208"/>
                </a:lnTo>
                <a:close/>
              </a:path>
              <a:path w="3175" h="167639">
                <a:moveTo>
                  <a:pt x="3035" y="134112"/>
                </a:moveTo>
                <a:lnTo>
                  <a:pt x="0" y="134112"/>
                </a:lnTo>
                <a:lnTo>
                  <a:pt x="0" y="137160"/>
                </a:lnTo>
                <a:lnTo>
                  <a:pt x="3035" y="137160"/>
                </a:lnTo>
                <a:lnTo>
                  <a:pt x="3035" y="134112"/>
                </a:lnTo>
                <a:close/>
              </a:path>
              <a:path w="3175" h="167639">
                <a:moveTo>
                  <a:pt x="3035" y="128016"/>
                </a:moveTo>
                <a:lnTo>
                  <a:pt x="0" y="128016"/>
                </a:lnTo>
                <a:lnTo>
                  <a:pt x="0" y="131064"/>
                </a:lnTo>
                <a:lnTo>
                  <a:pt x="3035" y="131064"/>
                </a:lnTo>
                <a:lnTo>
                  <a:pt x="3035" y="128016"/>
                </a:lnTo>
                <a:close/>
              </a:path>
              <a:path w="3175" h="167639">
                <a:moveTo>
                  <a:pt x="3035" y="121920"/>
                </a:moveTo>
                <a:lnTo>
                  <a:pt x="0" y="121920"/>
                </a:lnTo>
                <a:lnTo>
                  <a:pt x="0" y="124968"/>
                </a:lnTo>
                <a:lnTo>
                  <a:pt x="3035" y="124968"/>
                </a:lnTo>
                <a:lnTo>
                  <a:pt x="3035" y="121920"/>
                </a:lnTo>
                <a:close/>
              </a:path>
              <a:path w="3175" h="167639">
                <a:moveTo>
                  <a:pt x="3035" y="115824"/>
                </a:moveTo>
                <a:lnTo>
                  <a:pt x="0" y="115824"/>
                </a:lnTo>
                <a:lnTo>
                  <a:pt x="0" y="118872"/>
                </a:lnTo>
                <a:lnTo>
                  <a:pt x="3035" y="118872"/>
                </a:lnTo>
                <a:lnTo>
                  <a:pt x="3035" y="115824"/>
                </a:lnTo>
                <a:close/>
              </a:path>
              <a:path w="3175" h="167639">
                <a:moveTo>
                  <a:pt x="3035" y="109728"/>
                </a:moveTo>
                <a:lnTo>
                  <a:pt x="0" y="109728"/>
                </a:lnTo>
                <a:lnTo>
                  <a:pt x="0" y="112776"/>
                </a:lnTo>
                <a:lnTo>
                  <a:pt x="3035" y="112776"/>
                </a:lnTo>
                <a:lnTo>
                  <a:pt x="3035" y="109728"/>
                </a:lnTo>
                <a:close/>
              </a:path>
              <a:path w="3175" h="167639">
                <a:moveTo>
                  <a:pt x="3035" y="103632"/>
                </a:moveTo>
                <a:lnTo>
                  <a:pt x="0" y="103632"/>
                </a:lnTo>
                <a:lnTo>
                  <a:pt x="0" y="106680"/>
                </a:lnTo>
                <a:lnTo>
                  <a:pt x="3035" y="106680"/>
                </a:lnTo>
                <a:lnTo>
                  <a:pt x="3035" y="103632"/>
                </a:lnTo>
                <a:close/>
              </a:path>
              <a:path w="3175" h="167639">
                <a:moveTo>
                  <a:pt x="3035" y="97536"/>
                </a:moveTo>
                <a:lnTo>
                  <a:pt x="0" y="97536"/>
                </a:lnTo>
                <a:lnTo>
                  <a:pt x="0" y="100584"/>
                </a:lnTo>
                <a:lnTo>
                  <a:pt x="3035" y="100584"/>
                </a:lnTo>
                <a:lnTo>
                  <a:pt x="3035" y="97536"/>
                </a:lnTo>
                <a:close/>
              </a:path>
              <a:path w="3175" h="167639">
                <a:moveTo>
                  <a:pt x="3035" y="91440"/>
                </a:moveTo>
                <a:lnTo>
                  <a:pt x="0" y="91440"/>
                </a:lnTo>
                <a:lnTo>
                  <a:pt x="0" y="94488"/>
                </a:lnTo>
                <a:lnTo>
                  <a:pt x="3035" y="94488"/>
                </a:lnTo>
                <a:lnTo>
                  <a:pt x="3035" y="91440"/>
                </a:lnTo>
                <a:close/>
              </a:path>
              <a:path w="3175" h="167639">
                <a:moveTo>
                  <a:pt x="3035" y="85344"/>
                </a:moveTo>
                <a:lnTo>
                  <a:pt x="0" y="85344"/>
                </a:lnTo>
                <a:lnTo>
                  <a:pt x="0" y="88392"/>
                </a:lnTo>
                <a:lnTo>
                  <a:pt x="3035" y="88392"/>
                </a:lnTo>
                <a:lnTo>
                  <a:pt x="3035" y="85344"/>
                </a:lnTo>
                <a:close/>
              </a:path>
              <a:path w="3175" h="167639">
                <a:moveTo>
                  <a:pt x="3035" y="79248"/>
                </a:moveTo>
                <a:lnTo>
                  <a:pt x="0" y="79248"/>
                </a:lnTo>
                <a:lnTo>
                  <a:pt x="0" y="82296"/>
                </a:lnTo>
                <a:lnTo>
                  <a:pt x="3035" y="82296"/>
                </a:lnTo>
                <a:lnTo>
                  <a:pt x="3035" y="79248"/>
                </a:lnTo>
                <a:close/>
              </a:path>
              <a:path w="3175" h="167639">
                <a:moveTo>
                  <a:pt x="3035" y="73152"/>
                </a:moveTo>
                <a:lnTo>
                  <a:pt x="0" y="73152"/>
                </a:lnTo>
                <a:lnTo>
                  <a:pt x="0" y="76200"/>
                </a:lnTo>
                <a:lnTo>
                  <a:pt x="3035" y="76200"/>
                </a:lnTo>
                <a:lnTo>
                  <a:pt x="3035" y="73152"/>
                </a:lnTo>
                <a:close/>
              </a:path>
              <a:path w="3175" h="167639">
                <a:moveTo>
                  <a:pt x="3035" y="67056"/>
                </a:moveTo>
                <a:lnTo>
                  <a:pt x="0" y="67056"/>
                </a:lnTo>
                <a:lnTo>
                  <a:pt x="0" y="70104"/>
                </a:lnTo>
                <a:lnTo>
                  <a:pt x="3035" y="70104"/>
                </a:lnTo>
                <a:lnTo>
                  <a:pt x="3035" y="67056"/>
                </a:lnTo>
                <a:close/>
              </a:path>
              <a:path w="3175" h="167639">
                <a:moveTo>
                  <a:pt x="3035" y="60960"/>
                </a:moveTo>
                <a:lnTo>
                  <a:pt x="0" y="60960"/>
                </a:lnTo>
                <a:lnTo>
                  <a:pt x="0" y="64008"/>
                </a:lnTo>
                <a:lnTo>
                  <a:pt x="3035" y="64008"/>
                </a:lnTo>
                <a:lnTo>
                  <a:pt x="3035" y="60960"/>
                </a:lnTo>
                <a:close/>
              </a:path>
              <a:path w="3175" h="167639">
                <a:moveTo>
                  <a:pt x="3035" y="54864"/>
                </a:moveTo>
                <a:lnTo>
                  <a:pt x="0" y="54864"/>
                </a:lnTo>
                <a:lnTo>
                  <a:pt x="0" y="57912"/>
                </a:lnTo>
                <a:lnTo>
                  <a:pt x="3035" y="57912"/>
                </a:lnTo>
                <a:lnTo>
                  <a:pt x="3035" y="54864"/>
                </a:lnTo>
                <a:close/>
              </a:path>
              <a:path w="3175" h="167639">
                <a:moveTo>
                  <a:pt x="3035" y="48768"/>
                </a:moveTo>
                <a:lnTo>
                  <a:pt x="0" y="48768"/>
                </a:lnTo>
                <a:lnTo>
                  <a:pt x="0" y="51816"/>
                </a:lnTo>
                <a:lnTo>
                  <a:pt x="3035" y="51816"/>
                </a:lnTo>
                <a:lnTo>
                  <a:pt x="3035" y="48768"/>
                </a:lnTo>
                <a:close/>
              </a:path>
              <a:path w="3175" h="167639">
                <a:moveTo>
                  <a:pt x="3035" y="42672"/>
                </a:moveTo>
                <a:lnTo>
                  <a:pt x="0" y="42672"/>
                </a:lnTo>
                <a:lnTo>
                  <a:pt x="0" y="45720"/>
                </a:lnTo>
                <a:lnTo>
                  <a:pt x="3035" y="45720"/>
                </a:lnTo>
                <a:lnTo>
                  <a:pt x="3035" y="42672"/>
                </a:lnTo>
                <a:close/>
              </a:path>
              <a:path w="3175" h="167639">
                <a:moveTo>
                  <a:pt x="3035" y="36576"/>
                </a:moveTo>
                <a:lnTo>
                  <a:pt x="0" y="36576"/>
                </a:lnTo>
                <a:lnTo>
                  <a:pt x="0" y="39624"/>
                </a:lnTo>
                <a:lnTo>
                  <a:pt x="3035" y="39624"/>
                </a:lnTo>
                <a:lnTo>
                  <a:pt x="3035" y="36576"/>
                </a:lnTo>
                <a:close/>
              </a:path>
              <a:path w="3175" h="167639">
                <a:moveTo>
                  <a:pt x="3035" y="30480"/>
                </a:moveTo>
                <a:lnTo>
                  <a:pt x="0" y="30480"/>
                </a:lnTo>
                <a:lnTo>
                  <a:pt x="0" y="33528"/>
                </a:lnTo>
                <a:lnTo>
                  <a:pt x="3035" y="33528"/>
                </a:lnTo>
                <a:lnTo>
                  <a:pt x="3035" y="30480"/>
                </a:lnTo>
                <a:close/>
              </a:path>
              <a:path w="3175" h="167639">
                <a:moveTo>
                  <a:pt x="3035" y="24384"/>
                </a:moveTo>
                <a:lnTo>
                  <a:pt x="0" y="24384"/>
                </a:lnTo>
                <a:lnTo>
                  <a:pt x="0" y="27432"/>
                </a:lnTo>
                <a:lnTo>
                  <a:pt x="3035" y="27432"/>
                </a:lnTo>
                <a:lnTo>
                  <a:pt x="3035" y="24384"/>
                </a:lnTo>
                <a:close/>
              </a:path>
              <a:path w="3175" h="167639">
                <a:moveTo>
                  <a:pt x="3035" y="18288"/>
                </a:moveTo>
                <a:lnTo>
                  <a:pt x="0" y="18288"/>
                </a:lnTo>
                <a:lnTo>
                  <a:pt x="0" y="21336"/>
                </a:lnTo>
                <a:lnTo>
                  <a:pt x="3035" y="21336"/>
                </a:lnTo>
                <a:lnTo>
                  <a:pt x="3035" y="18288"/>
                </a:lnTo>
                <a:close/>
              </a:path>
              <a:path w="3175" h="167639">
                <a:moveTo>
                  <a:pt x="3035" y="12192"/>
                </a:moveTo>
                <a:lnTo>
                  <a:pt x="0" y="12192"/>
                </a:lnTo>
                <a:lnTo>
                  <a:pt x="0" y="15240"/>
                </a:lnTo>
                <a:lnTo>
                  <a:pt x="3035" y="15240"/>
                </a:lnTo>
                <a:lnTo>
                  <a:pt x="3035" y="12192"/>
                </a:lnTo>
                <a:close/>
              </a:path>
              <a:path w="3175" h="167639">
                <a:moveTo>
                  <a:pt x="3035" y="6096"/>
                </a:moveTo>
                <a:lnTo>
                  <a:pt x="0" y="6096"/>
                </a:lnTo>
                <a:lnTo>
                  <a:pt x="0" y="9144"/>
                </a:lnTo>
                <a:lnTo>
                  <a:pt x="3035" y="9144"/>
                </a:lnTo>
                <a:lnTo>
                  <a:pt x="3035" y="6096"/>
                </a:lnTo>
                <a:close/>
              </a:path>
              <a:path w="3175" h="167639">
                <a:moveTo>
                  <a:pt x="3035" y="0"/>
                </a:moveTo>
                <a:lnTo>
                  <a:pt x="0" y="0"/>
                </a:lnTo>
                <a:lnTo>
                  <a:pt x="0" y="3048"/>
                </a:lnTo>
                <a:lnTo>
                  <a:pt x="3035" y="3048"/>
                </a:lnTo>
                <a:lnTo>
                  <a:pt x="3035" y="0"/>
                </a:lnTo>
                <a:close/>
              </a:path>
            </a:pathLst>
          </a:custGeom>
          <a:solidFill>
            <a:srgbClr val="D8D8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086600" y="4425708"/>
            <a:ext cx="3175" cy="180340"/>
          </a:xfrm>
          <a:custGeom>
            <a:avLst/>
            <a:gdLst/>
            <a:ahLst/>
            <a:cxnLst/>
            <a:rect l="l" t="t" r="r" b="b"/>
            <a:pathLst>
              <a:path w="3175" h="180339">
                <a:moveTo>
                  <a:pt x="3048" y="176784"/>
                </a:moveTo>
                <a:lnTo>
                  <a:pt x="0" y="176784"/>
                </a:lnTo>
                <a:lnTo>
                  <a:pt x="0" y="179832"/>
                </a:lnTo>
                <a:lnTo>
                  <a:pt x="3048" y="179832"/>
                </a:lnTo>
                <a:lnTo>
                  <a:pt x="3048" y="176784"/>
                </a:lnTo>
                <a:close/>
              </a:path>
              <a:path w="3175" h="180339">
                <a:moveTo>
                  <a:pt x="3048" y="170688"/>
                </a:moveTo>
                <a:lnTo>
                  <a:pt x="0" y="170688"/>
                </a:lnTo>
                <a:lnTo>
                  <a:pt x="0" y="173736"/>
                </a:lnTo>
                <a:lnTo>
                  <a:pt x="3048" y="173736"/>
                </a:lnTo>
                <a:lnTo>
                  <a:pt x="3048" y="170688"/>
                </a:lnTo>
                <a:close/>
              </a:path>
              <a:path w="3175" h="180339">
                <a:moveTo>
                  <a:pt x="3048" y="164592"/>
                </a:moveTo>
                <a:lnTo>
                  <a:pt x="0" y="164592"/>
                </a:lnTo>
                <a:lnTo>
                  <a:pt x="0" y="167640"/>
                </a:lnTo>
                <a:lnTo>
                  <a:pt x="3048" y="167640"/>
                </a:lnTo>
                <a:lnTo>
                  <a:pt x="3048" y="164592"/>
                </a:lnTo>
                <a:close/>
              </a:path>
              <a:path w="3175" h="180339">
                <a:moveTo>
                  <a:pt x="3048" y="158496"/>
                </a:moveTo>
                <a:lnTo>
                  <a:pt x="0" y="158496"/>
                </a:lnTo>
                <a:lnTo>
                  <a:pt x="0" y="161544"/>
                </a:lnTo>
                <a:lnTo>
                  <a:pt x="3048" y="161544"/>
                </a:lnTo>
                <a:lnTo>
                  <a:pt x="3048" y="158496"/>
                </a:lnTo>
                <a:close/>
              </a:path>
              <a:path w="3175" h="180339">
                <a:moveTo>
                  <a:pt x="3048" y="152400"/>
                </a:moveTo>
                <a:lnTo>
                  <a:pt x="0" y="152400"/>
                </a:lnTo>
                <a:lnTo>
                  <a:pt x="0" y="155448"/>
                </a:lnTo>
                <a:lnTo>
                  <a:pt x="3048" y="155448"/>
                </a:lnTo>
                <a:lnTo>
                  <a:pt x="3048" y="152400"/>
                </a:lnTo>
                <a:close/>
              </a:path>
              <a:path w="3175" h="180339">
                <a:moveTo>
                  <a:pt x="3048" y="146304"/>
                </a:moveTo>
                <a:lnTo>
                  <a:pt x="0" y="146304"/>
                </a:lnTo>
                <a:lnTo>
                  <a:pt x="0" y="149352"/>
                </a:lnTo>
                <a:lnTo>
                  <a:pt x="3048" y="149352"/>
                </a:lnTo>
                <a:lnTo>
                  <a:pt x="3048" y="146304"/>
                </a:lnTo>
                <a:close/>
              </a:path>
              <a:path w="3175" h="180339">
                <a:moveTo>
                  <a:pt x="3048" y="140208"/>
                </a:moveTo>
                <a:lnTo>
                  <a:pt x="0" y="140208"/>
                </a:lnTo>
                <a:lnTo>
                  <a:pt x="0" y="143256"/>
                </a:lnTo>
                <a:lnTo>
                  <a:pt x="3048" y="143256"/>
                </a:lnTo>
                <a:lnTo>
                  <a:pt x="3048" y="140208"/>
                </a:lnTo>
                <a:close/>
              </a:path>
              <a:path w="3175" h="180339">
                <a:moveTo>
                  <a:pt x="3048" y="134112"/>
                </a:moveTo>
                <a:lnTo>
                  <a:pt x="0" y="134112"/>
                </a:lnTo>
                <a:lnTo>
                  <a:pt x="0" y="137160"/>
                </a:lnTo>
                <a:lnTo>
                  <a:pt x="3048" y="137160"/>
                </a:lnTo>
                <a:lnTo>
                  <a:pt x="3048" y="134112"/>
                </a:lnTo>
                <a:close/>
              </a:path>
              <a:path w="3175" h="180339">
                <a:moveTo>
                  <a:pt x="3048" y="128016"/>
                </a:moveTo>
                <a:lnTo>
                  <a:pt x="0" y="128016"/>
                </a:lnTo>
                <a:lnTo>
                  <a:pt x="0" y="131064"/>
                </a:lnTo>
                <a:lnTo>
                  <a:pt x="3048" y="131064"/>
                </a:lnTo>
                <a:lnTo>
                  <a:pt x="3048" y="128016"/>
                </a:lnTo>
                <a:close/>
              </a:path>
              <a:path w="3175" h="180339">
                <a:moveTo>
                  <a:pt x="3048" y="121920"/>
                </a:moveTo>
                <a:lnTo>
                  <a:pt x="0" y="121920"/>
                </a:lnTo>
                <a:lnTo>
                  <a:pt x="0" y="124968"/>
                </a:lnTo>
                <a:lnTo>
                  <a:pt x="3048" y="124968"/>
                </a:lnTo>
                <a:lnTo>
                  <a:pt x="3048" y="121920"/>
                </a:lnTo>
                <a:close/>
              </a:path>
              <a:path w="3175" h="180339">
                <a:moveTo>
                  <a:pt x="3048" y="115824"/>
                </a:moveTo>
                <a:lnTo>
                  <a:pt x="0" y="115824"/>
                </a:lnTo>
                <a:lnTo>
                  <a:pt x="0" y="118872"/>
                </a:lnTo>
                <a:lnTo>
                  <a:pt x="3048" y="118872"/>
                </a:lnTo>
                <a:lnTo>
                  <a:pt x="3048" y="115824"/>
                </a:lnTo>
                <a:close/>
              </a:path>
              <a:path w="3175" h="180339">
                <a:moveTo>
                  <a:pt x="3048" y="109728"/>
                </a:moveTo>
                <a:lnTo>
                  <a:pt x="0" y="109728"/>
                </a:lnTo>
                <a:lnTo>
                  <a:pt x="0" y="112776"/>
                </a:lnTo>
                <a:lnTo>
                  <a:pt x="3048" y="112776"/>
                </a:lnTo>
                <a:lnTo>
                  <a:pt x="3048" y="109728"/>
                </a:lnTo>
                <a:close/>
              </a:path>
              <a:path w="3175" h="180339">
                <a:moveTo>
                  <a:pt x="3048" y="103632"/>
                </a:moveTo>
                <a:lnTo>
                  <a:pt x="0" y="103632"/>
                </a:lnTo>
                <a:lnTo>
                  <a:pt x="0" y="106680"/>
                </a:lnTo>
                <a:lnTo>
                  <a:pt x="3048" y="106680"/>
                </a:lnTo>
                <a:lnTo>
                  <a:pt x="3048" y="103632"/>
                </a:lnTo>
                <a:close/>
              </a:path>
              <a:path w="3175" h="180339">
                <a:moveTo>
                  <a:pt x="3048" y="97536"/>
                </a:moveTo>
                <a:lnTo>
                  <a:pt x="0" y="97536"/>
                </a:lnTo>
                <a:lnTo>
                  <a:pt x="0" y="100584"/>
                </a:lnTo>
                <a:lnTo>
                  <a:pt x="3048" y="100584"/>
                </a:lnTo>
                <a:lnTo>
                  <a:pt x="3048" y="97536"/>
                </a:lnTo>
                <a:close/>
              </a:path>
              <a:path w="3175" h="180339">
                <a:moveTo>
                  <a:pt x="3048" y="91440"/>
                </a:moveTo>
                <a:lnTo>
                  <a:pt x="0" y="91440"/>
                </a:lnTo>
                <a:lnTo>
                  <a:pt x="0" y="94488"/>
                </a:lnTo>
                <a:lnTo>
                  <a:pt x="3048" y="94488"/>
                </a:lnTo>
                <a:lnTo>
                  <a:pt x="3048" y="91440"/>
                </a:lnTo>
                <a:close/>
              </a:path>
              <a:path w="3175" h="180339">
                <a:moveTo>
                  <a:pt x="3048" y="85344"/>
                </a:moveTo>
                <a:lnTo>
                  <a:pt x="0" y="85344"/>
                </a:lnTo>
                <a:lnTo>
                  <a:pt x="0" y="88392"/>
                </a:lnTo>
                <a:lnTo>
                  <a:pt x="3048" y="88392"/>
                </a:lnTo>
                <a:lnTo>
                  <a:pt x="3048" y="85344"/>
                </a:lnTo>
                <a:close/>
              </a:path>
              <a:path w="3175" h="180339">
                <a:moveTo>
                  <a:pt x="3048" y="79248"/>
                </a:moveTo>
                <a:lnTo>
                  <a:pt x="0" y="79248"/>
                </a:lnTo>
                <a:lnTo>
                  <a:pt x="0" y="82296"/>
                </a:lnTo>
                <a:lnTo>
                  <a:pt x="3048" y="82296"/>
                </a:lnTo>
                <a:lnTo>
                  <a:pt x="3048" y="79248"/>
                </a:lnTo>
                <a:close/>
              </a:path>
              <a:path w="3175" h="180339">
                <a:moveTo>
                  <a:pt x="3048" y="73152"/>
                </a:moveTo>
                <a:lnTo>
                  <a:pt x="0" y="73152"/>
                </a:lnTo>
                <a:lnTo>
                  <a:pt x="0" y="76200"/>
                </a:lnTo>
                <a:lnTo>
                  <a:pt x="3048" y="76200"/>
                </a:lnTo>
                <a:lnTo>
                  <a:pt x="3048" y="73152"/>
                </a:lnTo>
                <a:close/>
              </a:path>
              <a:path w="3175" h="180339">
                <a:moveTo>
                  <a:pt x="3048" y="67056"/>
                </a:moveTo>
                <a:lnTo>
                  <a:pt x="0" y="67056"/>
                </a:lnTo>
                <a:lnTo>
                  <a:pt x="0" y="70104"/>
                </a:lnTo>
                <a:lnTo>
                  <a:pt x="3048" y="70104"/>
                </a:lnTo>
                <a:lnTo>
                  <a:pt x="3048" y="67056"/>
                </a:lnTo>
                <a:close/>
              </a:path>
              <a:path w="3175" h="180339">
                <a:moveTo>
                  <a:pt x="3048" y="60960"/>
                </a:moveTo>
                <a:lnTo>
                  <a:pt x="0" y="60960"/>
                </a:lnTo>
                <a:lnTo>
                  <a:pt x="0" y="64008"/>
                </a:lnTo>
                <a:lnTo>
                  <a:pt x="3048" y="64008"/>
                </a:lnTo>
                <a:lnTo>
                  <a:pt x="3048" y="60960"/>
                </a:lnTo>
                <a:close/>
              </a:path>
              <a:path w="3175" h="180339">
                <a:moveTo>
                  <a:pt x="3048" y="54864"/>
                </a:moveTo>
                <a:lnTo>
                  <a:pt x="0" y="54864"/>
                </a:lnTo>
                <a:lnTo>
                  <a:pt x="0" y="57912"/>
                </a:lnTo>
                <a:lnTo>
                  <a:pt x="3048" y="57912"/>
                </a:lnTo>
                <a:lnTo>
                  <a:pt x="3048" y="54864"/>
                </a:lnTo>
                <a:close/>
              </a:path>
              <a:path w="3175" h="180339">
                <a:moveTo>
                  <a:pt x="3048" y="48768"/>
                </a:moveTo>
                <a:lnTo>
                  <a:pt x="0" y="48768"/>
                </a:lnTo>
                <a:lnTo>
                  <a:pt x="0" y="51816"/>
                </a:lnTo>
                <a:lnTo>
                  <a:pt x="3048" y="51816"/>
                </a:lnTo>
                <a:lnTo>
                  <a:pt x="3048" y="48768"/>
                </a:lnTo>
                <a:close/>
              </a:path>
              <a:path w="3175" h="180339">
                <a:moveTo>
                  <a:pt x="3048" y="42672"/>
                </a:moveTo>
                <a:lnTo>
                  <a:pt x="0" y="42672"/>
                </a:lnTo>
                <a:lnTo>
                  <a:pt x="0" y="45720"/>
                </a:lnTo>
                <a:lnTo>
                  <a:pt x="3048" y="45720"/>
                </a:lnTo>
                <a:lnTo>
                  <a:pt x="3048" y="42672"/>
                </a:lnTo>
                <a:close/>
              </a:path>
              <a:path w="3175" h="180339">
                <a:moveTo>
                  <a:pt x="3048" y="36576"/>
                </a:moveTo>
                <a:lnTo>
                  <a:pt x="0" y="36576"/>
                </a:lnTo>
                <a:lnTo>
                  <a:pt x="0" y="39624"/>
                </a:lnTo>
                <a:lnTo>
                  <a:pt x="3048" y="39624"/>
                </a:lnTo>
                <a:lnTo>
                  <a:pt x="3048" y="36576"/>
                </a:lnTo>
                <a:close/>
              </a:path>
              <a:path w="3175" h="180339">
                <a:moveTo>
                  <a:pt x="3048" y="30480"/>
                </a:moveTo>
                <a:lnTo>
                  <a:pt x="0" y="30480"/>
                </a:lnTo>
                <a:lnTo>
                  <a:pt x="0" y="33528"/>
                </a:lnTo>
                <a:lnTo>
                  <a:pt x="3048" y="33528"/>
                </a:lnTo>
                <a:lnTo>
                  <a:pt x="3048" y="30480"/>
                </a:lnTo>
                <a:close/>
              </a:path>
              <a:path w="3175" h="180339">
                <a:moveTo>
                  <a:pt x="3048" y="24384"/>
                </a:moveTo>
                <a:lnTo>
                  <a:pt x="0" y="24384"/>
                </a:lnTo>
                <a:lnTo>
                  <a:pt x="0" y="27432"/>
                </a:lnTo>
                <a:lnTo>
                  <a:pt x="3048" y="27432"/>
                </a:lnTo>
                <a:lnTo>
                  <a:pt x="3048" y="24384"/>
                </a:lnTo>
                <a:close/>
              </a:path>
              <a:path w="3175" h="180339">
                <a:moveTo>
                  <a:pt x="3048" y="18288"/>
                </a:moveTo>
                <a:lnTo>
                  <a:pt x="0" y="18288"/>
                </a:lnTo>
                <a:lnTo>
                  <a:pt x="0" y="21336"/>
                </a:lnTo>
                <a:lnTo>
                  <a:pt x="3048" y="21336"/>
                </a:lnTo>
                <a:lnTo>
                  <a:pt x="3048" y="18288"/>
                </a:lnTo>
                <a:close/>
              </a:path>
              <a:path w="3175" h="180339">
                <a:moveTo>
                  <a:pt x="3048" y="12192"/>
                </a:moveTo>
                <a:lnTo>
                  <a:pt x="0" y="12192"/>
                </a:lnTo>
                <a:lnTo>
                  <a:pt x="0" y="15240"/>
                </a:lnTo>
                <a:lnTo>
                  <a:pt x="3048" y="15240"/>
                </a:lnTo>
                <a:lnTo>
                  <a:pt x="3048" y="12192"/>
                </a:lnTo>
                <a:close/>
              </a:path>
              <a:path w="3175" h="180339">
                <a:moveTo>
                  <a:pt x="3048" y="6096"/>
                </a:moveTo>
                <a:lnTo>
                  <a:pt x="0" y="6096"/>
                </a:lnTo>
                <a:lnTo>
                  <a:pt x="0" y="9144"/>
                </a:lnTo>
                <a:lnTo>
                  <a:pt x="3048" y="9144"/>
                </a:lnTo>
                <a:lnTo>
                  <a:pt x="3048" y="6096"/>
                </a:lnTo>
                <a:close/>
              </a:path>
              <a:path w="3175" h="180339">
                <a:moveTo>
                  <a:pt x="3048" y="0"/>
                </a:moveTo>
                <a:lnTo>
                  <a:pt x="0" y="0"/>
                </a:lnTo>
                <a:lnTo>
                  <a:pt x="0" y="3048"/>
                </a:lnTo>
                <a:lnTo>
                  <a:pt x="3048" y="3048"/>
                </a:lnTo>
                <a:lnTo>
                  <a:pt x="3048" y="0"/>
                </a:lnTo>
                <a:close/>
              </a:path>
            </a:pathLst>
          </a:custGeom>
          <a:solidFill>
            <a:srgbClr val="D8D8D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586740" y="566928"/>
          <a:ext cx="6493506" cy="405230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326765"/>
                <a:gridCol w="792479"/>
                <a:gridCol w="792479"/>
                <a:gridCol w="792479"/>
                <a:gridCol w="789304"/>
              </a:tblGrid>
              <a:tr h="222504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0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Giovane</a:t>
                      </a:r>
                      <a:r>
                        <a:rPr sz="9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ricco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0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19:16-26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0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10:17-27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0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18:18-27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Ricompensa dei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discepoli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19:27-30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10:28-31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18:28-30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I lavoratori a</a:t>
                      </a:r>
                      <a:r>
                        <a:rPr sz="9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giornata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20:1-16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annuncia la sua morte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sulla strada di</a:t>
                      </a:r>
                      <a:r>
                        <a:rPr sz="90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Gerusalemme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20:17-19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10:32-34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18:31-34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Richiesta </a:t>
                      </a:r>
                      <a:r>
                        <a:rPr sz="900" spc="5" dirty="0">
                          <a:latin typeface="Calibri"/>
                          <a:cs typeface="Calibri"/>
                        </a:rPr>
                        <a:t>di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Giacomo e</a:t>
                      </a:r>
                      <a:r>
                        <a:rPr sz="9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Giovanni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20:20-24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10:35-41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4028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Comportamento dei discepoli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20:25-28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10:42-45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Ciechi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guariti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nei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pressi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 Gerico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20:29-34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10:46-52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18:35-43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Conversione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di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Zaccheo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19:1-10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è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vicino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9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Gerusalemme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19:11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Ciechi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guariti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nei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pressi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 Gerico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19:12-27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Viaggio verso Gerusalemme per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900" spc="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Pasqua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11:54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discute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con i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sacerdoti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11:55-57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9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Betania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12:1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Maria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unge Gesù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nella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casa di</a:t>
                      </a:r>
                      <a:r>
                        <a:rPr sz="9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Simon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12:2-8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Atto profetico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di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 Maria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26:6-13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14:3-9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Le folle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vengono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vedere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Gesù e</a:t>
                      </a:r>
                      <a:r>
                        <a:rPr sz="9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Lazzaro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12:9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Sommi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sacerdoti cospirano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per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uccidere</a:t>
                      </a:r>
                      <a:r>
                        <a:rPr sz="9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Lazzaro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12:10-11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2503">
                <a:tc>
                  <a:txBody>
                    <a:bodyPr/>
                    <a:lstStyle/>
                    <a:p>
                      <a:pPr marL="4445">
                        <a:lnSpc>
                          <a:spcPts val="103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sale verso</a:t>
                      </a:r>
                      <a:r>
                        <a:rPr sz="9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Gerusalemme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952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3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21:1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3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11:1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3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19:28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952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7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21583" y="125966"/>
            <a:ext cx="1590675" cy="254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5" dirty="0">
                <a:solidFill>
                  <a:srgbClr val="BF0000"/>
                </a:solidFill>
                <a:latin typeface="Calibri"/>
                <a:cs typeface="Calibri"/>
              </a:rPr>
              <a:t>Il </a:t>
            </a:r>
            <a:r>
              <a:rPr sz="1500" dirty="0">
                <a:solidFill>
                  <a:srgbClr val="BF0000"/>
                </a:solidFill>
                <a:latin typeface="Calibri"/>
                <a:cs typeface="Calibri"/>
              </a:rPr>
              <a:t>Vangelo </a:t>
            </a:r>
            <a:r>
              <a:rPr sz="1500" spc="-5" dirty="0">
                <a:solidFill>
                  <a:srgbClr val="BF0000"/>
                </a:solidFill>
                <a:latin typeface="Calibri"/>
                <a:cs typeface="Calibri"/>
              </a:rPr>
              <a:t>di</a:t>
            </a:r>
            <a:r>
              <a:rPr sz="1500" spc="-8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500" spc="-5" dirty="0">
                <a:solidFill>
                  <a:srgbClr val="BF0000"/>
                </a:solidFill>
                <a:latin typeface="Calibri"/>
                <a:cs typeface="Calibri"/>
              </a:rPr>
              <a:t>Vangeli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85216" y="4443996"/>
            <a:ext cx="3175" cy="167640"/>
          </a:xfrm>
          <a:custGeom>
            <a:avLst/>
            <a:gdLst/>
            <a:ahLst/>
            <a:cxnLst/>
            <a:rect l="l" t="t" r="r" b="b"/>
            <a:pathLst>
              <a:path w="3175" h="167639">
                <a:moveTo>
                  <a:pt x="3035" y="164592"/>
                </a:moveTo>
                <a:lnTo>
                  <a:pt x="0" y="164592"/>
                </a:lnTo>
                <a:lnTo>
                  <a:pt x="0" y="167640"/>
                </a:lnTo>
                <a:lnTo>
                  <a:pt x="3035" y="167640"/>
                </a:lnTo>
                <a:lnTo>
                  <a:pt x="3035" y="164592"/>
                </a:lnTo>
                <a:close/>
              </a:path>
              <a:path w="3175" h="167639">
                <a:moveTo>
                  <a:pt x="3035" y="158496"/>
                </a:moveTo>
                <a:lnTo>
                  <a:pt x="0" y="158496"/>
                </a:lnTo>
                <a:lnTo>
                  <a:pt x="0" y="161544"/>
                </a:lnTo>
                <a:lnTo>
                  <a:pt x="3035" y="161544"/>
                </a:lnTo>
                <a:lnTo>
                  <a:pt x="3035" y="158496"/>
                </a:lnTo>
                <a:close/>
              </a:path>
              <a:path w="3175" h="167639">
                <a:moveTo>
                  <a:pt x="3035" y="152400"/>
                </a:moveTo>
                <a:lnTo>
                  <a:pt x="0" y="152400"/>
                </a:lnTo>
                <a:lnTo>
                  <a:pt x="0" y="155448"/>
                </a:lnTo>
                <a:lnTo>
                  <a:pt x="3035" y="155448"/>
                </a:lnTo>
                <a:lnTo>
                  <a:pt x="3035" y="152400"/>
                </a:lnTo>
                <a:close/>
              </a:path>
              <a:path w="3175" h="167639">
                <a:moveTo>
                  <a:pt x="3035" y="146304"/>
                </a:moveTo>
                <a:lnTo>
                  <a:pt x="0" y="146304"/>
                </a:lnTo>
                <a:lnTo>
                  <a:pt x="0" y="149352"/>
                </a:lnTo>
                <a:lnTo>
                  <a:pt x="3035" y="149352"/>
                </a:lnTo>
                <a:lnTo>
                  <a:pt x="3035" y="146304"/>
                </a:lnTo>
                <a:close/>
              </a:path>
              <a:path w="3175" h="167639">
                <a:moveTo>
                  <a:pt x="3035" y="140208"/>
                </a:moveTo>
                <a:lnTo>
                  <a:pt x="0" y="140208"/>
                </a:lnTo>
                <a:lnTo>
                  <a:pt x="0" y="143256"/>
                </a:lnTo>
                <a:lnTo>
                  <a:pt x="3035" y="143256"/>
                </a:lnTo>
                <a:lnTo>
                  <a:pt x="3035" y="140208"/>
                </a:lnTo>
                <a:close/>
              </a:path>
              <a:path w="3175" h="167639">
                <a:moveTo>
                  <a:pt x="3035" y="134112"/>
                </a:moveTo>
                <a:lnTo>
                  <a:pt x="0" y="134112"/>
                </a:lnTo>
                <a:lnTo>
                  <a:pt x="0" y="137160"/>
                </a:lnTo>
                <a:lnTo>
                  <a:pt x="3035" y="137160"/>
                </a:lnTo>
                <a:lnTo>
                  <a:pt x="3035" y="134112"/>
                </a:lnTo>
                <a:close/>
              </a:path>
              <a:path w="3175" h="167639">
                <a:moveTo>
                  <a:pt x="3035" y="128016"/>
                </a:moveTo>
                <a:lnTo>
                  <a:pt x="0" y="128016"/>
                </a:lnTo>
                <a:lnTo>
                  <a:pt x="0" y="131064"/>
                </a:lnTo>
                <a:lnTo>
                  <a:pt x="3035" y="131064"/>
                </a:lnTo>
                <a:lnTo>
                  <a:pt x="3035" y="128016"/>
                </a:lnTo>
                <a:close/>
              </a:path>
              <a:path w="3175" h="167639">
                <a:moveTo>
                  <a:pt x="3035" y="121920"/>
                </a:moveTo>
                <a:lnTo>
                  <a:pt x="0" y="121920"/>
                </a:lnTo>
                <a:lnTo>
                  <a:pt x="0" y="124968"/>
                </a:lnTo>
                <a:lnTo>
                  <a:pt x="3035" y="124968"/>
                </a:lnTo>
                <a:lnTo>
                  <a:pt x="3035" y="121920"/>
                </a:lnTo>
                <a:close/>
              </a:path>
              <a:path w="3175" h="167639">
                <a:moveTo>
                  <a:pt x="3035" y="115824"/>
                </a:moveTo>
                <a:lnTo>
                  <a:pt x="0" y="115824"/>
                </a:lnTo>
                <a:lnTo>
                  <a:pt x="0" y="118872"/>
                </a:lnTo>
                <a:lnTo>
                  <a:pt x="3035" y="118872"/>
                </a:lnTo>
                <a:lnTo>
                  <a:pt x="3035" y="115824"/>
                </a:lnTo>
                <a:close/>
              </a:path>
              <a:path w="3175" h="167639">
                <a:moveTo>
                  <a:pt x="3035" y="109728"/>
                </a:moveTo>
                <a:lnTo>
                  <a:pt x="0" y="109728"/>
                </a:lnTo>
                <a:lnTo>
                  <a:pt x="0" y="112776"/>
                </a:lnTo>
                <a:lnTo>
                  <a:pt x="3035" y="112776"/>
                </a:lnTo>
                <a:lnTo>
                  <a:pt x="3035" y="109728"/>
                </a:lnTo>
                <a:close/>
              </a:path>
              <a:path w="3175" h="167639">
                <a:moveTo>
                  <a:pt x="3035" y="103632"/>
                </a:moveTo>
                <a:lnTo>
                  <a:pt x="0" y="103632"/>
                </a:lnTo>
                <a:lnTo>
                  <a:pt x="0" y="106680"/>
                </a:lnTo>
                <a:lnTo>
                  <a:pt x="3035" y="106680"/>
                </a:lnTo>
                <a:lnTo>
                  <a:pt x="3035" y="103632"/>
                </a:lnTo>
                <a:close/>
              </a:path>
              <a:path w="3175" h="167639">
                <a:moveTo>
                  <a:pt x="3035" y="97536"/>
                </a:moveTo>
                <a:lnTo>
                  <a:pt x="0" y="97536"/>
                </a:lnTo>
                <a:lnTo>
                  <a:pt x="0" y="100584"/>
                </a:lnTo>
                <a:lnTo>
                  <a:pt x="3035" y="100584"/>
                </a:lnTo>
                <a:lnTo>
                  <a:pt x="3035" y="97536"/>
                </a:lnTo>
                <a:close/>
              </a:path>
              <a:path w="3175" h="167639">
                <a:moveTo>
                  <a:pt x="3035" y="91440"/>
                </a:moveTo>
                <a:lnTo>
                  <a:pt x="0" y="91440"/>
                </a:lnTo>
                <a:lnTo>
                  <a:pt x="0" y="94488"/>
                </a:lnTo>
                <a:lnTo>
                  <a:pt x="3035" y="94488"/>
                </a:lnTo>
                <a:lnTo>
                  <a:pt x="3035" y="91440"/>
                </a:lnTo>
                <a:close/>
              </a:path>
              <a:path w="3175" h="167639">
                <a:moveTo>
                  <a:pt x="3035" y="85344"/>
                </a:moveTo>
                <a:lnTo>
                  <a:pt x="0" y="85344"/>
                </a:lnTo>
                <a:lnTo>
                  <a:pt x="0" y="88392"/>
                </a:lnTo>
                <a:lnTo>
                  <a:pt x="3035" y="88392"/>
                </a:lnTo>
                <a:lnTo>
                  <a:pt x="3035" y="85344"/>
                </a:lnTo>
                <a:close/>
              </a:path>
              <a:path w="3175" h="167639">
                <a:moveTo>
                  <a:pt x="3035" y="79248"/>
                </a:moveTo>
                <a:lnTo>
                  <a:pt x="0" y="79248"/>
                </a:lnTo>
                <a:lnTo>
                  <a:pt x="0" y="82296"/>
                </a:lnTo>
                <a:lnTo>
                  <a:pt x="3035" y="82296"/>
                </a:lnTo>
                <a:lnTo>
                  <a:pt x="3035" y="79248"/>
                </a:lnTo>
                <a:close/>
              </a:path>
              <a:path w="3175" h="167639">
                <a:moveTo>
                  <a:pt x="3035" y="73152"/>
                </a:moveTo>
                <a:lnTo>
                  <a:pt x="0" y="73152"/>
                </a:lnTo>
                <a:lnTo>
                  <a:pt x="0" y="76200"/>
                </a:lnTo>
                <a:lnTo>
                  <a:pt x="3035" y="76200"/>
                </a:lnTo>
                <a:lnTo>
                  <a:pt x="3035" y="73152"/>
                </a:lnTo>
                <a:close/>
              </a:path>
              <a:path w="3175" h="167639">
                <a:moveTo>
                  <a:pt x="3035" y="67056"/>
                </a:moveTo>
                <a:lnTo>
                  <a:pt x="0" y="67056"/>
                </a:lnTo>
                <a:lnTo>
                  <a:pt x="0" y="70104"/>
                </a:lnTo>
                <a:lnTo>
                  <a:pt x="3035" y="70104"/>
                </a:lnTo>
                <a:lnTo>
                  <a:pt x="3035" y="67056"/>
                </a:lnTo>
                <a:close/>
              </a:path>
              <a:path w="3175" h="167639">
                <a:moveTo>
                  <a:pt x="3035" y="60960"/>
                </a:moveTo>
                <a:lnTo>
                  <a:pt x="0" y="60960"/>
                </a:lnTo>
                <a:lnTo>
                  <a:pt x="0" y="64008"/>
                </a:lnTo>
                <a:lnTo>
                  <a:pt x="3035" y="64008"/>
                </a:lnTo>
                <a:lnTo>
                  <a:pt x="3035" y="60960"/>
                </a:lnTo>
                <a:close/>
              </a:path>
              <a:path w="3175" h="167639">
                <a:moveTo>
                  <a:pt x="3035" y="54864"/>
                </a:moveTo>
                <a:lnTo>
                  <a:pt x="0" y="54864"/>
                </a:lnTo>
                <a:lnTo>
                  <a:pt x="0" y="57912"/>
                </a:lnTo>
                <a:lnTo>
                  <a:pt x="3035" y="57912"/>
                </a:lnTo>
                <a:lnTo>
                  <a:pt x="3035" y="54864"/>
                </a:lnTo>
                <a:close/>
              </a:path>
              <a:path w="3175" h="167639">
                <a:moveTo>
                  <a:pt x="3035" y="48768"/>
                </a:moveTo>
                <a:lnTo>
                  <a:pt x="0" y="48768"/>
                </a:lnTo>
                <a:lnTo>
                  <a:pt x="0" y="51816"/>
                </a:lnTo>
                <a:lnTo>
                  <a:pt x="3035" y="51816"/>
                </a:lnTo>
                <a:lnTo>
                  <a:pt x="3035" y="48768"/>
                </a:lnTo>
                <a:close/>
              </a:path>
              <a:path w="3175" h="167639">
                <a:moveTo>
                  <a:pt x="3035" y="42672"/>
                </a:moveTo>
                <a:lnTo>
                  <a:pt x="0" y="42672"/>
                </a:lnTo>
                <a:lnTo>
                  <a:pt x="0" y="45720"/>
                </a:lnTo>
                <a:lnTo>
                  <a:pt x="3035" y="45720"/>
                </a:lnTo>
                <a:lnTo>
                  <a:pt x="3035" y="42672"/>
                </a:lnTo>
                <a:close/>
              </a:path>
              <a:path w="3175" h="167639">
                <a:moveTo>
                  <a:pt x="3035" y="36576"/>
                </a:moveTo>
                <a:lnTo>
                  <a:pt x="0" y="36576"/>
                </a:lnTo>
                <a:lnTo>
                  <a:pt x="0" y="39624"/>
                </a:lnTo>
                <a:lnTo>
                  <a:pt x="3035" y="39624"/>
                </a:lnTo>
                <a:lnTo>
                  <a:pt x="3035" y="36576"/>
                </a:lnTo>
                <a:close/>
              </a:path>
              <a:path w="3175" h="167639">
                <a:moveTo>
                  <a:pt x="3035" y="30480"/>
                </a:moveTo>
                <a:lnTo>
                  <a:pt x="0" y="30480"/>
                </a:lnTo>
                <a:lnTo>
                  <a:pt x="0" y="33528"/>
                </a:lnTo>
                <a:lnTo>
                  <a:pt x="3035" y="33528"/>
                </a:lnTo>
                <a:lnTo>
                  <a:pt x="3035" y="30480"/>
                </a:lnTo>
                <a:close/>
              </a:path>
              <a:path w="3175" h="167639">
                <a:moveTo>
                  <a:pt x="3035" y="24384"/>
                </a:moveTo>
                <a:lnTo>
                  <a:pt x="0" y="24384"/>
                </a:lnTo>
                <a:lnTo>
                  <a:pt x="0" y="27432"/>
                </a:lnTo>
                <a:lnTo>
                  <a:pt x="3035" y="27432"/>
                </a:lnTo>
                <a:lnTo>
                  <a:pt x="3035" y="24384"/>
                </a:lnTo>
                <a:close/>
              </a:path>
              <a:path w="3175" h="167639">
                <a:moveTo>
                  <a:pt x="3035" y="18288"/>
                </a:moveTo>
                <a:lnTo>
                  <a:pt x="0" y="18288"/>
                </a:lnTo>
                <a:lnTo>
                  <a:pt x="0" y="21336"/>
                </a:lnTo>
                <a:lnTo>
                  <a:pt x="3035" y="21336"/>
                </a:lnTo>
                <a:lnTo>
                  <a:pt x="3035" y="18288"/>
                </a:lnTo>
                <a:close/>
              </a:path>
              <a:path w="3175" h="167639">
                <a:moveTo>
                  <a:pt x="3035" y="12192"/>
                </a:moveTo>
                <a:lnTo>
                  <a:pt x="0" y="12192"/>
                </a:lnTo>
                <a:lnTo>
                  <a:pt x="0" y="15240"/>
                </a:lnTo>
                <a:lnTo>
                  <a:pt x="3035" y="15240"/>
                </a:lnTo>
                <a:lnTo>
                  <a:pt x="3035" y="12192"/>
                </a:lnTo>
                <a:close/>
              </a:path>
              <a:path w="3175" h="167639">
                <a:moveTo>
                  <a:pt x="3035" y="6096"/>
                </a:moveTo>
                <a:lnTo>
                  <a:pt x="0" y="6096"/>
                </a:lnTo>
                <a:lnTo>
                  <a:pt x="0" y="9144"/>
                </a:lnTo>
                <a:lnTo>
                  <a:pt x="3035" y="9144"/>
                </a:lnTo>
                <a:lnTo>
                  <a:pt x="3035" y="6096"/>
                </a:lnTo>
                <a:close/>
              </a:path>
              <a:path w="3175" h="167639">
                <a:moveTo>
                  <a:pt x="3035" y="0"/>
                </a:moveTo>
                <a:lnTo>
                  <a:pt x="0" y="0"/>
                </a:lnTo>
                <a:lnTo>
                  <a:pt x="0" y="3048"/>
                </a:lnTo>
                <a:lnTo>
                  <a:pt x="3035" y="3048"/>
                </a:lnTo>
                <a:lnTo>
                  <a:pt x="3035" y="0"/>
                </a:lnTo>
                <a:close/>
              </a:path>
            </a:pathLst>
          </a:custGeom>
          <a:solidFill>
            <a:srgbClr val="D8D8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086600" y="4425708"/>
            <a:ext cx="3175" cy="180340"/>
          </a:xfrm>
          <a:custGeom>
            <a:avLst/>
            <a:gdLst/>
            <a:ahLst/>
            <a:cxnLst/>
            <a:rect l="l" t="t" r="r" b="b"/>
            <a:pathLst>
              <a:path w="3175" h="180339">
                <a:moveTo>
                  <a:pt x="3048" y="176784"/>
                </a:moveTo>
                <a:lnTo>
                  <a:pt x="0" y="176784"/>
                </a:lnTo>
                <a:lnTo>
                  <a:pt x="0" y="179832"/>
                </a:lnTo>
                <a:lnTo>
                  <a:pt x="3048" y="179832"/>
                </a:lnTo>
                <a:lnTo>
                  <a:pt x="3048" y="176784"/>
                </a:lnTo>
                <a:close/>
              </a:path>
              <a:path w="3175" h="180339">
                <a:moveTo>
                  <a:pt x="3048" y="170688"/>
                </a:moveTo>
                <a:lnTo>
                  <a:pt x="0" y="170688"/>
                </a:lnTo>
                <a:lnTo>
                  <a:pt x="0" y="173736"/>
                </a:lnTo>
                <a:lnTo>
                  <a:pt x="3048" y="173736"/>
                </a:lnTo>
                <a:lnTo>
                  <a:pt x="3048" y="170688"/>
                </a:lnTo>
                <a:close/>
              </a:path>
              <a:path w="3175" h="180339">
                <a:moveTo>
                  <a:pt x="3048" y="164592"/>
                </a:moveTo>
                <a:lnTo>
                  <a:pt x="0" y="164592"/>
                </a:lnTo>
                <a:lnTo>
                  <a:pt x="0" y="167640"/>
                </a:lnTo>
                <a:lnTo>
                  <a:pt x="3048" y="167640"/>
                </a:lnTo>
                <a:lnTo>
                  <a:pt x="3048" y="164592"/>
                </a:lnTo>
                <a:close/>
              </a:path>
              <a:path w="3175" h="180339">
                <a:moveTo>
                  <a:pt x="3048" y="158496"/>
                </a:moveTo>
                <a:lnTo>
                  <a:pt x="0" y="158496"/>
                </a:lnTo>
                <a:lnTo>
                  <a:pt x="0" y="161544"/>
                </a:lnTo>
                <a:lnTo>
                  <a:pt x="3048" y="161544"/>
                </a:lnTo>
                <a:lnTo>
                  <a:pt x="3048" y="158496"/>
                </a:lnTo>
                <a:close/>
              </a:path>
              <a:path w="3175" h="180339">
                <a:moveTo>
                  <a:pt x="3048" y="152400"/>
                </a:moveTo>
                <a:lnTo>
                  <a:pt x="0" y="152400"/>
                </a:lnTo>
                <a:lnTo>
                  <a:pt x="0" y="155448"/>
                </a:lnTo>
                <a:lnTo>
                  <a:pt x="3048" y="155448"/>
                </a:lnTo>
                <a:lnTo>
                  <a:pt x="3048" y="152400"/>
                </a:lnTo>
                <a:close/>
              </a:path>
              <a:path w="3175" h="180339">
                <a:moveTo>
                  <a:pt x="3048" y="146304"/>
                </a:moveTo>
                <a:lnTo>
                  <a:pt x="0" y="146304"/>
                </a:lnTo>
                <a:lnTo>
                  <a:pt x="0" y="149352"/>
                </a:lnTo>
                <a:lnTo>
                  <a:pt x="3048" y="149352"/>
                </a:lnTo>
                <a:lnTo>
                  <a:pt x="3048" y="146304"/>
                </a:lnTo>
                <a:close/>
              </a:path>
              <a:path w="3175" h="180339">
                <a:moveTo>
                  <a:pt x="3048" y="140208"/>
                </a:moveTo>
                <a:lnTo>
                  <a:pt x="0" y="140208"/>
                </a:lnTo>
                <a:lnTo>
                  <a:pt x="0" y="143256"/>
                </a:lnTo>
                <a:lnTo>
                  <a:pt x="3048" y="143256"/>
                </a:lnTo>
                <a:lnTo>
                  <a:pt x="3048" y="140208"/>
                </a:lnTo>
                <a:close/>
              </a:path>
              <a:path w="3175" h="180339">
                <a:moveTo>
                  <a:pt x="3048" y="134112"/>
                </a:moveTo>
                <a:lnTo>
                  <a:pt x="0" y="134112"/>
                </a:lnTo>
                <a:lnTo>
                  <a:pt x="0" y="137160"/>
                </a:lnTo>
                <a:lnTo>
                  <a:pt x="3048" y="137160"/>
                </a:lnTo>
                <a:lnTo>
                  <a:pt x="3048" y="134112"/>
                </a:lnTo>
                <a:close/>
              </a:path>
              <a:path w="3175" h="180339">
                <a:moveTo>
                  <a:pt x="3048" y="128016"/>
                </a:moveTo>
                <a:lnTo>
                  <a:pt x="0" y="128016"/>
                </a:lnTo>
                <a:lnTo>
                  <a:pt x="0" y="131064"/>
                </a:lnTo>
                <a:lnTo>
                  <a:pt x="3048" y="131064"/>
                </a:lnTo>
                <a:lnTo>
                  <a:pt x="3048" y="128016"/>
                </a:lnTo>
                <a:close/>
              </a:path>
              <a:path w="3175" h="180339">
                <a:moveTo>
                  <a:pt x="3048" y="121920"/>
                </a:moveTo>
                <a:lnTo>
                  <a:pt x="0" y="121920"/>
                </a:lnTo>
                <a:lnTo>
                  <a:pt x="0" y="124968"/>
                </a:lnTo>
                <a:lnTo>
                  <a:pt x="3048" y="124968"/>
                </a:lnTo>
                <a:lnTo>
                  <a:pt x="3048" y="121920"/>
                </a:lnTo>
                <a:close/>
              </a:path>
              <a:path w="3175" h="180339">
                <a:moveTo>
                  <a:pt x="3048" y="115824"/>
                </a:moveTo>
                <a:lnTo>
                  <a:pt x="0" y="115824"/>
                </a:lnTo>
                <a:lnTo>
                  <a:pt x="0" y="118872"/>
                </a:lnTo>
                <a:lnTo>
                  <a:pt x="3048" y="118872"/>
                </a:lnTo>
                <a:lnTo>
                  <a:pt x="3048" y="115824"/>
                </a:lnTo>
                <a:close/>
              </a:path>
              <a:path w="3175" h="180339">
                <a:moveTo>
                  <a:pt x="3048" y="109728"/>
                </a:moveTo>
                <a:lnTo>
                  <a:pt x="0" y="109728"/>
                </a:lnTo>
                <a:lnTo>
                  <a:pt x="0" y="112776"/>
                </a:lnTo>
                <a:lnTo>
                  <a:pt x="3048" y="112776"/>
                </a:lnTo>
                <a:lnTo>
                  <a:pt x="3048" y="109728"/>
                </a:lnTo>
                <a:close/>
              </a:path>
              <a:path w="3175" h="180339">
                <a:moveTo>
                  <a:pt x="3048" y="103632"/>
                </a:moveTo>
                <a:lnTo>
                  <a:pt x="0" y="103632"/>
                </a:lnTo>
                <a:lnTo>
                  <a:pt x="0" y="106680"/>
                </a:lnTo>
                <a:lnTo>
                  <a:pt x="3048" y="106680"/>
                </a:lnTo>
                <a:lnTo>
                  <a:pt x="3048" y="103632"/>
                </a:lnTo>
                <a:close/>
              </a:path>
              <a:path w="3175" h="180339">
                <a:moveTo>
                  <a:pt x="3048" y="97536"/>
                </a:moveTo>
                <a:lnTo>
                  <a:pt x="0" y="97536"/>
                </a:lnTo>
                <a:lnTo>
                  <a:pt x="0" y="100584"/>
                </a:lnTo>
                <a:lnTo>
                  <a:pt x="3048" y="100584"/>
                </a:lnTo>
                <a:lnTo>
                  <a:pt x="3048" y="97536"/>
                </a:lnTo>
                <a:close/>
              </a:path>
              <a:path w="3175" h="180339">
                <a:moveTo>
                  <a:pt x="3048" y="91440"/>
                </a:moveTo>
                <a:lnTo>
                  <a:pt x="0" y="91440"/>
                </a:lnTo>
                <a:lnTo>
                  <a:pt x="0" y="94488"/>
                </a:lnTo>
                <a:lnTo>
                  <a:pt x="3048" y="94488"/>
                </a:lnTo>
                <a:lnTo>
                  <a:pt x="3048" y="91440"/>
                </a:lnTo>
                <a:close/>
              </a:path>
              <a:path w="3175" h="180339">
                <a:moveTo>
                  <a:pt x="3048" y="85344"/>
                </a:moveTo>
                <a:lnTo>
                  <a:pt x="0" y="85344"/>
                </a:lnTo>
                <a:lnTo>
                  <a:pt x="0" y="88392"/>
                </a:lnTo>
                <a:lnTo>
                  <a:pt x="3048" y="88392"/>
                </a:lnTo>
                <a:lnTo>
                  <a:pt x="3048" y="85344"/>
                </a:lnTo>
                <a:close/>
              </a:path>
              <a:path w="3175" h="180339">
                <a:moveTo>
                  <a:pt x="3048" y="79248"/>
                </a:moveTo>
                <a:lnTo>
                  <a:pt x="0" y="79248"/>
                </a:lnTo>
                <a:lnTo>
                  <a:pt x="0" y="82296"/>
                </a:lnTo>
                <a:lnTo>
                  <a:pt x="3048" y="82296"/>
                </a:lnTo>
                <a:lnTo>
                  <a:pt x="3048" y="79248"/>
                </a:lnTo>
                <a:close/>
              </a:path>
              <a:path w="3175" h="180339">
                <a:moveTo>
                  <a:pt x="3048" y="73152"/>
                </a:moveTo>
                <a:lnTo>
                  <a:pt x="0" y="73152"/>
                </a:lnTo>
                <a:lnTo>
                  <a:pt x="0" y="76200"/>
                </a:lnTo>
                <a:lnTo>
                  <a:pt x="3048" y="76200"/>
                </a:lnTo>
                <a:lnTo>
                  <a:pt x="3048" y="73152"/>
                </a:lnTo>
                <a:close/>
              </a:path>
              <a:path w="3175" h="180339">
                <a:moveTo>
                  <a:pt x="3048" y="67056"/>
                </a:moveTo>
                <a:lnTo>
                  <a:pt x="0" y="67056"/>
                </a:lnTo>
                <a:lnTo>
                  <a:pt x="0" y="70104"/>
                </a:lnTo>
                <a:lnTo>
                  <a:pt x="3048" y="70104"/>
                </a:lnTo>
                <a:lnTo>
                  <a:pt x="3048" y="67056"/>
                </a:lnTo>
                <a:close/>
              </a:path>
              <a:path w="3175" h="180339">
                <a:moveTo>
                  <a:pt x="3048" y="60960"/>
                </a:moveTo>
                <a:lnTo>
                  <a:pt x="0" y="60960"/>
                </a:lnTo>
                <a:lnTo>
                  <a:pt x="0" y="64008"/>
                </a:lnTo>
                <a:lnTo>
                  <a:pt x="3048" y="64008"/>
                </a:lnTo>
                <a:lnTo>
                  <a:pt x="3048" y="60960"/>
                </a:lnTo>
                <a:close/>
              </a:path>
              <a:path w="3175" h="180339">
                <a:moveTo>
                  <a:pt x="3048" y="54864"/>
                </a:moveTo>
                <a:lnTo>
                  <a:pt x="0" y="54864"/>
                </a:lnTo>
                <a:lnTo>
                  <a:pt x="0" y="57912"/>
                </a:lnTo>
                <a:lnTo>
                  <a:pt x="3048" y="57912"/>
                </a:lnTo>
                <a:lnTo>
                  <a:pt x="3048" y="54864"/>
                </a:lnTo>
                <a:close/>
              </a:path>
              <a:path w="3175" h="180339">
                <a:moveTo>
                  <a:pt x="3048" y="48768"/>
                </a:moveTo>
                <a:lnTo>
                  <a:pt x="0" y="48768"/>
                </a:lnTo>
                <a:lnTo>
                  <a:pt x="0" y="51816"/>
                </a:lnTo>
                <a:lnTo>
                  <a:pt x="3048" y="51816"/>
                </a:lnTo>
                <a:lnTo>
                  <a:pt x="3048" y="48768"/>
                </a:lnTo>
                <a:close/>
              </a:path>
              <a:path w="3175" h="180339">
                <a:moveTo>
                  <a:pt x="3048" y="42672"/>
                </a:moveTo>
                <a:lnTo>
                  <a:pt x="0" y="42672"/>
                </a:lnTo>
                <a:lnTo>
                  <a:pt x="0" y="45720"/>
                </a:lnTo>
                <a:lnTo>
                  <a:pt x="3048" y="45720"/>
                </a:lnTo>
                <a:lnTo>
                  <a:pt x="3048" y="42672"/>
                </a:lnTo>
                <a:close/>
              </a:path>
              <a:path w="3175" h="180339">
                <a:moveTo>
                  <a:pt x="3048" y="36576"/>
                </a:moveTo>
                <a:lnTo>
                  <a:pt x="0" y="36576"/>
                </a:lnTo>
                <a:lnTo>
                  <a:pt x="0" y="39624"/>
                </a:lnTo>
                <a:lnTo>
                  <a:pt x="3048" y="39624"/>
                </a:lnTo>
                <a:lnTo>
                  <a:pt x="3048" y="36576"/>
                </a:lnTo>
                <a:close/>
              </a:path>
              <a:path w="3175" h="180339">
                <a:moveTo>
                  <a:pt x="3048" y="30480"/>
                </a:moveTo>
                <a:lnTo>
                  <a:pt x="0" y="30480"/>
                </a:lnTo>
                <a:lnTo>
                  <a:pt x="0" y="33528"/>
                </a:lnTo>
                <a:lnTo>
                  <a:pt x="3048" y="33528"/>
                </a:lnTo>
                <a:lnTo>
                  <a:pt x="3048" y="30480"/>
                </a:lnTo>
                <a:close/>
              </a:path>
              <a:path w="3175" h="180339">
                <a:moveTo>
                  <a:pt x="3048" y="24384"/>
                </a:moveTo>
                <a:lnTo>
                  <a:pt x="0" y="24384"/>
                </a:lnTo>
                <a:lnTo>
                  <a:pt x="0" y="27432"/>
                </a:lnTo>
                <a:lnTo>
                  <a:pt x="3048" y="27432"/>
                </a:lnTo>
                <a:lnTo>
                  <a:pt x="3048" y="24384"/>
                </a:lnTo>
                <a:close/>
              </a:path>
              <a:path w="3175" h="180339">
                <a:moveTo>
                  <a:pt x="3048" y="18288"/>
                </a:moveTo>
                <a:lnTo>
                  <a:pt x="0" y="18288"/>
                </a:lnTo>
                <a:lnTo>
                  <a:pt x="0" y="21336"/>
                </a:lnTo>
                <a:lnTo>
                  <a:pt x="3048" y="21336"/>
                </a:lnTo>
                <a:lnTo>
                  <a:pt x="3048" y="18288"/>
                </a:lnTo>
                <a:close/>
              </a:path>
              <a:path w="3175" h="180339">
                <a:moveTo>
                  <a:pt x="3048" y="12192"/>
                </a:moveTo>
                <a:lnTo>
                  <a:pt x="0" y="12192"/>
                </a:lnTo>
                <a:lnTo>
                  <a:pt x="0" y="15240"/>
                </a:lnTo>
                <a:lnTo>
                  <a:pt x="3048" y="15240"/>
                </a:lnTo>
                <a:lnTo>
                  <a:pt x="3048" y="12192"/>
                </a:lnTo>
                <a:close/>
              </a:path>
              <a:path w="3175" h="180339">
                <a:moveTo>
                  <a:pt x="3048" y="6096"/>
                </a:moveTo>
                <a:lnTo>
                  <a:pt x="0" y="6096"/>
                </a:lnTo>
                <a:lnTo>
                  <a:pt x="0" y="9144"/>
                </a:lnTo>
                <a:lnTo>
                  <a:pt x="3048" y="9144"/>
                </a:lnTo>
                <a:lnTo>
                  <a:pt x="3048" y="6096"/>
                </a:lnTo>
                <a:close/>
              </a:path>
              <a:path w="3175" h="180339">
                <a:moveTo>
                  <a:pt x="3048" y="0"/>
                </a:moveTo>
                <a:lnTo>
                  <a:pt x="0" y="0"/>
                </a:lnTo>
                <a:lnTo>
                  <a:pt x="0" y="3048"/>
                </a:lnTo>
                <a:lnTo>
                  <a:pt x="3048" y="3048"/>
                </a:lnTo>
                <a:lnTo>
                  <a:pt x="3048" y="0"/>
                </a:lnTo>
                <a:close/>
              </a:path>
            </a:pathLst>
          </a:custGeom>
          <a:solidFill>
            <a:srgbClr val="D8D8D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586740" y="566928"/>
          <a:ext cx="6493506" cy="405230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326765"/>
                <a:gridCol w="792479"/>
                <a:gridCol w="792479"/>
                <a:gridCol w="792479"/>
                <a:gridCol w="789304"/>
              </a:tblGrid>
              <a:tr h="222504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0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Due discepoli cercano </a:t>
                      </a:r>
                      <a:r>
                        <a:rPr sz="900" spc="5" dirty="0">
                          <a:latin typeface="Calibri"/>
                          <a:cs typeface="Calibri"/>
                        </a:rPr>
                        <a:t>un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puledro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0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21:1-7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0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11:1-7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0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19:29-35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Entrata trionfale </a:t>
                      </a:r>
                      <a:r>
                        <a:rPr sz="900" spc="5" dirty="0">
                          <a:latin typeface="Calibri"/>
                          <a:cs typeface="Calibri"/>
                        </a:rPr>
                        <a:t>in</a:t>
                      </a:r>
                      <a:r>
                        <a:rPr sz="9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Gerusalemme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21:8-11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11:7-10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19:35-38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12:12-18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Reazione dei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farisei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19:39-40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12:19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piange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per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Gerusalemme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19:41-44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entra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in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Gerusalemme,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poi va a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 Betania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11:11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4028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maledice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un albero di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 fico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11:12-14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Scaccia i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venditori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dal</a:t>
                      </a:r>
                      <a:r>
                        <a:rPr sz="9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Tempio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21:12-13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11:15-17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19:45-46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guarisce molti nel</a:t>
                      </a:r>
                      <a:r>
                        <a:rPr sz="9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Tempio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21:14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I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sacerdoti cercano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di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uccidere</a:t>
                      </a:r>
                      <a:r>
                        <a:rPr sz="9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Gesù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21:15-16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11:18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19:47-48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lascia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 Gerusalemme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21:17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11:19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Il fico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 appassito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21:18-22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11:20-26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Autorità di Gesù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contestata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21:23-27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11:27-33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20:1-8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Parabola dei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due</a:t>
                      </a:r>
                      <a:r>
                        <a:rPr sz="9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figli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21:28-32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Parabola dei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viticoltori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21:33-46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12:1-12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20:9-18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Parabola delle</a:t>
                      </a:r>
                      <a:r>
                        <a:rPr sz="9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nozze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22:1-14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Domanda sul pagamento delle</a:t>
                      </a:r>
                      <a:r>
                        <a:rPr sz="900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tasse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22:15-22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12:13-17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20:19-26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Domanda sulla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 Resurrezione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22:23-33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12:18-27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20:27-40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2503">
                <a:tc>
                  <a:txBody>
                    <a:bodyPr/>
                    <a:lstStyle/>
                    <a:p>
                      <a:pPr marL="4445">
                        <a:lnSpc>
                          <a:spcPts val="103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Gli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scribi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fanno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domande a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Gesù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952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3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22:34-40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3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12:28-34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952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8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21583" y="125966"/>
            <a:ext cx="1590675" cy="254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5" dirty="0">
                <a:solidFill>
                  <a:srgbClr val="BF0000"/>
                </a:solidFill>
                <a:latin typeface="Calibri"/>
                <a:cs typeface="Calibri"/>
              </a:rPr>
              <a:t>Il </a:t>
            </a:r>
            <a:r>
              <a:rPr sz="1500" dirty="0">
                <a:solidFill>
                  <a:srgbClr val="BF0000"/>
                </a:solidFill>
                <a:latin typeface="Calibri"/>
                <a:cs typeface="Calibri"/>
              </a:rPr>
              <a:t>Vangelo </a:t>
            </a:r>
            <a:r>
              <a:rPr sz="1500" spc="-5" dirty="0">
                <a:solidFill>
                  <a:srgbClr val="BF0000"/>
                </a:solidFill>
                <a:latin typeface="Calibri"/>
                <a:cs typeface="Calibri"/>
              </a:rPr>
              <a:t>di</a:t>
            </a:r>
            <a:r>
              <a:rPr sz="1500" spc="-8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500" spc="-5" dirty="0">
                <a:solidFill>
                  <a:srgbClr val="BF0000"/>
                </a:solidFill>
                <a:latin typeface="Calibri"/>
                <a:cs typeface="Calibri"/>
              </a:rPr>
              <a:t>Vangeli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85216" y="4443996"/>
            <a:ext cx="3175" cy="167640"/>
          </a:xfrm>
          <a:custGeom>
            <a:avLst/>
            <a:gdLst/>
            <a:ahLst/>
            <a:cxnLst/>
            <a:rect l="l" t="t" r="r" b="b"/>
            <a:pathLst>
              <a:path w="3175" h="167639">
                <a:moveTo>
                  <a:pt x="3035" y="164592"/>
                </a:moveTo>
                <a:lnTo>
                  <a:pt x="0" y="164592"/>
                </a:lnTo>
                <a:lnTo>
                  <a:pt x="0" y="167640"/>
                </a:lnTo>
                <a:lnTo>
                  <a:pt x="3035" y="167640"/>
                </a:lnTo>
                <a:lnTo>
                  <a:pt x="3035" y="164592"/>
                </a:lnTo>
                <a:close/>
              </a:path>
              <a:path w="3175" h="167639">
                <a:moveTo>
                  <a:pt x="3035" y="158496"/>
                </a:moveTo>
                <a:lnTo>
                  <a:pt x="0" y="158496"/>
                </a:lnTo>
                <a:lnTo>
                  <a:pt x="0" y="161544"/>
                </a:lnTo>
                <a:lnTo>
                  <a:pt x="3035" y="161544"/>
                </a:lnTo>
                <a:lnTo>
                  <a:pt x="3035" y="158496"/>
                </a:lnTo>
                <a:close/>
              </a:path>
              <a:path w="3175" h="167639">
                <a:moveTo>
                  <a:pt x="3035" y="152400"/>
                </a:moveTo>
                <a:lnTo>
                  <a:pt x="0" y="152400"/>
                </a:lnTo>
                <a:lnTo>
                  <a:pt x="0" y="155448"/>
                </a:lnTo>
                <a:lnTo>
                  <a:pt x="3035" y="155448"/>
                </a:lnTo>
                <a:lnTo>
                  <a:pt x="3035" y="152400"/>
                </a:lnTo>
                <a:close/>
              </a:path>
              <a:path w="3175" h="167639">
                <a:moveTo>
                  <a:pt x="3035" y="146304"/>
                </a:moveTo>
                <a:lnTo>
                  <a:pt x="0" y="146304"/>
                </a:lnTo>
                <a:lnTo>
                  <a:pt x="0" y="149352"/>
                </a:lnTo>
                <a:lnTo>
                  <a:pt x="3035" y="149352"/>
                </a:lnTo>
                <a:lnTo>
                  <a:pt x="3035" y="146304"/>
                </a:lnTo>
                <a:close/>
              </a:path>
              <a:path w="3175" h="167639">
                <a:moveTo>
                  <a:pt x="3035" y="140208"/>
                </a:moveTo>
                <a:lnTo>
                  <a:pt x="0" y="140208"/>
                </a:lnTo>
                <a:lnTo>
                  <a:pt x="0" y="143256"/>
                </a:lnTo>
                <a:lnTo>
                  <a:pt x="3035" y="143256"/>
                </a:lnTo>
                <a:lnTo>
                  <a:pt x="3035" y="140208"/>
                </a:lnTo>
                <a:close/>
              </a:path>
              <a:path w="3175" h="167639">
                <a:moveTo>
                  <a:pt x="3035" y="134112"/>
                </a:moveTo>
                <a:lnTo>
                  <a:pt x="0" y="134112"/>
                </a:lnTo>
                <a:lnTo>
                  <a:pt x="0" y="137160"/>
                </a:lnTo>
                <a:lnTo>
                  <a:pt x="3035" y="137160"/>
                </a:lnTo>
                <a:lnTo>
                  <a:pt x="3035" y="134112"/>
                </a:lnTo>
                <a:close/>
              </a:path>
              <a:path w="3175" h="167639">
                <a:moveTo>
                  <a:pt x="3035" y="128016"/>
                </a:moveTo>
                <a:lnTo>
                  <a:pt x="0" y="128016"/>
                </a:lnTo>
                <a:lnTo>
                  <a:pt x="0" y="131064"/>
                </a:lnTo>
                <a:lnTo>
                  <a:pt x="3035" y="131064"/>
                </a:lnTo>
                <a:lnTo>
                  <a:pt x="3035" y="128016"/>
                </a:lnTo>
                <a:close/>
              </a:path>
              <a:path w="3175" h="167639">
                <a:moveTo>
                  <a:pt x="3035" y="121920"/>
                </a:moveTo>
                <a:lnTo>
                  <a:pt x="0" y="121920"/>
                </a:lnTo>
                <a:lnTo>
                  <a:pt x="0" y="124968"/>
                </a:lnTo>
                <a:lnTo>
                  <a:pt x="3035" y="124968"/>
                </a:lnTo>
                <a:lnTo>
                  <a:pt x="3035" y="121920"/>
                </a:lnTo>
                <a:close/>
              </a:path>
              <a:path w="3175" h="167639">
                <a:moveTo>
                  <a:pt x="3035" y="115824"/>
                </a:moveTo>
                <a:lnTo>
                  <a:pt x="0" y="115824"/>
                </a:lnTo>
                <a:lnTo>
                  <a:pt x="0" y="118872"/>
                </a:lnTo>
                <a:lnTo>
                  <a:pt x="3035" y="118872"/>
                </a:lnTo>
                <a:lnTo>
                  <a:pt x="3035" y="115824"/>
                </a:lnTo>
                <a:close/>
              </a:path>
              <a:path w="3175" h="167639">
                <a:moveTo>
                  <a:pt x="3035" y="109728"/>
                </a:moveTo>
                <a:lnTo>
                  <a:pt x="0" y="109728"/>
                </a:lnTo>
                <a:lnTo>
                  <a:pt x="0" y="112776"/>
                </a:lnTo>
                <a:lnTo>
                  <a:pt x="3035" y="112776"/>
                </a:lnTo>
                <a:lnTo>
                  <a:pt x="3035" y="109728"/>
                </a:lnTo>
                <a:close/>
              </a:path>
              <a:path w="3175" h="167639">
                <a:moveTo>
                  <a:pt x="3035" y="103632"/>
                </a:moveTo>
                <a:lnTo>
                  <a:pt x="0" y="103632"/>
                </a:lnTo>
                <a:lnTo>
                  <a:pt x="0" y="106680"/>
                </a:lnTo>
                <a:lnTo>
                  <a:pt x="3035" y="106680"/>
                </a:lnTo>
                <a:lnTo>
                  <a:pt x="3035" y="103632"/>
                </a:lnTo>
                <a:close/>
              </a:path>
              <a:path w="3175" h="167639">
                <a:moveTo>
                  <a:pt x="3035" y="97536"/>
                </a:moveTo>
                <a:lnTo>
                  <a:pt x="0" y="97536"/>
                </a:lnTo>
                <a:lnTo>
                  <a:pt x="0" y="100584"/>
                </a:lnTo>
                <a:lnTo>
                  <a:pt x="3035" y="100584"/>
                </a:lnTo>
                <a:lnTo>
                  <a:pt x="3035" y="97536"/>
                </a:lnTo>
                <a:close/>
              </a:path>
              <a:path w="3175" h="167639">
                <a:moveTo>
                  <a:pt x="3035" y="91440"/>
                </a:moveTo>
                <a:lnTo>
                  <a:pt x="0" y="91440"/>
                </a:lnTo>
                <a:lnTo>
                  <a:pt x="0" y="94488"/>
                </a:lnTo>
                <a:lnTo>
                  <a:pt x="3035" y="94488"/>
                </a:lnTo>
                <a:lnTo>
                  <a:pt x="3035" y="91440"/>
                </a:lnTo>
                <a:close/>
              </a:path>
              <a:path w="3175" h="167639">
                <a:moveTo>
                  <a:pt x="3035" y="85344"/>
                </a:moveTo>
                <a:lnTo>
                  <a:pt x="0" y="85344"/>
                </a:lnTo>
                <a:lnTo>
                  <a:pt x="0" y="88392"/>
                </a:lnTo>
                <a:lnTo>
                  <a:pt x="3035" y="88392"/>
                </a:lnTo>
                <a:lnTo>
                  <a:pt x="3035" y="85344"/>
                </a:lnTo>
                <a:close/>
              </a:path>
              <a:path w="3175" h="167639">
                <a:moveTo>
                  <a:pt x="3035" y="79248"/>
                </a:moveTo>
                <a:lnTo>
                  <a:pt x="0" y="79248"/>
                </a:lnTo>
                <a:lnTo>
                  <a:pt x="0" y="82296"/>
                </a:lnTo>
                <a:lnTo>
                  <a:pt x="3035" y="82296"/>
                </a:lnTo>
                <a:lnTo>
                  <a:pt x="3035" y="79248"/>
                </a:lnTo>
                <a:close/>
              </a:path>
              <a:path w="3175" h="167639">
                <a:moveTo>
                  <a:pt x="3035" y="73152"/>
                </a:moveTo>
                <a:lnTo>
                  <a:pt x="0" y="73152"/>
                </a:lnTo>
                <a:lnTo>
                  <a:pt x="0" y="76200"/>
                </a:lnTo>
                <a:lnTo>
                  <a:pt x="3035" y="76200"/>
                </a:lnTo>
                <a:lnTo>
                  <a:pt x="3035" y="73152"/>
                </a:lnTo>
                <a:close/>
              </a:path>
              <a:path w="3175" h="167639">
                <a:moveTo>
                  <a:pt x="3035" y="67056"/>
                </a:moveTo>
                <a:lnTo>
                  <a:pt x="0" y="67056"/>
                </a:lnTo>
                <a:lnTo>
                  <a:pt x="0" y="70104"/>
                </a:lnTo>
                <a:lnTo>
                  <a:pt x="3035" y="70104"/>
                </a:lnTo>
                <a:lnTo>
                  <a:pt x="3035" y="67056"/>
                </a:lnTo>
                <a:close/>
              </a:path>
              <a:path w="3175" h="167639">
                <a:moveTo>
                  <a:pt x="3035" y="60960"/>
                </a:moveTo>
                <a:lnTo>
                  <a:pt x="0" y="60960"/>
                </a:lnTo>
                <a:lnTo>
                  <a:pt x="0" y="64008"/>
                </a:lnTo>
                <a:lnTo>
                  <a:pt x="3035" y="64008"/>
                </a:lnTo>
                <a:lnTo>
                  <a:pt x="3035" y="60960"/>
                </a:lnTo>
                <a:close/>
              </a:path>
              <a:path w="3175" h="167639">
                <a:moveTo>
                  <a:pt x="3035" y="54864"/>
                </a:moveTo>
                <a:lnTo>
                  <a:pt x="0" y="54864"/>
                </a:lnTo>
                <a:lnTo>
                  <a:pt x="0" y="57912"/>
                </a:lnTo>
                <a:lnTo>
                  <a:pt x="3035" y="57912"/>
                </a:lnTo>
                <a:lnTo>
                  <a:pt x="3035" y="54864"/>
                </a:lnTo>
                <a:close/>
              </a:path>
              <a:path w="3175" h="167639">
                <a:moveTo>
                  <a:pt x="3035" y="48768"/>
                </a:moveTo>
                <a:lnTo>
                  <a:pt x="0" y="48768"/>
                </a:lnTo>
                <a:lnTo>
                  <a:pt x="0" y="51816"/>
                </a:lnTo>
                <a:lnTo>
                  <a:pt x="3035" y="51816"/>
                </a:lnTo>
                <a:lnTo>
                  <a:pt x="3035" y="48768"/>
                </a:lnTo>
                <a:close/>
              </a:path>
              <a:path w="3175" h="167639">
                <a:moveTo>
                  <a:pt x="3035" y="42672"/>
                </a:moveTo>
                <a:lnTo>
                  <a:pt x="0" y="42672"/>
                </a:lnTo>
                <a:lnTo>
                  <a:pt x="0" y="45720"/>
                </a:lnTo>
                <a:lnTo>
                  <a:pt x="3035" y="45720"/>
                </a:lnTo>
                <a:lnTo>
                  <a:pt x="3035" y="42672"/>
                </a:lnTo>
                <a:close/>
              </a:path>
              <a:path w="3175" h="167639">
                <a:moveTo>
                  <a:pt x="3035" y="36576"/>
                </a:moveTo>
                <a:lnTo>
                  <a:pt x="0" y="36576"/>
                </a:lnTo>
                <a:lnTo>
                  <a:pt x="0" y="39624"/>
                </a:lnTo>
                <a:lnTo>
                  <a:pt x="3035" y="39624"/>
                </a:lnTo>
                <a:lnTo>
                  <a:pt x="3035" y="36576"/>
                </a:lnTo>
                <a:close/>
              </a:path>
              <a:path w="3175" h="167639">
                <a:moveTo>
                  <a:pt x="3035" y="30480"/>
                </a:moveTo>
                <a:lnTo>
                  <a:pt x="0" y="30480"/>
                </a:lnTo>
                <a:lnTo>
                  <a:pt x="0" y="33528"/>
                </a:lnTo>
                <a:lnTo>
                  <a:pt x="3035" y="33528"/>
                </a:lnTo>
                <a:lnTo>
                  <a:pt x="3035" y="30480"/>
                </a:lnTo>
                <a:close/>
              </a:path>
              <a:path w="3175" h="167639">
                <a:moveTo>
                  <a:pt x="3035" y="24384"/>
                </a:moveTo>
                <a:lnTo>
                  <a:pt x="0" y="24384"/>
                </a:lnTo>
                <a:lnTo>
                  <a:pt x="0" y="27432"/>
                </a:lnTo>
                <a:lnTo>
                  <a:pt x="3035" y="27432"/>
                </a:lnTo>
                <a:lnTo>
                  <a:pt x="3035" y="24384"/>
                </a:lnTo>
                <a:close/>
              </a:path>
              <a:path w="3175" h="167639">
                <a:moveTo>
                  <a:pt x="3035" y="18288"/>
                </a:moveTo>
                <a:lnTo>
                  <a:pt x="0" y="18288"/>
                </a:lnTo>
                <a:lnTo>
                  <a:pt x="0" y="21336"/>
                </a:lnTo>
                <a:lnTo>
                  <a:pt x="3035" y="21336"/>
                </a:lnTo>
                <a:lnTo>
                  <a:pt x="3035" y="18288"/>
                </a:lnTo>
                <a:close/>
              </a:path>
              <a:path w="3175" h="167639">
                <a:moveTo>
                  <a:pt x="3035" y="12192"/>
                </a:moveTo>
                <a:lnTo>
                  <a:pt x="0" y="12192"/>
                </a:lnTo>
                <a:lnTo>
                  <a:pt x="0" y="15240"/>
                </a:lnTo>
                <a:lnTo>
                  <a:pt x="3035" y="15240"/>
                </a:lnTo>
                <a:lnTo>
                  <a:pt x="3035" y="12192"/>
                </a:lnTo>
                <a:close/>
              </a:path>
              <a:path w="3175" h="167639">
                <a:moveTo>
                  <a:pt x="3035" y="6096"/>
                </a:moveTo>
                <a:lnTo>
                  <a:pt x="0" y="6096"/>
                </a:lnTo>
                <a:lnTo>
                  <a:pt x="0" y="9144"/>
                </a:lnTo>
                <a:lnTo>
                  <a:pt x="3035" y="9144"/>
                </a:lnTo>
                <a:lnTo>
                  <a:pt x="3035" y="6096"/>
                </a:lnTo>
                <a:close/>
              </a:path>
              <a:path w="3175" h="167639">
                <a:moveTo>
                  <a:pt x="3035" y="0"/>
                </a:moveTo>
                <a:lnTo>
                  <a:pt x="0" y="0"/>
                </a:lnTo>
                <a:lnTo>
                  <a:pt x="0" y="3048"/>
                </a:lnTo>
                <a:lnTo>
                  <a:pt x="3035" y="3048"/>
                </a:lnTo>
                <a:lnTo>
                  <a:pt x="3035" y="0"/>
                </a:lnTo>
                <a:close/>
              </a:path>
            </a:pathLst>
          </a:custGeom>
          <a:solidFill>
            <a:srgbClr val="D8D8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086600" y="4425708"/>
            <a:ext cx="3175" cy="180340"/>
          </a:xfrm>
          <a:custGeom>
            <a:avLst/>
            <a:gdLst/>
            <a:ahLst/>
            <a:cxnLst/>
            <a:rect l="l" t="t" r="r" b="b"/>
            <a:pathLst>
              <a:path w="3175" h="180339">
                <a:moveTo>
                  <a:pt x="3048" y="176784"/>
                </a:moveTo>
                <a:lnTo>
                  <a:pt x="0" y="176784"/>
                </a:lnTo>
                <a:lnTo>
                  <a:pt x="0" y="179832"/>
                </a:lnTo>
                <a:lnTo>
                  <a:pt x="3048" y="179832"/>
                </a:lnTo>
                <a:lnTo>
                  <a:pt x="3048" y="176784"/>
                </a:lnTo>
                <a:close/>
              </a:path>
              <a:path w="3175" h="180339">
                <a:moveTo>
                  <a:pt x="3048" y="170688"/>
                </a:moveTo>
                <a:lnTo>
                  <a:pt x="0" y="170688"/>
                </a:lnTo>
                <a:lnTo>
                  <a:pt x="0" y="173736"/>
                </a:lnTo>
                <a:lnTo>
                  <a:pt x="3048" y="173736"/>
                </a:lnTo>
                <a:lnTo>
                  <a:pt x="3048" y="170688"/>
                </a:lnTo>
                <a:close/>
              </a:path>
              <a:path w="3175" h="180339">
                <a:moveTo>
                  <a:pt x="3048" y="164592"/>
                </a:moveTo>
                <a:lnTo>
                  <a:pt x="0" y="164592"/>
                </a:lnTo>
                <a:lnTo>
                  <a:pt x="0" y="167640"/>
                </a:lnTo>
                <a:lnTo>
                  <a:pt x="3048" y="167640"/>
                </a:lnTo>
                <a:lnTo>
                  <a:pt x="3048" y="164592"/>
                </a:lnTo>
                <a:close/>
              </a:path>
              <a:path w="3175" h="180339">
                <a:moveTo>
                  <a:pt x="3048" y="158496"/>
                </a:moveTo>
                <a:lnTo>
                  <a:pt x="0" y="158496"/>
                </a:lnTo>
                <a:lnTo>
                  <a:pt x="0" y="161544"/>
                </a:lnTo>
                <a:lnTo>
                  <a:pt x="3048" y="161544"/>
                </a:lnTo>
                <a:lnTo>
                  <a:pt x="3048" y="158496"/>
                </a:lnTo>
                <a:close/>
              </a:path>
              <a:path w="3175" h="180339">
                <a:moveTo>
                  <a:pt x="3048" y="152400"/>
                </a:moveTo>
                <a:lnTo>
                  <a:pt x="0" y="152400"/>
                </a:lnTo>
                <a:lnTo>
                  <a:pt x="0" y="155448"/>
                </a:lnTo>
                <a:lnTo>
                  <a:pt x="3048" y="155448"/>
                </a:lnTo>
                <a:lnTo>
                  <a:pt x="3048" y="152400"/>
                </a:lnTo>
                <a:close/>
              </a:path>
              <a:path w="3175" h="180339">
                <a:moveTo>
                  <a:pt x="3048" y="146304"/>
                </a:moveTo>
                <a:lnTo>
                  <a:pt x="0" y="146304"/>
                </a:lnTo>
                <a:lnTo>
                  <a:pt x="0" y="149352"/>
                </a:lnTo>
                <a:lnTo>
                  <a:pt x="3048" y="149352"/>
                </a:lnTo>
                <a:lnTo>
                  <a:pt x="3048" y="146304"/>
                </a:lnTo>
                <a:close/>
              </a:path>
              <a:path w="3175" h="180339">
                <a:moveTo>
                  <a:pt x="3048" y="140208"/>
                </a:moveTo>
                <a:lnTo>
                  <a:pt x="0" y="140208"/>
                </a:lnTo>
                <a:lnTo>
                  <a:pt x="0" y="143256"/>
                </a:lnTo>
                <a:lnTo>
                  <a:pt x="3048" y="143256"/>
                </a:lnTo>
                <a:lnTo>
                  <a:pt x="3048" y="140208"/>
                </a:lnTo>
                <a:close/>
              </a:path>
              <a:path w="3175" h="180339">
                <a:moveTo>
                  <a:pt x="3048" y="134112"/>
                </a:moveTo>
                <a:lnTo>
                  <a:pt x="0" y="134112"/>
                </a:lnTo>
                <a:lnTo>
                  <a:pt x="0" y="137160"/>
                </a:lnTo>
                <a:lnTo>
                  <a:pt x="3048" y="137160"/>
                </a:lnTo>
                <a:lnTo>
                  <a:pt x="3048" y="134112"/>
                </a:lnTo>
                <a:close/>
              </a:path>
              <a:path w="3175" h="180339">
                <a:moveTo>
                  <a:pt x="3048" y="128016"/>
                </a:moveTo>
                <a:lnTo>
                  <a:pt x="0" y="128016"/>
                </a:lnTo>
                <a:lnTo>
                  <a:pt x="0" y="131064"/>
                </a:lnTo>
                <a:lnTo>
                  <a:pt x="3048" y="131064"/>
                </a:lnTo>
                <a:lnTo>
                  <a:pt x="3048" y="128016"/>
                </a:lnTo>
                <a:close/>
              </a:path>
              <a:path w="3175" h="180339">
                <a:moveTo>
                  <a:pt x="3048" y="121920"/>
                </a:moveTo>
                <a:lnTo>
                  <a:pt x="0" y="121920"/>
                </a:lnTo>
                <a:lnTo>
                  <a:pt x="0" y="124968"/>
                </a:lnTo>
                <a:lnTo>
                  <a:pt x="3048" y="124968"/>
                </a:lnTo>
                <a:lnTo>
                  <a:pt x="3048" y="121920"/>
                </a:lnTo>
                <a:close/>
              </a:path>
              <a:path w="3175" h="180339">
                <a:moveTo>
                  <a:pt x="3048" y="115824"/>
                </a:moveTo>
                <a:lnTo>
                  <a:pt x="0" y="115824"/>
                </a:lnTo>
                <a:lnTo>
                  <a:pt x="0" y="118872"/>
                </a:lnTo>
                <a:lnTo>
                  <a:pt x="3048" y="118872"/>
                </a:lnTo>
                <a:lnTo>
                  <a:pt x="3048" y="115824"/>
                </a:lnTo>
                <a:close/>
              </a:path>
              <a:path w="3175" h="180339">
                <a:moveTo>
                  <a:pt x="3048" y="109728"/>
                </a:moveTo>
                <a:lnTo>
                  <a:pt x="0" y="109728"/>
                </a:lnTo>
                <a:lnTo>
                  <a:pt x="0" y="112776"/>
                </a:lnTo>
                <a:lnTo>
                  <a:pt x="3048" y="112776"/>
                </a:lnTo>
                <a:lnTo>
                  <a:pt x="3048" y="109728"/>
                </a:lnTo>
                <a:close/>
              </a:path>
              <a:path w="3175" h="180339">
                <a:moveTo>
                  <a:pt x="3048" y="103632"/>
                </a:moveTo>
                <a:lnTo>
                  <a:pt x="0" y="103632"/>
                </a:lnTo>
                <a:lnTo>
                  <a:pt x="0" y="106680"/>
                </a:lnTo>
                <a:lnTo>
                  <a:pt x="3048" y="106680"/>
                </a:lnTo>
                <a:lnTo>
                  <a:pt x="3048" y="103632"/>
                </a:lnTo>
                <a:close/>
              </a:path>
              <a:path w="3175" h="180339">
                <a:moveTo>
                  <a:pt x="3048" y="97536"/>
                </a:moveTo>
                <a:lnTo>
                  <a:pt x="0" y="97536"/>
                </a:lnTo>
                <a:lnTo>
                  <a:pt x="0" y="100584"/>
                </a:lnTo>
                <a:lnTo>
                  <a:pt x="3048" y="100584"/>
                </a:lnTo>
                <a:lnTo>
                  <a:pt x="3048" y="97536"/>
                </a:lnTo>
                <a:close/>
              </a:path>
              <a:path w="3175" h="180339">
                <a:moveTo>
                  <a:pt x="3048" y="91440"/>
                </a:moveTo>
                <a:lnTo>
                  <a:pt x="0" y="91440"/>
                </a:lnTo>
                <a:lnTo>
                  <a:pt x="0" y="94488"/>
                </a:lnTo>
                <a:lnTo>
                  <a:pt x="3048" y="94488"/>
                </a:lnTo>
                <a:lnTo>
                  <a:pt x="3048" y="91440"/>
                </a:lnTo>
                <a:close/>
              </a:path>
              <a:path w="3175" h="180339">
                <a:moveTo>
                  <a:pt x="3048" y="85344"/>
                </a:moveTo>
                <a:lnTo>
                  <a:pt x="0" y="85344"/>
                </a:lnTo>
                <a:lnTo>
                  <a:pt x="0" y="88392"/>
                </a:lnTo>
                <a:lnTo>
                  <a:pt x="3048" y="88392"/>
                </a:lnTo>
                <a:lnTo>
                  <a:pt x="3048" y="85344"/>
                </a:lnTo>
                <a:close/>
              </a:path>
              <a:path w="3175" h="180339">
                <a:moveTo>
                  <a:pt x="3048" y="79248"/>
                </a:moveTo>
                <a:lnTo>
                  <a:pt x="0" y="79248"/>
                </a:lnTo>
                <a:lnTo>
                  <a:pt x="0" y="82296"/>
                </a:lnTo>
                <a:lnTo>
                  <a:pt x="3048" y="82296"/>
                </a:lnTo>
                <a:lnTo>
                  <a:pt x="3048" y="79248"/>
                </a:lnTo>
                <a:close/>
              </a:path>
              <a:path w="3175" h="180339">
                <a:moveTo>
                  <a:pt x="3048" y="73152"/>
                </a:moveTo>
                <a:lnTo>
                  <a:pt x="0" y="73152"/>
                </a:lnTo>
                <a:lnTo>
                  <a:pt x="0" y="76200"/>
                </a:lnTo>
                <a:lnTo>
                  <a:pt x="3048" y="76200"/>
                </a:lnTo>
                <a:lnTo>
                  <a:pt x="3048" y="73152"/>
                </a:lnTo>
                <a:close/>
              </a:path>
              <a:path w="3175" h="180339">
                <a:moveTo>
                  <a:pt x="3048" y="67056"/>
                </a:moveTo>
                <a:lnTo>
                  <a:pt x="0" y="67056"/>
                </a:lnTo>
                <a:lnTo>
                  <a:pt x="0" y="70104"/>
                </a:lnTo>
                <a:lnTo>
                  <a:pt x="3048" y="70104"/>
                </a:lnTo>
                <a:lnTo>
                  <a:pt x="3048" y="67056"/>
                </a:lnTo>
                <a:close/>
              </a:path>
              <a:path w="3175" h="180339">
                <a:moveTo>
                  <a:pt x="3048" y="60960"/>
                </a:moveTo>
                <a:lnTo>
                  <a:pt x="0" y="60960"/>
                </a:lnTo>
                <a:lnTo>
                  <a:pt x="0" y="64008"/>
                </a:lnTo>
                <a:lnTo>
                  <a:pt x="3048" y="64008"/>
                </a:lnTo>
                <a:lnTo>
                  <a:pt x="3048" y="60960"/>
                </a:lnTo>
                <a:close/>
              </a:path>
              <a:path w="3175" h="180339">
                <a:moveTo>
                  <a:pt x="3048" y="54864"/>
                </a:moveTo>
                <a:lnTo>
                  <a:pt x="0" y="54864"/>
                </a:lnTo>
                <a:lnTo>
                  <a:pt x="0" y="57912"/>
                </a:lnTo>
                <a:lnTo>
                  <a:pt x="3048" y="57912"/>
                </a:lnTo>
                <a:lnTo>
                  <a:pt x="3048" y="54864"/>
                </a:lnTo>
                <a:close/>
              </a:path>
              <a:path w="3175" h="180339">
                <a:moveTo>
                  <a:pt x="3048" y="48768"/>
                </a:moveTo>
                <a:lnTo>
                  <a:pt x="0" y="48768"/>
                </a:lnTo>
                <a:lnTo>
                  <a:pt x="0" y="51816"/>
                </a:lnTo>
                <a:lnTo>
                  <a:pt x="3048" y="51816"/>
                </a:lnTo>
                <a:lnTo>
                  <a:pt x="3048" y="48768"/>
                </a:lnTo>
                <a:close/>
              </a:path>
              <a:path w="3175" h="180339">
                <a:moveTo>
                  <a:pt x="3048" y="42672"/>
                </a:moveTo>
                <a:lnTo>
                  <a:pt x="0" y="42672"/>
                </a:lnTo>
                <a:lnTo>
                  <a:pt x="0" y="45720"/>
                </a:lnTo>
                <a:lnTo>
                  <a:pt x="3048" y="45720"/>
                </a:lnTo>
                <a:lnTo>
                  <a:pt x="3048" y="42672"/>
                </a:lnTo>
                <a:close/>
              </a:path>
              <a:path w="3175" h="180339">
                <a:moveTo>
                  <a:pt x="3048" y="36576"/>
                </a:moveTo>
                <a:lnTo>
                  <a:pt x="0" y="36576"/>
                </a:lnTo>
                <a:lnTo>
                  <a:pt x="0" y="39624"/>
                </a:lnTo>
                <a:lnTo>
                  <a:pt x="3048" y="39624"/>
                </a:lnTo>
                <a:lnTo>
                  <a:pt x="3048" y="36576"/>
                </a:lnTo>
                <a:close/>
              </a:path>
              <a:path w="3175" h="180339">
                <a:moveTo>
                  <a:pt x="3048" y="30480"/>
                </a:moveTo>
                <a:lnTo>
                  <a:pt x="0" y="30480"/>
                </a:lnTo>
                <a:lnTo>
                  <a:pt x="0" y="33528"/>
                </a:lnTo>
                <a:lnTo>
                  <a:pt x="3048" y="33528"/>
                </a:lnTo>
                <a:lnTo>
                  <a:pt x="3048" y="30480"/>
                </a:lnTo>
                <a:close/>
              </a:path>
              <a:path w="3175" h="180339">
                <a:moveTo>
                  <a:pt x="3048" y="24384"/>
                </a:moveTo>
                <a:lnTo>
                  <a:pt x="0" y="24384"/>
                </a:lnTo>
                <a:lnTo>
                  <a:pt x="0" y="27432"/>
                </a:lnTo>
                <a:lnTo>
                  <a:pt x="3048" y="27432"/>
                </a:lnTo>
                <a:lnTo>
                  <a:pt x="3048" y="24384"/>
                </a:lnTo>
                <a:close/>
              </a:path>
              <a:path w="3175" h="180339">
                <a:moveTo>
                  <a:pt x="3048" y="18288"/>
                </a:moveTo>
                <a:lnTo>
                  <a:pt x="0" y="18288"/>
                </a:lnTo>
                <a:lnTo>
                  <a:pt x="0" y="21336"/>
                </a:lnTo>
                <a:lnTo>
                  <a:pt x="3048" y="21336"/>
                </a:lnTo>
                <a:lnTo>
                  <a:pt x="3048" y="18288"/>
                </a:lnTo>
                <a:close/>
              </a:path>
              <a:path w="3175" h="180339">
                <a:moveTo>
                  <a:pt x="3048" y="12192"/>
                </a:moveTo>
                <a:lnTo>
                  <a:pt x="0" y="12192"/>
                </a:lnTo>
                <a:lnTo>
                  <a:pt x="0" y="15240"/>
                </a:lnTo>
                <a:lnTo>
                  <a:pt x="3048" y="15240"/>
                </a:lnTo>
                <a:lnTo>
                  <a:pt x="3048" y="12192"/>
                </a:lnTo>
                <a:close/>
              </a:path>
              <a:path w="3175" h="180339">
                <a:moveTo>
                  <a:pt x="3048" y="6096"/>
                </a:moveTo>
                <a:lnTo>
                  <a:pt x="0" y="6096"/>
                </a:lnTo>
                <a:lnTo>
                  <a:pt x="0" y="9144"/>
                </a:lnTo>
                <a:lnTo>
                  <a:pt x="3048" y="9144"/>
                </a:lnTo>
                <a:lnTo>
                  <a:pt x="3048" y="6096"/>
                </a:lnTo>
                <a:close/>
              </a:path>
              <a:path w="3175" h="180339">
                <a:moveTo>
                  <a:pt x="3048" y="0"/>
                </a:moveTo>
                <a:lnTo>
                  <a:pt x="0" y="0"/>
                </a:lnTo>
                <a:lnTo>
                  <a:pt x="0" y="3048"/>
                </a:lnTo>
                <a:lnTo>
                  <a:pt x="3048" y="3048"/>
                </a:lnTo>
                <a:lnTo>
                  <a:pt x="3048" y="0"/>
                </a:lnTo>
                <a:close/>
              </a:path>
            </a:pathLst>
          </a:custGeom>
          <a:solidFill>
            <a:srgbClr val="D8D8D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586740" y="566928"/>
          <a:ext cx="6493506" cy="405230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326765"/>
                <a:gridCol w="792479"/>
                <a:gridCol w="792479"/>
                <a:gridCol w="792479"/>
                <a:gridCol w="789304"/>
              </a:tblGrid>
              <a:tr h="222504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0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Domande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su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 battesimo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0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22:41-46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0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12:35-37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0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20:41-44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Scribi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e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farisei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ipocriti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23:1-39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12:38-40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20:45-47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La piccola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offerta della</a:t>
                      </a:r>
                      <a:r>
                        <a:rPr sz="9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vedova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12:41-44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21:1-4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annuncia</a:t>
                      </a:r>
                      <a:r>
                        <a:rPr sz="9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distruzioni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24:1-28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13:1-23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21:5-24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insegna</a:t>
                      </a:r>
                      <a:r>
                        <a:rPr sz="9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sull'avvento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24:29-31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13:24-27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21:25-28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4028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Parabola del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fico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24:32-33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13:28-29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21:29-31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Essere sempre</a:t>
                      </a:r>
                      <a:r>
                        <a:rPr sz="9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attenti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24:34-51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13:30-37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21:32-36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Parabola delle dieci</a:t>
                      </a:r>
                      <a:r>
                        <a:rPr sz="9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vergini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25:1-13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Parabola dei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talenti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25:14-30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Il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giudizio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finale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25:31-46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predice la sua</a:t>
                      </a:r>
                      <a:r>
                        <a:rPr sz="900" spc="19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crocefissione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26:1-2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predica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mattina nel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Tempio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21:37-38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Alcuni Greci cercano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Gesù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12:20-22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Appelli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finali per i non</a:t>
                      </a:r>
                      <a:r>
                        <a:rPr sz="9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credenti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12:23-50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Complotto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per uccidere</a:t>
                      </a:r>
                      <a:r>
                        <a:rPr sz="9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Gesù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26:3-5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14:1-2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22:1-2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Giuda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tratta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per tradire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Gesù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26:14-16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14:10-11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22:3-6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Preparazione della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Pasqua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26:17-19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14:12-16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22:7-13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2503">
                <a:tc>
                  <a:txBody>
                    <a:bodyPr/>
                    <a:lstStyle/>
                    <a:p>
                      <a:pPr marL="4445">
                        <a:lnSpc>
                          <a:spcPts val="103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Nel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Cenacolo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952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3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26:20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3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14:17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3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22:14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952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9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21583" y="125966"/>
            <a:ext cx="1590675" cy="254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5" dirty="0">
                <a:solidFill>
                  <a:srgbClr val="BF0000"/>
                </a:solidFill>
                <a:latin typeface="Calibri"/>
                <a:cs typeface="Calibri"/>
              </a:rPr>
              <a:t>Il </a:t>
            </a:r>
            <a:r>
              <a:rPr sz="1500" dirty="0">
                <a:solidFill>
                  <a:srgbClr val="BF0000"/>
                </a:solidFill>
                <a:latin typeface="Calibri"/>
                <a:cs typeface="Calibri"/>
              </a:rPr>
              <a:t>Vangelo </a:t>
            </a:r>
            <a:r>
              <a:rPr sz="1500" spc="-5" dirty="0">
                <a:solidFill>
                  <a:srgbClr val="BF0000"/>
                </a:solidFill>
                <a:latin typeface="Calibri"/>
                <a:cs typeface="Calibri"/>
              </a:rPr>
              <a:t>di</a:t>
            </a:r>
            <a:r>
              <a:rPr sz="1500" spc="-8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500" spc="-5" dirty="0">
                <a:solidFill>
                  <a:srgbClr val="BF0000"/>
                </a:solidFill>
                <a:latin typeface="Calibri"/>
                <a:cs typeface="Calibri"/>
              </a:rPr>
              <a:t>Vangeli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85216" y="4443996"/>
            <a:ext cx="3175" cy="167640"/>
          </a:xfrm>
          <a:custGeom>
            <a:avLst/>
            <a:gdLst/>
            <a:ahLst/>
            <a:cxnLst/>
            <a:rect l="l" t="t" r="r" b="b"/>
            <a:pathLst>
              <a:path w="3175" h="167639">
                <a:moveTo>
                  <a:pt x="3035" y="164592"/>
                </a:moveTo>
                <a:lnTo>
                  <a:pt x="0" y="164592"/>
                </a:lnTo>
                <a:lnTo>
                  <a:pt x="0" y="167640"/>
                </a:lnTo>
                <a:lnTo>
                  <a:pt x="3035" y="167640"/>
                </a:lnTo>
                <a:lnTo>
                  <a:pt x="3035" y="164592"/>
                </a:lnTo>
                <a:close/>
              </a:path>
              <a:path w="3175" h="167639">
                <a:moveTo>
                  <a:pt x="3035" y="158496"/>
                </a:moveTo>
                <a:lnTo>
                  <a:pt x="0" y="158496"/>
                </a:lnTo>
                <a:lnTo>
                  <a:pt x="0" y="161544"/>
                </a:lnTo>
                <a:lnTo>
                  <a:pt x="3035" y="161544"/>
                </a:lnTo>
                <a:lnTo>
                  <a:pt x="3035" y="158496"/>
                </a:lnTo>
                <a:close/>
              </a:path>
              <a:path w="3175" h="167639">
                <a:moveTo>
                  <a:pt x="3035" y="152400"/>
                </a:moveTo>
                <a:lnTo>
                  <a:pt x="0" y="152400"/>
                </a:lnTo>
                <a:lnTo>
                  <a:pt x="0" y="155448"/>
                </a:lnTo>
                <a:lnTo>
                  <a:pt x="3035" y="155448"/>
                </a:lnTo>
                <a:lnTo>
                  <a:pt x="3035" y="152400"/>
                </a:lnTo>
                <a:close/>
              </a:path>
              <a:path w="3175" h="167639">
                <a:moveTo>
                  <a:pt x="3035" y="146304"/>
                </a:moveTo>
                <a:lnTo>
                  <a:pt x="0" y="146304"/>
                </a:lnTo>
                <a:lnTo>
                  <a:pt x="0" y="149352"/>
                </a:lnTo>
                <a:lnTo>
                  <a:pt x="3035" y="149352"/>
                </a:lnTo>
                <a:lnTo>
                  <a:pt x="3035" y="146304"/>
                </a:lnTo>
                <a:close/>
              </a:path>
              <a:path w="3175" h="167639">
                <a:moveTo>
                  <a:pt x="3035" y="140208"/>
                </a:moveTo>
                <a:lnTo>
                  <a:pt x="0" y="140208"/>
                </a:lnTo>
                <a:lnTo>
                  <a:pt x="0" y="143256"/>
                </a:lnTo>
                <a:lnTo>
                  <a:pt x="3035" y="143256"/>
                </a:lnTo>
                <a:lnTo>
                  <a:pt x="3035" y="140208"/>
                </a:lnTo>
                <a:close/>
              </a:path>
              <a:path w="3175" h="167639">
                <a:moveTo>
                  <a:pt x="3035" y="134112"/>
                </a:moveTo>
                <a:lnTo>
                  <a:pt x="0" y="134112"/>
                </a:lnTo>
                <a:lnTo>
                  <a:pt x="0" y="137160"/>
                </a:lnTo>
                <a:lnTo>
                  <a:pt x="3035" y="137160"/>
                </a:lnTo>
                <a:lnTo>
                  <a:pt x="3035" y="134112"/>
                </a:lnTo>
                <a:close/>
              </a:path>
              <a:path w="3175" h="167639">
                <a:moveTo>
                  <a:pt x="3035" y="128016"/>
                </a:moveTo>
                <a:lnTo>
                  <a:pt x="0" y="128016"/>
                </a:lnTo>
                <a:lnTo>
                  <a:pt x="0" y="131064"/>
                </a:lnTo>
                <a:lnTo>
                  <a:pt x="3035" y="131064"/>
                </a:lnTo>
                <a:lnTo>
                  <a:pt x="3035" y="128016"/>
                </a:lnTo>
                <a:close/>
              </a:path>
              <a:path w="3175" h="167639">
                <a:moveTo>
                  <a:pt x="3035" y="121920"/>
                </a:moveTo>
                <a:lnTo>
                  <a:pt x="0" y="121920"/>
                </a:lnTo>
                <a:lnTo>
                  <a:pt x="0" y="124968"/>
                </a:lnTo>
                <a:lnTo>
                  <a:pt x="3035" y="124968"/>
                </a:lnTo>
                <a:lnTo>
                  <a:pt x="3035" y="121920"/>
                </a:lnTo>
                <a:close/>
              </a:path>
              <a:path w="3175" h="167639">
                <a:moveTo>
                  <a:pt x="3035" y="115824"/>
                </a:moveTo>
                <a:lnTo>
                  <a:pt x="0" y="115824"/>
                </a:lnTo>
                <a:lnTo>
                  <a:pt x="0" y="118872"/>
                </a:lnTo>
                <a:lnTo>
                  <a:pt x="3035" y="118872"/>
                </a:lnTo>
                <a:lnTo>
                  <a:pt x="3035" y="115824"/>
                </a:lnTo>
                <a:close/>
              </a:path>
              <a:path w="3175" h="167639">
                <a:moveTo>
                  <a:pt x="3035" y="109728"/>
                </a:moveTo>
                <a:lnTo>
                  <a:pt x="0" y="109728"/>
                </a:lnTo>
                <a:lnTo>
                  <a:pt x="0" y="112776"/>
                </a:lnTo>
                <a:lnTo>
                  <a:pt x="3035" y="112776"/>
                </a:lnTo>
                <a:lnTo>
                  <a:pt x="3035" y="109728"/>
                </a:lnTo>
                <a:close/>
              </a:path>
              <a:path w="3175" h="167639">
                <a:moveTo>
                  <a:pt x="3035" y="103632"/>
                </a:moveTo>
                <a:lnTo>
                  <a:pt x="0" y="103632"/>
                </a:lnTo>
                <a:lnTo>
                  <a:pt x="0" y="106680"/>
                </a:lnTo>
                <a:lnTo>
                  <a:pt x="3035" y="106680"/>
                </a:lnTo>
                <a:lnTo>
                  <a:pt x="3035" y="103632"/>
                </a:lnTo>
                <a:close/>
              </a:path>
              <a:path w="3175" h="167639">
                <a:moveTo>
                  <a:pt x="3035" y="97536"/>
                </a:moveTo>
                <a:lnTo>
                  <a:pt x="0" y="97536"/>
                </a:lnTo>
                <a:lnTo>
                  <a:pt x="0" y="100584"/>
                </a:lnTo>
                <a:lnTo>
                  <a:pt x="3035" y="100584"/>
                </a:lnTo>
                <a:lnTo>
                  <a:pt x="3035" y="97536"/>
                </a:lnTo>
                <a:close/>
              </a:path>
              <a:path w="3175" h="167639">
                <a:moveTo>
                  <a:pt x="3035" y="91440"/>
                </a:moveTo>
                <a:lnTo>
                  <a:pt x="0" y="91440"/>
                </a:lnTo>
                <a:lnTo>
                  <a:pt x="0" y="94488"/>
                </a:lnTo>
                <a:lnTo>
                  <a:pt x="3035" y="94488"/>
                </a:lnTo>
                <a:lnTo>
                  <a:pt x="3035" y="91440"/>
                </a:lnTo>
                <a:close/>
              </a:path>
              <a:path w="3175" h="167639">
                <a:moveTo>
                  <a:pt x="3035" y="85344"/>
                </a:moveTo>
                <a:lnTo>
                  <a:pt x="0" y="85344"/>
                </a:lnTo>
                <a:lnTo>
                  <a:pt x="0" y="88392"/>
                </a:lnTo>
                <a:lnTo>
                  <a:pt x="3035" y="88392"/>
                </a:lnTo>
                <a:lnTo>
                  <a:pt x="3035" y="85344"/>
                </a:lnTo>
                <a:close/>
              </a:path>
              <a:path w="3175" h="167639">
                <a:moveTo>
                  <a:pt x="3035" y="79248"/>
                </a:moveTo>
                <a:lnTo>
                  <a:pt x="0" y="79248"/>
                </a:lnTo>
                <a:lnTo>
                  <a:pt x="0" y="82296"/>
                </a:lnTo>
                <a:lnTo>
                  <a:pt x="3035" y="82296"/>
                </a:lnTo>
                <a:lnTo>
                  <a:pt x="3035" y="79248"/>
                </a:lnTo>
                <a:close/>
              </a:path>
              <a:path w="3175" h="167639">
                <a:moveTo>
                  <a:pt x="3035" y="73152"/>
                </a:moveTo>
                <a:lnTo>
                  <a:pt x="0" y="73152"/>
                </a:lnTo>
                <a:lnTo>
                  <a:pt x="0" y="76200"/>
                </a:lnTo>
                <a:lnTo>
                  <a:pt x="3035" y="76200"/>
                </a:lnTo>
                <a:lnTo>
                  <a:pt x="3035" y="73152"/>
                </a:lnTo>
                <a:close/>
              </a:path>
              <a:path w="3175" h="167639">
                <a:moveTo>
                  <a:pt x="3035" y="67056"/>
                </a:moveTo>
                <a:lnTo>
                  <a:pt x="0" y="67056"/>
                </a:lnTo>
                <a:lnTo>
                  <a:pt x="0" y="70104"/>
                </a:lnTo>
                <a:lnTo>
                  <a:pt x="3035" y="70104"/>
                </a:lnTo>
                <a:lnTo>
                  <a:pt x="3035" y="67056"/>
                </a:lnTo>
                <a:close/>
              </a:path>
              <a:path w="3175" h="167639">
                <a:moveTo>
                  <a:pt x="3035" y="60960"/>
                </a:moveTo>
                <a:lnTo>
                  <a:pt x="0" y="60960"/>
                </a:lnTo>
                <a:lnTo>
                  <a:pt x="0" y="64008"/>
                </a:lnTo>
                <a:lnTo>
                  <a:pt x="3035" y="64008"/>
                </a:lnTo>
                <a:lnTo>
                  <a:pt x="3035" y="60960"/>
                </a:lnTo>
                <a:close/>
              </a:path>
              <a:path w="3175" h="167639">
                <a:moveTo>
                  <a:pt x="3035" y="54864"/>
                </a:moveTo>
                <a:lnTo>
                  <a:pt x="0" y="54864"/>
                </a:lnTo>
                <a:lnTo>
                  <a:pt x="0" y="57912"/>
                </a:lnTo>
                <a:lnTo>
                  <a:pt x="3035" y="57912"/>
                </a:lnTo>
                <a:lnTo>
                  <a:pt x="3035" y="54864"/>
                </a:lnTo>
                <a:close/>
              </a:path>
              <a:path w="3175" h="167639">
                <a:moveTo>
                  <a:pt x="3035" y="48768"/>
                </a:moveTo>
                <a:lnTo>
                  <a:pt x="0" y="48768"/>
                </a:lnTo>
                <a:lnTo>
                  <a:pt x="0" y="51816"/>
                </a:lnTo>
                <a:lnTo>
                  <a:pt x="3035" y="51816"/>
                </a:lnTo>
                <a:lnTo>
                  <a:pt x="3035" y="48768"/>
                </a:lnTo>
                <a:close/>
              </a:path>
              <a:path w="3175" h="167639">
                <a:moveTo>
                  <a:pt x="3035" y="42672"/>
                </a:moveTo>
                <a:lnTo>
                  <a:pt x="0" y="42672"/>
                </a:lnTo>
                <a:lnTo>
                  <a:pt x="0" y="45720"/>
                </a:lnTo>
                <a:lnTo>
                  <a:pt x="3035" y="45720"/>
                </a:lnTo>
                <a:lnTo>
                  <a:pt x="3035" y="42672"/>
                </a:lnTo>
                <a:close/>
              </a:path>
              <a:path w="3175" h="167639">
                <a:moveTo>
                  <a:pt x="3035" y="36576"/>
                </a:moveTo>
                <a:lnTo>
                  <a:pt x="0" y="36576"/>
                </a:lnTo>
                <a:lnTo>
                  <a:pt x="0" y="39624"/>
                </a:lnTo>
                <a:lnTo>
                  <a:pt x="3035" y="39624"/>
                </a:lnTo>
                <a:lnTo>
                  <a:pt x="3035" y="36576"/>
                </a:lnTo>
                <a:close/>
              </a:path>
              <a:path w="3175" h="167639">
                <a:moveTo>
                  <a:pt x="3035" y="30480"/>
                </a:moveTo>
                <a:lnTo>
                  <a:pt x="0" y="30480"/>
                </a:lnTo>
                <a:lnTo>
                  <a:pt x="0" y="33528"/>
                </a:lnTo>
                <a:lnTo>
                  <a:pt x="3035" y="33528"/>
                </a:lnTo>
                <a:lnTo>
                  <a:pt x="3035" y="30480"/>
                </a:lnTo>
                <a:close/>
              </a:path>
              <a:path w="3175" h="167639">
                <a:moveTo>
                  <a:pt x="3035" y="24384"/>
                </a:moveTo>
                <a:lnTo>
                  <a:pt x="0" y="24384"/>
                </a:lnTo>
                <a:lnTo>
                  <a:pt x="0" y="27432"/>
                </a:lnTo>
                <a:lnTo>
                  <a:pt x="3035" y="27432"/>
                </a:lnTo>
                <a:lnTo>
                  <a:pt x="3035" y="24384"/>
                </a:lnTo>
                <a:close/>
              </a:path>
              <a:path w="3175" h="167639">
                <a:moveTo>
                  <a:pt x="3035" y="18288"/>
                </a:moveTo>
                <a:lnTo>
                  <a:pt x="0" y="18288"/>
                </a:lnTo>
                <a:lnTo>
                  <a:pt x="0" y="21336"/>
                </a:lnTo>
                <a:lnTo>
                  <a:pt x="3035" y="21336"/>
                </a:lnTo>
                <a:lnTo>
                  <a:pt x="3035" y="18288"/>
                </a:lnTo>
                <a:close/>
              </a:path>
              <a:path w="3175" h="167639">
                <a:moveTo>
                  <a:pt x="3035" y="12192"/>
                </a:moveTo>
                <a:lnTo>
                  <a:pt x="0" y="12192"/>
                </a:lnTo>
                <a:lnTo>
                  <a:pt x="0" y="15240"/>
                </a:lnTo>
                <a:lnTo>
                  <a:pt x="3035" y="15240"/>
                </a:lnTo>
                <a:lnTo>
                  <a:pt x="3035" y="12192"/>
                </a:lnTo>
                <a:close/>
              </a:path>
              <a:path w="3175" h="167639">
                <a:moveTo>
                  <a:pt x="3035" y="6096"/>
                </a:moveTo>
                <a:lnTo>
                  <a:pt x="0" y="6096"/>
                </a:lnTo>
                <a:lnTo>
                  <a:pt x="0" y="9144"/>
                </a:lnTo>
                <a:lnTo>
                  <a:pt x="3035" y="9144"/>
                </a:lnTo>
                <a:lnTo>
                  <a:pt x="3035" y="6096"/>
                </a:lnTo>
                <a:close/>
              </a:path>
              <a:path w="3175" h="167639">
                <a:moveTo>
                  <a:pt x="3035" y="0"/>
                </a:moveTo>
                <a:lnTo>
                  <a:pt x="0" y="0"/>
                </a:lnTo>
                <a:lnTo>
                  <a:pt x="0" y="3048"/>
                </a:lnTo>
                <a:lnTo>
                  <a:pt x="3035" y="3048"/>
                </a:lnTo>
                <a:lnTo>
                  <a:pt x="3035" y="0"/>
                </a:lnTo>
                <a:close/>
              </a:path>
            </a:pathLst>
          </a:custGeom>
          <a:solidFill>
            <a:srgbClr val="D8D8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086600" y="4425708"/>
            <a:ext cx="3175" cy="180340"/>
          </a:xfrm>
          <a:custGeom>
            <a:avLst/>
            <a:gdLst/>
            <a:ahLst/>
            <a:cxnLst/>
            <a:rect l="l" t="t" r="r" b="b"/>
            <a:pathLst>
              <a:path w="3175" h="180339">
                <a:moveTo>
                  <a:pt x="3048" y="176784"/>
                </a:moveTo>
                <a:lnTo>
                  <a:pt x="0" y="176784"/>
                </a:lnTo>
                <a:lnTo>
                  <a:pt x="0" y="179832"/>
                </a:lnTo>
                <a:lnTo>
                  <a:pt x="3048" y="179832"/>
                </a:lnTo>
                <a:lnTo>
                  <a:pt x="3048" y="176784"/>
                </a:lnTo>
                <a:close/>
              </a:path>
              <a:path w="3175" h="180339">
                <a:moveTo>
                  <a:pt x="3048" y="170688"/>
                </a:moveTo>
                <a:lnTo>
                  <a:pt x="0" y="170688"/>
                </a:lnTo>
                <a:lnTo>
                  <a:pt x="0" y="173736"/>
                </a:lnTo>
                <a:lnTo>
                  <a:pt x="3048" y="173736"/>
                </a:lnTo>
                <a:lnTo>
                  <a:pt x="3048" y="170688"/>
                </a:lnTo>
                <a:close/>
              </a:path>
              <a:path w="3175" h="180339">
                <a:moveTo>
                  <a:pt x="3048" y="164592"/>
                </a:moveTo>
                <a:lnTo>
                  <a:pt x="0" y="164592"/>
                </a:lnTo>
                <a:lnTo>
                  <a:pt x="0" y="167640"/>
                </a:lnTo>
                <a:lnTo>
                  <a:pt x="3048" y="167640"/>
                </a:lnTo>
                <a:lnTo>
                  <a:pt x="3048" y="164592"/>
                </a:lnTo>
                <a:close/>
              </a:path>
              <a:path w="3175" h="180339">
                <a:moveTo>
                  <a:pt x="3048" y="158496"/>
                </a:moveTo>
                <a:lnTo>
                  <a:pt x="0" y="158496"/>
                </a:lnTo>
                <a:lnTo>
                  <a:pt x="0" y="161544"/>
                </a:lnTo>
                <a:lnTo>
                  <a:pt x="3048" y="161544"/>
                </a:lnTo>
                <a:lnTo>
                  <a:pt x="3048" y="158496"/>
                </a:lnTo>
                <a:close/>
              </a:path>
              <a:path w="3175" h="180339">
                <a:moveTo>
                  <a:pt x="3048" y="152400"/>
                </a:moveTo>
                <a:lnTo>
                  <a:pt x="0" y="152400"/>
                </a:lnTo>
                <a:lnTo>
                  <a:pt x="0" y="155448"/>
                </a:lnTo>
                <a:lnTo>
                  <a:pt x="3048" y="155448"/>
                </a:lnTo>
                <a:lnTo>
                  <a:pt x="3048" y="152400"/>
                </a:lnTo>
                <a:close/>
              </a:path>
              <a:path w="3175" h="180339">
                <a:moveTo>
                  <a:pt x="3048" y="146304"/>
                </a:moveTo>
                <a:lnTo>
                  <a:pt x="0" y="146304"/>
                </a:lnTo>
                <a:lnTo>
                  <a:pt x="0" y="149352"/>
                </a:lnTo>
                <a:lnTo>
                  <a:pt x="3048" y="149352"/>
                </a:lnTo>
                <a:lnTo>
                  <a:pt x="3048" y="146304"/>
                </a:lnTo>
                <a:close/>
              </a:path>
              <a:path w="3175" h="180339">
                <a:moveTo>
                  <a:pt x="3048" y="140208"/>
                </a:moveTo>
                <a:lnTo>
                  <a:pt x="0" y="140208"/>
                </a:lnTo>
                <a:lnTo>
                  <a:pt x="0" y="143256"/>
                </a:lnTo>
                <a:lnTo>
                  <a:pt x="3048" y="143256"/>
                </a:lnTo>
                <a:lnTo>
                  <a:pt x="3048" y="140208"/>
                </a:lnTo>
                <a:close/>
              </a:path>
              <a:path w="3175" h="180339">
                <a:moveTo>
                  <a:pt x="3048" y="134112"/>
                </a:moveTo>
                <a:lnTo>
                  <a:pt x="0" y="134112"/>
                </a:lnTo>
                <a:lnTo>
                  <a:pt x="0" y="137160"/>
                </a:lnTo>
                <a:lnTo>
                  <a:pt x="3048" y="137160"/>
                </a:lnTo>
                <a:lnTo>
                  <a:pt x="3048" y="134112"/>
                </a:lnTo>
                <a:close/>
              </a:path>
              <a:path w="3175" h="180339">
                <a:moveTo>
                  <a:pt x="3048" y="128016"/>
                </a:moveTo>
                <a:lnTo>
                  <a:pt x="0" y="128016"/>
                </a:lnTo>
                <a:lnTo>
                  <a:pt x="0" y="131064"/>
                </a:lnTo>
                <a:lnTo>
                  <a:pt x="3048" y="131064"/>
                </a:lnTo>
                <a:lnTo>
                  <a:pt x="3048" y="128016"/>
                </a:lnTo>
                <a:close/>
              </a:path>
              <a:path w="3175" h="180339">
                <a:moveTo>
                  <a:pt x="3048" y="121920"/>
                </a:moveTo>
                <a:lnTo>
                  <a:pt x="0" y="121920"/>
                </a:lnTo>
                <a:lnTo>
                  <a:pt x="0" y="124968"/>
                </a:lnTo>
                <a:lnTo>
                  <a:pt x="3048" y="124968"/>
                </a:lnTo>
                <a:lnTo>
                  <a:pt x="3048" y="121920"/>
                </a:lnTo>
                <a:close/>
              </a:path>
              <a:path w="3175" h="180339">
                <a:moveTo>
                  <a:pt x="3048" y="115824"/>
                </a:moveTo>
                <a:lnTo>
                  <a:pt x="0" y="115824"/>
                </a:lnTo>
                <a:lnTo>
                  <a:pt x="0" y="118872"/>
                </a:lnTo>
                <a:lnTo>
                  <a:pt x="3048" y="118872"/>
                </a:lnTo>
                <a:lnTo>
                  <a:pt x="3048" y="115824"/>
                </a:lnTo>
                <a:close/>
              </a:path>
              <a:path w="3175" h="180339">
                <a:moveTo>
                  <a:pt x="3048" y="109728"/>
                </a:moveTo>
                <a:lnTo>
                  <a:pt x="0" y="109728"/>
                </a:lnTo>
                <a:lnTo>
                  <a:pt x="0" y="112776"/>
                </a:lnTo>
                <a:lnTo>
                  <a:pt x="3048" y="112776"/>
                </a:lnTo>
                <a:lnTo>
                  <a:pt x="3048" y="109728"/>
                </a:lnTo>
                <a:close/>
              </a:path>
              <a:path w="3175" h="180339">
                <a:moveTo>
                  <a:pt x="3048" y="103632"/>
                </a:moveTo>
                <a:lnTo>
                  <a:pt x="0" y="103632"/>
                </a:lnTo>
                <a:lnTo>
                  <a:pt x="0" y="106680"/>
                </a:lnTo>
                <a:lnTo>
                  <a:pt x="3048" y="106680"/>
                </a:lnTo>
                <a:lnTo>
                  <a:pt x="3048" y="103632"/>
                </a:lnTo>
                <a:close/>
              </a:path>
              <a:path w="3175" h="180339">
                <a:moveTo>
                  <a:pt x="3048" y="97536"/>
                </a:moveTo>
                <a:lnTo>
                  <a:pt x="0" y="97536"/>
                </a:lnTo>
                <a:lnTo>
                  <a:pt x="0" y="100584"/>
                </a:lnTo>
                <a:lnTo>
                  <a:pt x="3048" y="100584"/>
                </a:lnTo>
                <a:lnTo>
                  <a:pt x="3048" y="97536"/>
                </a:lnTo>
                <a:close/>
              </a:path>
              <a:path w="3175" h="180339">
                <a:moveTo>
                  <a:pt x="3048" y="91440"/>
                </a:moveTo>
                <a:lnTo>
                  <a:pt x="0" y="91440"/>
                </a:lnTo>
                <a:lnTo>
                  <a:pt x="0" y="94488"/>
                </a:lnTo>
                <a:lnTo>
                  <a:pt x="3048" y="94488"/>
                </a:lnTo>
                <a:lnTo>
                  <a:pt x="3048" y="91440"/>
                </a:lnTo>
                <a:close/>
              </a:path>
              <a:path w="3175" h="180339">
                <a:moveTo>
                  <a:pt x="3048" y="85344"/>
                </a:moveTo>
                <a:lnTo>
                  <a:pt x="0" y="85344"/>
                </a:lnTo>
                <a:lnTo>
                  <a:pt x="0" y="88392"/>
                </a:lnTo>
                <a:lnTo>
                  <a:pt x="3048" y="88392"/>
                </a:lnTo>
                <a:lnTo>
                  <a:pt x="3048" y="85344"/>
                </a:lnTo>
                <a:close/>
              </a:path>
              <a:path w="3175" h="180339">
                <a:moveTo>
                  <a:pt x="3048" y="79248"/>
                </a:moveTo>
                <a:lnTo>
                  <a:pt x="0" y="79248"/>
                </a:lnTo>
                <a:lnTo>
                  <a:pt x="0" y="82296"/>
                </a:lnTo>
                <a:lnTo>
                  <a:pt x="3048" y="82296"/>
                </a:lnTo>
                <a:lnTo>
                  <a:pt x="3048" y="79248"/>
                </a:lnTo>
                <a:close/>
              </a:path>
              <a:path w="3175" h="180339">
                <a:moveTo>
                  <a:pt x="3048" y="73152"/>
                </a:moveTo>
                <a:lnTo>
                  <a:pt x="0" y="73152"/>
                </a:lnTo>
                <a:lnTo>
                  <a:pt x="0" y="76200"/>
                </a:lnTo>
                <a:lnTo>
                  <a:pt x="3048" y="76200"/>
                </a:lnTo>
                <a:lnTo>
                  <a:pt x="3048" y="73152"/>
                </a:lnTo>
                <a:close/>
              </a:path>
              <a:path w="3175" h="180339">
                <a:moveTo>
                  <a:pt x="3048" y="67056"/>
                </a:moveTo>
                <a:lnTo>
                  <a:pt x="0" y="67056"/>
                </a:lnTo>
                <a:lnTo>
                  <a:pt x="0" y="70104"/>
                </a:lnTo>
                <a:lnTo>
                  <a:pt x="3048" y="70104"/>
                </a:lnTo>
                <a:lnTo>
                  <a:pt x="3048" y="67056"/>
                </a:lnTo>
                <a:close/>
              </a:path>
              <a:path w="3175" h="180339">
                <a:moveTo>
                  <a:pt x="3048" y="60960"/>
                </a:moveTo>
                <a:lnTo>
                  <a:pt x="0" y="60960"/>
                </a:lnTo>
                <a:lnTo>
                  <a:pt x="0" y="64008"/>
                </a:lnTo>
                <a:lnTo>
                  <a:pt x="3048" y="64008"/>
                </a:lnTo>
                <a:lnTo>
                  <a:pt x="3048" y="60960"/>
                </a:lnTo>
                <a:close/>
              </a:path>
              <a:path w="3175" h="180339">
                <a:moveTo>
                  <a:pt x="3048" y="54864"/>
                </a:moveTo>
                <a:lnTo>
                  <a:pt x="0" y="54864"/>
                </a:lnTo>
                <a:lnTo>
                  <a:pt x="0" y="57912"/>
                </a:lnTo>
                <a:lnTo>
                  <a:pt x="3048" y="57912"/>
                </a:lnTo>
                <a:lnTo>
                  <a:pt x="3048" y="54864"/>
                </a:lnTo>
                <a:close/>
              </a:path>
              <a:path w="3175" h="180339">
                <a:moveTo>
                  <a:pt x="3048" y="48768"/>
                </a:moveTo>
                <a:lnTo>
                  <a:pt x="0" y="48768"/>
                </a:lnTo>
                <a:lnTo>
                  <a:pt x="0" y="51816"/>
                </a:lnTo>
                <a:lnTo>
                  <a:pt x="3048" y="51816"/>
                </a:lnTo>
                <a:lnTo>
                  <a:pt x="3048" y="48768"/>
                </a:lnTo>
                <a:close/>
              </a:path>
              <a:path w="3175" h="180339">
                <a:moveTo>
                  <a:pt x="3048" y="42672"/>
                </a:moveTo>
                <a:lnTo>
                  <a:pt x="0" y="42672"/>
                </a:lnTo>
                <a:lnTo>
                  <a:pt x="0" y="45720"/>
                </a:lnTo>
                <a:lnTo>
                  <a:pt x="3048" y="45720"/>
                </a:lnTo>
                <a:lnTo>
                  <a:pt x="3048" y="42672"/>
                </a:lnTo>
                <a:close/>
              </a:path>
              <a:path w="3175" h="180339">
                <a:moveTo>
                  <a:pt x="3048" y="36576"/>
                </a:moveTo>
                <a:lnTo>
                  <a:pt x="0" y="36576"/>
                </a:lnTo>
                <a:lnTo>
                  <a:pt x="0" y="39624"/>
                </a:lnTo>
                <a:lnTo>
                  <a:pt x="3048" y="39624"/>
                </a:lnTo>
                <a:lnTo>
                  <a:pt x="3048" y="36576"/>
                </a:lnTo>
                <a:close/>
              </a:path>
              <a:path w="3175" h="180339">
                <a:moveTo>
                  <a:pt x="3048" y="30480"/>
                </a:moveTo>
                <a:lnTo>
                  <a:pt x="0" y="30480"/>
                </a:lnTo>
                <a:lnTo>
                  <a:pt x="0" y="33528"/>
                </a:lnTo>
                <a:lnTo>
                  <a:pt x="3048" y="33528"/>
                </a:lnTo>
                <a:lnTo>
                  <a:pt x="3048" y="30480"/>
                </a:lnTo>
                <a:close/>
              </a:path>
              <a:path w="3175" h="180339">
                <a:moveTo>
                  <a:pt x="3048" y="24384"/>
                </a:moveTo>
                <a:lnTo>
                  <a:pt x="0" y="24384"/>
                </a:lnTo>
                <a:lnTo>
                  <a:pt x="0" y="27432"/>
                </a:lnTo>
                <a:lnTo>
                  <a:pt x="3048" y="27432"/>
                </a:lnTo>
                <a:lnTo>
                  <a:pt x="3048" y="24384"/>
                </a:lnTo>
                <a:close/>
              </a:path>
              <a:path w="3175" h="180339">
                <a:moveTo>
                  <a:pt x="3048" y="18288"/>
                </a:moveTo>
                <a:lnTo>
                  <a:pt x="0" y="18288"/>
                </a:lnTo>
                <a:lnTo>
                  <a:pt x="0" y="21336"/>
                </a:lnTo>
                <a:lnTo>
                  <a:pt x="3048" y="21336"/>
                </a:lnTo>
                <a:lnTo>
                  <a:pt x="3048" y="18288"/>
                </a:lnTo>
                <a:close/>
              </a:path>
              <a:path w="3175" h="180339">
                <a:moveTo>
                  <a:pt x="3048" y="12192"/>
                </a:moveTo>
                <a:lnTo>
                  <a:pt x="0" y="12192"/>
                </a:lnTo>
                <a:lnTo>
                  <a:pt x="0" y="15240"/>
                </a:lnTo>
                <a:lnTo>
                  <a:pt x="3048" y="15240"/>
                </a:lnTo>
                <a:lnTo>
                  <a:pt x="3048" y="12192"/>
                </a:lnTo>
                <a:close/>
              </a:path>
              <a:path w="3175" h="180339">
                <a:moveTo>
                  <a:pt x="3048" y="6096"/>
                </a:moveTo>
                <a:lnTo>
                  <a:pt x="0" y="6096"/>
                </a:lnTo>
                <a:lnTo>
                  <a:pt x="0" y="9144"/>
                </a:lnTo>
                <a:lnTo>
                  <a:pt x="3048" y="9144"/>
                </a:lnTo>
                <a:lnTo>
                  <a:pt x="3048" y="6096"/>
                </a:lnTo>
                <a:close/>
              </a:path>
              <a:path w="3175" h="180339">
                <a:moveTo>
                  <a:pt x="3048" y="0"/>
                </a:moveTo>
                <a:lnTo>
                  <a:pt x="0" y="0"/>
                </a:lnTo>
                <a:lnTo>
                  <a:pt x="0" y="3048"/>
                </a:lnTo>
                <a:lnTo>
                  <a:pt x="3048" y="3048"/>
                </a:lnTo>
                <a:lnTo>
                  <a:pt x="3048" y="0"/>
                </a:lnTo>
                <a:close/>
              </a:path>
            </a:pathLst>
          </a:custGeom>
          <a:solidFill>
            <a:srgbClr val="D8D8D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586740" y="566928"/>
          <a:ext cx="6493506" cy="405230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326765"/>
                <a:gridCol w="792479"/>
                <a:gridCol w="792479"/>
                <a:gridCol w="792479"/>
                <a:gridCol w="789304"/>
              </a:tblGrid>
              <a:tr h="222504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0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lava i piedi dei</a:t>
                      </a:r>
                      <a:r>
                        <a:rPr sz="9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discepoli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0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13:1-20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La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cena del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Signore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26:26-29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14:22-25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22:14-20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predice il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suo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tradimento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26:21-25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14:18-21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22:21-23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13:21-26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Tradimento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di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Giuda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13:27-30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Un nuovo</a:t>
                      </a:r>
                      <a:r>
                        <a:rPr sz="9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comandamento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13:31-35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4028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Discussione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sul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discepolo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più</a:t>
                      </a:r>
                      <a:r>
                        <a:rPr sz="9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grande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22:24-30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predice la fuga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dei discepoli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26:31-32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14:27-28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prega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per</a:t>
                      </a:r>
                      <a:r>
                        <a:rPr sz="9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Pietro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22:31-32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predice il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suo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 rinnegamento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26:33-35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14:29-31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22:33-34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13:36-38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prepara i</a:t>
                      </a:r>
                      <a:r>
                        <a:rPr sz="9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discepoli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22:35-38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conforta i</a:t>
                      </a:r>
                      <a:r>
                        <a:rPr sz="9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discepoli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14:1-30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Cantano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un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inno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 finale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26:30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14:26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14:31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Il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discorso d'addio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15:1-16:33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prega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per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i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suoi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discepoli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17:1-26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Le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guardie entrano nel</a:t>
                      </a:r>
                      <a:r>
                        <a:rPr sz="9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Getsemani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26:36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14:32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22:39-40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18:1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prega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nel Getsemani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26:36-46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14:32-42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22:40-46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Folla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arriva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all'arresto </a:t>
                      </a:r>
                      <a:r>
                        <a:rPr sz="900" spc="5" dirty="0">
                          <a:latin typeface="Calibri"/>
                          <a:cs typeface="Calibri"/>
                        </a:rPr>
                        <a:t>di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Gesù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26:47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14;43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18:2-3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2503">
                <a:tc>
                  <a:txBody>
                    <a:bodyPr/>
                    <a:lstStyle/>
                    <a:p>
                      <a:pPr marL="4445">
                        <a:lnSpc>
                          <a:spcPts val="103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Giuda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tradisce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con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un</a:t>
                      </a:r>
                      <a:r>
                        <a:rPr sz="9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bacio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952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3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26:48-50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3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14:44-45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3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22:47-48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952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24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30365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La visita dei</a:t>
            </a:r>
            <a:r>
              <a:rPr sz="1400" b="1" spc="-8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Magi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58280" cy="324612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269490" marR="56515" algn="just">
              <a:lnSpc>
                <a:spcPct val="101400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Dopo la nascita di Gesù </a:t>
            </a:r>
            <a:r>
              <a:rPr sz="900" spc="-5" dirty="0">
                <a:latin typeface="Verdana"/>
                <a:cs typeface="Verdana"/>
              </a:rPr>
              <a:t>arrivarono </a:t>
            </a:r>
            <a:r>
              <a:rPr sz="900" dirty="0">
                <a:latin typeface="Verdana"/>
                <a:cs typeface="Verdana"/>
              </a:rPr>
              <a:t>a Gerusalemme </a:t>
            </a:r>
            <a:r>
              <a:rPr sz="900" spc="-5" dirty="0">
                <a:latin typeface="Verdana"/>
                <a:cs typeface="Verdana"/>
              </a:rPr>
              <a:t>alcuni uomini  </a:t>
            </a:r>
            <a:r>
              <a:rPr sz="900" dirty="0">
                <a:latin typeface="Verdana"/>
                <a:cs typeface="Verdana"/>
              </a:rPr>
              <a:t>sapienti, i Magi, che </a:t>
            </a:r>
            <a:r>
              <a:rPr sz="900" spc="-5" dirty="0">
                <a:latin typeface="Verdana"/>
                <a:cs typeface="Verdana"/>
              </a:rPr>
              <a:t>venivano </a:t>
            </a:r>
            <a:r>
              <a:rPr sz="900" dirty="0">
                <a:latin typeface="Verdana"/>
                <a:cs typeface="Verdana"/>
              </a:rPr>
              <a:t>dall’oriente e domandarono: «Dove si  trova </a:t>
            </a:r>
            <a:r>
              <a:rPr sz="900" spc="-5" dirty="0">
                <a:latin typeface="Verdana"/>
                <a:cs typeface="Verdana"/>
              </a:rPr>
              <a:t>quel bambino </a:t>
            </a:r>
            <a:r>
              <a:rPr sz="900" dirty="0">
                <a:latin typeface="Verdana"/>
                <a:cs typeface="Verdana"/>
              </a:rPr>
              <a:t>che è </a:t>
            </a:r>
            <a:r>
              <a:rPr sz="900" spc="-5" dirty="0">
                <a:latin typeface="Verdana"/>
                <a:cs typeface="Verdana"/>
              </a:rPr>
              <a:t>nato </a:t>
            </a:r>
            <a:r>
              <a:rPr sz="900" dirty="0">
                <a:latin typeface="Verdana"/>
                <a:cs typeface="Verdana"/>
              </a:rPr>
              <a:t>da </a:t>
            </a:r>
            <a:r>
              <a:rPr sz="900" spc="-5" dirty="0">
                <a:latin typeface="Verdana"/>
                <a:cs typeface="Verdana"/>
              </a:rPr>
              <a:t>poco, </a:t>
            </a:r>
            <a:r>
              <a:rPr sz="900" dirty="0">
                <a:latin typeface="Verdana"/>
                <a:cs typeface="Verdana"/>
              </a:rPr>
              <a:t>il re dei Giudei? </a:t>
            </a:r>
            <a:r>
              <a:rPr sz="900" spc="-5" dirty="0">
                <a:latin typeface="Verdana"/>
                <a:cs typeface="Verdana"/>
              </a:rPr>
              <a:t>In </a:t>
            </a:r>
            <a:r>
              <a:rPr sz="900" dirty="0">
                <a:latin typeface="Verdana"/>
                <a:cs typeface="Verdana"/>
              </a:rPr>
              <a:t>oriente  abbiamo </a:t>
            </a:r>
            <a:r>
              <a:rPr sz="900" spc="-5" dirty="0">
                <a:latin typeface="Verdana"/>
                <a:cs typeface="Verdana"/>
              </a:rPr>
              <a:t>visto apparire </a:t>
            </a:r>
            <a:r>
              <a:rPr sz="900" dirty="0">
                <a:latin typeface="Verdana"/>
                <a:cs typeface="Verdana"/>
              </a:rPr>
              <a:t>la sua stella e siamo </a:t>
            </a:r>
            <a:r>
              <a:rPr sz="900" spc="-5" dirty="0">
                <a:latin typeface="Verdana"/>
                <a:cs typeface="Verdana"/>
              </a:rPr>
              <a:t>venuti qui </a:t>
            </a:r>
            <a:r>
              <a:rPr sz="900" dirty="0">
                <a:latin typeface="Verdana"/>
                <a:cs typeface="Verdana"/>
              </a:rPr>
              <a:t>per onorarlo e  adorarlo».</a:t>
            </a:r>
            <a:endParaRPr sz="900">
              <a:latin typeface="Verdana"/>
              <a:cs typeface="Verdana"/>
            </a:endParaRPr>
          </a:p>
          <a:p>
            <a:pPr marL="2269490" marR="57150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All’udire queste parole, il re </a:t>
            </a:r>
            <a:r>
              <a:rPr sz="900" spc="-5" dirty="0">
                <a:latin typeface="Verdana"/>
                <a:cs typeface="Verdana"/>
              </a:rPr>
              <a:t>Erode restò turbato </a:t>
            </a:r>
            <a:r>
              <a:rPr sz="900" dirty="0">
                <a:latin typeface="Verdana"/>
                <a:cs typeface="Verdana"/>
              </a:rPr>
              <a:t>e con lui </a:t>
            </a:r>
            <a:r>
              <a:rPr sz="900" spc="-5" dirty="0">
                <a:latin typeface="Verdana"/>
                <a:cs typeface="Verdana"/>
              </a:rPr>
              <a:t>tutta  </a:t>
            </a:r>
            <a:r>
              <a:rPr sz="900" dirty="0">
                <a:latin typeface="Verdana"/>
                <a:cs typeface="Verdana"/>
              </a:rPr>
              <a:t>Gerusalemme. </a:t>
            </a:r>
            <a:r>
              <a:rPr sz="900" spc="-5" dirty="0">
                <a:latin typeface="Verdana"/>
                <a:cs typeface="Verdana"/>
              </a:rPr>
              <a:t>Radunò </a:t>
            </a:r>
            <a:r>
              <a:rPr sz="900" dirty="0">
                <a:latin typeface="Verdana"/>
                <a:cs typeface="Verdana"/>
              </a:rPr>
              <a:t>tutti i capi dei sacerdoti e i maestri della Legge, e  domandò </a:t>
            </a:r>
            <a:r>
              <a:rPr sz="900" spc="-5" dirty="0">
                <a:latin typeface="Verdana"/>
                <a:cs typeface="Verdana"/>
              </a:rPr>
              <a:t>loro: </a:t>
            </a:r>
            <a:r>
              <a:rPr sz="900" dirty="0">
                <a:latin typeface="Verdana"/>
                <a:cs typeface="Verdana"/>
              </a:rPr>
              <a:t>«In quale luogo deve </a:t>
            </a:r>
            <a:r>
              <a:rPr sz="900" spc="-5" dirty="0">
                <a:latin typeface="Verdana"/>
                <a:cs typeface="Verdana"/>
              </a:rPr>
              <a:t>nascere </a:t>
            </a:r>
            <a:r>
              <a:rPr sz="900" dirty="0">
                <a:latin typeface="Verdana"/>
                <a:cs typeface="Verdana"/>
              </a:rPr>
              <a:t>il Messia?». Essi</a:t>
            </a:r>
            <a:r>
              <a:rPr sz="900" spc="3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risposero:</a:t>
            </a:r>
            <a:endParaRPr sz="900">
              <a:latin typeface="Verdana"/>
              <a:cs typeface="Verdana"/>
            </a:endParaRPr>
          </a:p>
          <a:p>
            <a:pPr marL="2269490" marR="59690" algn="just">
              <a:lnSpc>
                <a:spcPct val="101099"/>
              </a:lnSpc>
              <a:spcBef>
                <a:spcPts val="10"/>
              </a:spcBef>
            </a:pPr>
            <a:r>
              <a:rPr sz="900" dirty="0">
                <a:latin typeface="Verdana"/>
                <a:cs typeface="Verdana"/>
              </a:rPr>
              <a:t>«A Betlemme, nella </a:t>
            </a:r>
            <a:r>
              <a:rPr sz="900" spc="-5" dirty="0">
                <a:latin typeface="Verdana"/>
                <a:cs typeface="Verdana"/>
              </a:rPr>
              <a:t>regione </a:t>
            </a:r>
            <a:r>
              <a:rPr sz="900" dirty="0">
                <a:latin typeface="Verdana"/>
                <a:cs typeface="Verdana"/>
              </a:rPr>
              <a:t>della Giudea, perché così è scritto </a:t>
            </a:r>
            <a:r>
              <a:rPr sz="900" spc="-5" dirty="0">
                <a:latin typeface="Verdana"/>
                <a:cs typeface="Verdana"/>
              </a:rPr>
              <a:t>per  mezzo </a:t>
            </a:r>
            <a:r>
              <a:rPr sz="900" dirty="0">
                <a:latin typeface="Verdana"/>
                <a:cs typeface="Verdana"/>
              </a:rPr>
              <a:t>del profeta </a:t>
            </a:r>
            <a:r>
              <a:rPr sz="900" spc="-5" dirty="0">
                <a:latin typeface="Verdana"/>
                <a:cs typeface="Verdana"/>
              </a:rPr>
              <a:t>Michea».</a:t>
            </a:r>
            <a:endParaRPr sz="900">
              <a:latin typeface="Verdana"/>
              <a:cs typeface="Verdana"/>
            </a:endParaRPr>
          </a:p>
          <a:p>
            <a:pPr marL="2269490" marR="5080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Allora </a:t>
            </a:r>
            <a:r>
              <a:rPr sz="900" spc="-5" dirty="0">
                <a:latin typeface="Verdana"/>
                <a:cs typeface="Verdana"/>
              </a:rPr>
              <a:t>Erode, </a:t>
            </a:r>
            <a:r>
              <a:rPr sz="900" dirty="0">
                <a:latin typeface="Verdana"/>
                <a:cs typeface="Verdana"/>
              </a:rPr>
              <a:t>chiamati </a:t>
            </a:r>
            <a:r>
              <a:rPr sz="900" spc="-5" dirty="0">
                <a:latin typeface="Verdana"/>
                <a:cs typeface="Verdana"/>
              </a:rPr>
              <a:t>segretamente </a:t>
            </a:r>
            <a:r>
              <a:rPr sz="900" dirty="0">
                <a:latin typeface="Verdana"/>
                <a:cs typeface="Verdana"/>
              </a:rPr>
              <a:t>i Magi, si </a:t>
            </a:r>
            <a:r>
              <a:rPr sz="900" spc="-5" dirty="0">
                <a:latin typeface="Verdana"/>
                <a:cs typeface="Verdana"/>
              </a:rPr>
              <a:t>fece dire </a:t>
            </a:r>
            <a:r>
              <a:rPr sz="900" dirty="0">
                <a:latin typeface="Verdana"/>
                <a:cs typeface="Verdana"/>
              </a:rPr>
              <a:t>con </a:t>
            </a:r>
            <a:r>
              <a:rPr sz="900" spc="-5" dirty="0">
                <a:latin typeface="Verdana"/>
                <a:cs typeface="Verdana"/>
              </a:rPr>
              <a:t>esattezza </a:t>
            </a:r>
            <a:r>
              <a:rPr sz="900" dirty="0">
                <a:latin typeface="Verdana"/>
                <a:cs typeface="Verdana"/>
              </a:rPr>
              <a:t>da  loro il </a:t>
            </a:r>
            <a:r>
              <a:rPr sz="900" spc="-5" dirty="0">
                <a:latin typeface="Verdana"/>
                <a:cs typeface="Verdana"/>
              </a:rPr>
              <a:t>tempo </a:t>
            </a:r>
            <a:r>
              <a:rPr sz="900" dirty="0">
                <a:latin typeface="Verdana"/>
                <a:cs typeface="Verdana"/>
              </a:rPr>
              <a:t>in cui era </a:t>
            </a:r>
            <a:r>
              <a:rPr sz="900" spc="-5" dirty="0">
                <a:latin typeface="Verdana"/>
                <a:cs typeface="Verdana"/>
              </a:rPr>
              <a:t>apparsa </a:t>
            </a:r>
            <a:r>
              <a:rPr sz="900" dirty="0">
                <a:latin typeface="Verdana"/>
                <a:cs typeface="Verdana"/>
              </a:rPr>
              <a:t>la stella e li </a:t>
            </a:r>
            <a:r>
              <a:rPr sz="900" spc="-5" dirty="0">
                <a:latin typeface="Verdana"/>
                <a:cs typeface="Verdana"/>
              </a:rPr>
              <a:t>inviò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Betlemme</a:t>
            </a:r>
            <a:r>
              <a:rPr sz="900" spc="8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esortandoli:</a:t>
            </a:r>
            <a:endParaRPr sz="900">
              <a:latin typeface="Verdana"/>
              <a:cs typeface="Verdana"/>
            </a:endParaRPr>
          </a:p>
          <a:p>
            <a:pPr marL="2269490" marR="57150" algn="just">
              <a:lnSpc>
                <a:spcPct val="101099"/>
              </a:lnSpc>
            </a:pPr>
            <a:r>
              <a:rPr sz="900" spc="-5" dirty="0">
                <a:latin typeface="Verdana"/>
                <a:cs typeface="Verdana"/>
              </a:rPr>
              <a:t>«Andate </a:t>
            </a:r>
            <a:r>
              <a:rPr sz="900" dirty="0">
                <a:latin typeface="Verdana"/>
                <a:cs typeface="Verdana"/>
              </a:rPr>
              <a:t>e informatevi </a:t>
            </a:r>
            <a:r>
              <a:rPr sz="900" spc="-5" dirty="0">
                <a:latin typeface="Verdana"/>
                <a:cs typeface="Verdana"/>
              </a:rPr>
              <a:t>accuratamente </a:t>
            </a:r>
            <a:r>
              <a:rPr sz="900" dirty="0">
                <a:latin typeface="Verdana"/>
                <a:cs typeface="Verdana"/>
              </a:rPr>
              <a:t>del bambino e,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l’avrete  trovato, fatemelo </a:t>
            </a:r>
            <a:r>
              <a:rPr sz="900" spc="-5" dirty="0">
                <a:latin typeface="Verdana"/>
                <a:cs typeface="Verdana"/>
              </a:rPr>
              <a:t>sapere, </a:t>
            </a:r>
            <a:r>
              <a:rPr sz="900" dirty="0">
                <a:latin typeface="Verdana"/>
                <a:cs typeface="Verdana"/>
              </a:rPr>
              <a:t>perché </a:t>
            </a:r>
            <a:r>
              <a:rPr sz="900" spc="-5" dirty="0">
                <a:latin typeface="Verdana"/>
                <a:cs typeface="Verdana"/>
              </a:rPr>
              <a:t>anch’io </a:t>
            </a:r>
            <a:r>
              <a:rPr sz="900" dirty="0">
                <a:latin typeface="Verdana"/>
                <a:cs typeface="Verdana"/>
              </a:rPr>
              <a:t>venga </a:t>
            </a:r>
            <a:r>
              <a:rPr sz="900" spc="-5" dirty="0">
                <a:latin typeface="Verdana"/>
                <a:cs typeface="Verdana"/>
              </a:rPr>
              <a:t>ad</a:t>
            </a:r>
            <a:r>
              <a:rPr sz="900" dirty="0">
                <a:latin typeface="Verdana"/>
                <a:cs typeface="Verdana"/>
              </a:rPr>
              <a:t> adorarlo».</a:t>
            </a:r>
            <a:endParaRPr sz="900">
              <a:latin typeface="Verdana"/>
              <a:cs typeface="Verdana"/>
            </a:endParaRPr>
          </a:p>
          <a:p>
            <a:pPr marL="12700" marR="55244" algn="just">
              <a:lnSpc>
                <a:spcPct val="101400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Ricevute queste </a:t>
            </a:r>
            <a:r>
              <a:rPr sz="900" spc="-5" dirty="0">
                <a:latin typeface="Verdana"/>
                <a:cs typeface="Verdana"/>
              </a:rPr>
              <a:t>istruzioni </a:t>
            </a:r>
            <a:r>
              <a:rPr sz="900" dirty="0">
                <a:latin typeface="Verdana"/>
                <a:cs typeface="Verdana"/>
              </a:rPr>
              <a:t>da parte del re, essi </a:t>
            </a:r>
            <a:r>
              <a:rPr sz="900" spc="-5" dirty="0">
                <a:latin typeface="Verdana"/>
                <a:cs typeface="Verdana"/>
              </a:rPr>
              <a:t>partirono, </a:t>
            </a:r>
            <a:r>
              <a:rPr sz="900" dirty="0">
                <a:latin typeface="Verdana"/>
                <a:cs typeface="Verdana"/>
              </a:rPr>
              <a:t>ed ecco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apparve </a:t>
            </a:r>
            <a:r>
              <a:rPr sz="900" spc="-5" dirty="0">
                <a:latin typeface="Verdana"/>
                <a:cs typeface="Verdana"/>
              </a:rPr>
              <a:t>ancora </a:t>
            </a:r>
            <a:r>
              <a:rPr sz="900" dirty="0">
                <a:latin typeface="Verdana"/>
                <a:cs typeface="Verdana"/>
              </a:rPr>
              <a:t>a quei sapienti la stella  che </a:t>
            </a:r>
            <a:r>
              <a:rPr sz="900" spc="-5" dirty="0">
                <a:latin typeface="Verdana"/>
                <a:cs typeface="Verdana"/>
              </a:rPr>
              <a:t>avevano </a:t>
            </a:r>
            <a:r>
              <a:rPr sz="900" dirty="0">
                <a:latin typeface="Verdana"/>
                <a:cs typeface="Verdana"/>
              </a:rPr>
              <a:t>visto in oriente, ed essi provarono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grandissima gioia. La stella si </a:t>
            </a:r>
            <a:r>
              <a:rPr sz="900" spc="-5" dirty="0">
                <a:latin typeface="Verdana"/>
                <a:cs typeface="Verdana"/>
              </a:rPr>
              <a:t>muoveva davanti </a:t>
            </a:r>
            <a:r>
              <a:rPr sz="900" dirty="0">
                <a:latin typeface="Verdana"/>
                <a:cs typeface="Verdana"/>
              </a:rPr>
              <a:t>a loro </a:t>
            </a:r>
            <a:r>
              <a:rPr sz="900" spc="-5" dirty="0">
                <a:latin typeface="Verdana"/>
                <a:cs typeface="Verdana"/>
              </a:rPr>
              <a:t>fino </a:t>
            </a:r>
            <a:r>
              <a:rPr sz="900" dirty="0">
                <a:latin typeface="Verdana"/>
                <a:cs typeface="Verdana"/>
              </a:rPr>
              <a:t>a 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non </a:t>
            </a:r>
            <a:r>
              <a:rPr sz="900" spc="-5" dirty="0">
                <a:latin typeface="Verdana"/>
                <a:cs typeface="Verdana"/>
              </a:rPr>
              <a:t>arrivò </a:t>
            </a:r>
            <a:r>
              <a:rPr sz="900" dirty="0">
                <a:latin typeface="Verdana"/>
                <a:cs typeface="Verdana"/>
              </a:rPr>
              <a:t>sopra la casa dove si </a:t>
            </a:r>
            <a:r>
              <a:rPr sz="900" spc="-5" dirty="0">
                <a:latin typeface="Verdana"/>
                <a:cs typeface="Verdana"/>
              </a:rPr>
              <a:t>trovava </a:t>
            </a:r>
            <a:r>
              <a:rPr sz="900" dirty="0">
                <a:latin typeface="Verdana"/>
                <a:cs typeface="Verdana"/>
              </a:rPr>
              <a:t>il bambino. Là si </a:t>
            </a:r>
            <a:r>
              <a:rPr sz="900" spc="-5" dirty="0">
                <a:latin typeface="Verdana"/>
                <a:cs typeface="Verdana"/>
              </a:rPr>
              <a:t>fermò. Essi </a:t>
            </a:r>
            <a:r>
              <a:rPr sz="900" dirty="0">
                <a:latin typeface="Verdana"/>
                <a:cs typeface="Verdana"/>
              </a:rPr>
              <a:t>entrarono in quella casa e videro </a:t>
            </a:r>
            <a:r>
              <a:rPr sz="900" spc="-10" dirty="0">
                <a:latin typeface="Verdana"/>
                <a:cs typeface="Verdana"/>
              </a:rPr>
              <a:t>il  </a:t>
            </a:r>
            <a:r>
              <a:rPr sz="900" dirty="0">
                <a:latin typeface="Verdana"/>
                <a:cs typeface="Verdana"/>
              </a:rPr>
              <a:t>bambino con </a:t>
            </a:r>
            <a:r>
              <a:rPr sz="900" spc="-5" dirty="0">
                <a:latin typeface="Verdana"/>
                <a:cs typeface="Verdana"/>
              </a:rPr>
              <a:t>Maria sua </a:t>
            </a:r>
            <a:r>
              <a:rPr sz="900" dirty="0">
                <a:latin typeface="Verdana"/>
                <a:cs typeface="Verdana"/>
              </a:rPr>
              <a:t>madre, e prostratisi lo </a:t>
            </a:r>
            <a:r>
              <a:rPr sz="900" spc="-5" dirty="0">
                <a:latin typeface="Verdana"/>
                <a:cs typeface="Verdana"/>
              </a:rPr>
              <a:t>adorarono. </a:t>
            </a:r>
            <a:r>
              <a:rPr sz="900" dirty="0">
                <a:latin typeface="Verdana"/>
                <a:cs typeface="Verdana"/>
              </a:rPr>
              <a:t>Poi </a:t>
            </a:r>
            <a:r>
              <a:rPr sz="900" spc="-5" dirty="0">
                <a:latin typeface="Verdana"/>
                <a:cs typeface="Verdana"/>
              </a:rPr>
              <a:t>aprirono </a:t>
            </a:r>
            <a:r>
              <a:rPr sz="900" dirty="0">
                <a:latin typeface="Verdana"/>
                <a:cs typeface="Verdana"/>
              </a:rPr>
              <a:t>i bagagli e </a:t>
            </a:r>
            <a:r>
              <a:rPr sz="900" spc="-5" dirty="0">
                <a:latin typeface="Verdana"/>
                <a:cs typeface="Verdana"/>
              </a:rPr>
              <a:t>gli offrirono </a:t>
            </a:r>
            <a:r>
              <a:rPr sz="900" dirty="0">
                <a:latin typeface="Verdana"/>
                <a:cs typeface="Verdana"/>
              </a:rPr>
              <a:t>in dono oro,  </a:t>
            </a:r>
            <a:r>
              <a:rPr sz="900" spc="-5" dirty="0">
                <a:latin typeface="Verdana"/>
                <a:cs typeface="Verdana"/>
              </a:rPr>
              <a:t>incenso </a:t>
            </a:r>
            <a:r>
              <a:rPr sz="900" dirty="0">
                <a:latin typeface="Verdana"/>
                <a:cs typeface="Verdana"/>
              </a:rPr>
              <a:t>e mirra.</a:t>
            </a:r>
            <a:endParaRPr sz="900">
              <a:latin typeface="Verdana"/>
              <a:cs typeface="Verdana"/>
            </a:endParaRPr>
          </a:p>
          <a:p>
            <a:pPr marL="12700" marR="55880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Più tardi, in sogno, </a:t>
            </a:r>
            <a:r>
              <a:rPr sz="900" spc="-5" dirty="0">
                <a:latin typeface="Verdana"/>
                <a:cs typeface="Verdana"/>
              </a:rPr>
              <a:t>Dio </a:t>
            </a:r>
            <a:r>
              <a:rPr sz="900" dirty="0">
                <a:latin typeface="Verdana"/>
                <a:cs typeface="Verdana"/>
              </a:rPr>
              <a:t>li </a:t>
            </a:r>
            <a:r>
              <a:rPr sz="900" spc="-5" dirty="0">
                <a:latin typeface="Verdana"/>
                <a:cs typeface="Verdana"/>
              </a:rPr>
              <a:t>avvertì </a:t>
            </a:r>
            <a:r>
              <a:rPr sz="900" dirty="0">
                <a:latin typeface="Verdana"/>
                <a:cs typeface="Verdana"/>
              </a:rPr>
              <a:t>di non </a:t>
            </a:r>
            <a:r>
              <a:rPr sz="900" spc="-5" dirty="0">
                <a:latin typeface="Verdana"/>
                <a:cs typeface="Verdana"/>
              </a:rPr>
              <a:t>tornare </a:t>
            </a:r>
            <a:r>
              <a:rPr sz="900" dirty="0">
                <a:latin typeface="Verdana"/>
                <a:cs typeface="Verdana"/>
              </a:rPr>
              <a:t>dal </a:t>
            </a:r>
            <a:r>
              <a:rPr sz="900" spc="-10" dirty="0">
                <a:latin typeface="Verdana"/>
                <a:cs typeface="Verdana"/>
              </a:rPr>
              <a:t>re </a:t>
            </a:r>
            <a:r>
              <a:rPr sz="900" dirty="0">
                <a:latin typeface="Verdana"/>
                <a:cs typeface="Verdana"/>
              </a:rPr>
              <a:t>Erode. </a:t>
            </a:r>
            <a:r>
              <a:rPr sz="900" spc="-5" dirty="0">
                <a:latin typeface="Verdana"/>
                <a:cs typeface="Verdana"/>
              </a:rPr>
              <a:t>Essi presero allora un’altra </a:t>
            </a:r>
            <a:r>
              <a:rPr sz="900" dirty="0">
                <a:latin typeface="Verdana"/>
                <a:cs typeface="Verdana"/>
              </a:rPr>
              <a:t>strada e </a:t>
            </a:r>
            <a:r>
              <a:rPr sz="900" spc="-5" dirty="0">
                <a:latin typeface="Verdana"/>
                <a:cs typeface="Verdana"/>
              </a:rPr>
              <a:t>ritornarono al  </a:t>
            </a:r>
            <a:r>
              <a:rPr sz="900" dirty="0">
                <a:latin typeface="Verdana"/>
                <a:cs typeface="Verdana"/>
              </a:rPr>
              <a:t>loro</a:t>
            </a:r>
            <a:r>
              <a:rPr sz="900" spc="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paese.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2251" y="963168"/>
            <a:ext cx="2220467" cy="1938528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0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21583" y="125966"/>
            <a:ext cx="1590675" cy="254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5" dirty="0">
                <a:solidFill>
                  <a:srgbClr val="BF0000"/>
                </a:solidFill>
                <a:latin typeface="Calibri"/>
                <a:cs typeface="Calibri"/>
              </a:rPr>
              <a:t>Il </a:t>
            </a:r>
            <a:r>
              <a:rPr sz="1500" dirty="0">
                <a:solidFill>
                  <a:srgbClr val="BF0000"/>
                </a:solidFill>
                <a:latin typeface="Calibri"/>
                <a:cs typeface="Calibri"/>
              </a:rPr>
              <a:t>Vangelo </a:t>
            </a:r>
            <a:r>
              <a:rPr sz="1500" spc="-5" dirty="0">
                <a:solidFill>
                  <a:srgbClr val="BF0000"/>
                </a:solidFill>
                <a:latin typeface="Calibri"/>
                <a:cs typeface="Calibri"/>
              </a:rPr>
              <a:t>di</a:t>
            </a:r>
            <a:r>
              <a:rPr sz="1500" spc="-8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500" spc="-5" dirty="0">
                <a:solidFill>
                  <a:srgbClr val="BF0000"/>
                </a:solidFill>
                <a:latin typeface="Calibri"/>
                <a:cs typeface="Calibri"/>
              </a:rPr>
              <a:t>Vangeli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85216" y="4443996"/>
            <a:ext cx="3175" cy="167640"/>
          </a:xfrm>
          <a:custGeom>
            <a:avLst/>
            <a:gdLst/>
            <a:ahLst/>
            <a:cxnLst/>
            <a:rect l="l" t="t" r="r" b="b"/>
            <a:pathLst>
              <a:path w="3175" h="167639">
                <a:moveTo>
                  <a:pt x="3035" y="164592"/>
                </a:moveTo>
                <a:lnTo>
                  <a:pt x="0" y="164592"/>
                </a:lnTo>
                <a:lnTo>
                  <a:pt x="0" y="167640"/>
                </a:lnTo>
                <a:lnTo>
                  <a:pt x="3035" y="167640"/>
                </a:lnTo>
                <a:lnTo>
                  <a:pt x="3035" y="164592"/>
                </a:lnTo>
                <a:close/>
              </a:path>
              <a:path w="3175" h="167639">
                <a:moveTo>
                  <a:pt x="3035" y="158496"/>
                </a:moveTo>
                <a:lnTo>
                  <a:pt x="0" y="158496"/>
                </a:lnTo>
                <a:lnTo>
                  <a:pt x="0" y="161544"/>
                </a:lnTo>
                <a:lnTo>
                  <a:pt x="3035" y="161544"/>
                </a:lnTo>
                <a:lnTo>
                  <a:pt x="3035" y="158496"/>
                </a:lnTo>
                <a:close/>
              </a:path>
              <a:path w="3175" h="167639">
                <a:moveTo>
                  <a:pt x="3035" y="152400"/>
                </a:moveTo>
                <a:lnTo>
                  <a:pt x="0" y="152400"/>
                </a:lnTo>
                <a:lnTo>
                  <a:pt x="0" y="155448"/>
                </a:lnTo>
                <a:lnTo>
                  <a:pt x="3035" y="155448"/>
                </a:lnTo>
                <a:lnTo>
                  <a:pt x="3035" y="152400"/>
                </a:lnTo>
                <a:close/>
              </a:path>
              <a:path w="3175" h="167639">
                <a:moveTo>
                  <a:pt x="3035" y="146304"/>
                </a:moveTo>
                <a:lnTo>
                  <a:pt x="0" y="146304"/>
                </a:lnTo>
                <a:lnTo>
                  <a:pt x="0" y="149352"/>
                </a:lnTo>
                <a:lnTo>
                  <a:pt x="3035" y="149352"/>
                </a:lnTo>
                <a:lnTo>
                  <a:pt x="3035" y="146304"/>
                </a:lnTo>
                <a:close/>
              </a:path>
              <a:path w="3175" h="167639">
                <a:moveTo>
                  <a:pt x="3035" y="140208"/>
                </a:moveTo>
                <a:lnTo>
                  <a:pt x="0" y="140208"/>
                </a:lnTo>
                <a:lnTo>
                  <a:pt x="0" y="143256"/>
                </a:lnTo>
                <a:lnTo>
                  <a:pt x="3035" y="143256"/>
                </a:lnTo>
                <a:lnTo>
                  <a:pt x="3035" y="140208"/>
                </a:lnTo>
                <a:close/>
              </a:path>
              <a:path w="3175" h="167639">
                <a:moveTo>
                  <a:pt x="3035" y="134112"/>
                </a:moveTo>
                <a:lnTo>
                  <a:pt x="0" y="134112"/>
                </a:lnTo>
                <a:lnTo>
                  <a:pt x="0" y="137160"/>
                </a:lnTo>
                <a:lnTo>
                  <a:pt x="3035" y="137160"/>
                </a:lnTo>
                <a:lnTo>
                  <a:pt x="3035" y="134112"/>
                </a:lnTo>
                <a:close/>
              </a:path>
              <a:path w="3175" h="167639">
                <a:moveTo>
                  <a:pt x="3035" y="128016"/>
                </a:moveTo>
                <a:lnTo>
                  <a:pt x="0" y="128016"/>
                </a:lnTo>
                <a:lnTo>
                  <a:pt x="0" y="131064"/>
                </a:lnTo>
                <a:lnTo>
                  <a:pt x="3035" y="131064"/>
                </a:lnTo>
                <a:lnTo>
                  <a:pt x="3035" y="128016"/>
                </a:lnTo>
                <a:close/>
              </a:path>
              <a:path w="3175" h="167639">
                <a:moveTo>
                  <a:pt x="3035" y="121920"/>
                </a:moveTo>
                <a:lnTo>
                  <a:pt x="0" y="121920"/>
                </a:lnTo>
                <a:lnTo>
                  <a:pt x="0" y="124968"/>
                </a:lnTo>
                <a:lnTo>
                  <a:pt x="3035" y="124968"/>
                </a:lnTo>
                <a:lnTo>
                  <a:pt x="3035" y="121920"/>
                </a:lnTo>
                <a:close/>
              </a:path>
              <a:path w="3175" h="167639">
                <a:moveTo>
                  <a:pt x="3035" y="115824"/>
                </a:moveTo>
                <a:lnTo>
                  <a:pt x="0" y="115824"/>
                </a:lnTo>
                <a:lnTo>
                  <a:pt x="0" y="118872"/>
                </a:lnTo>
                <a:lnTo>
                  <a:pt x="3035" y="118872"/>
                </a:lnTo>
                <a:lnTo>
                  <a:pt x="3035" y="115824"/>
                </a:lnTo>
                <a:close/>
              </a:path>
              <a:path w="3175" h="167639">
                <a:moveTo>
                  <a:pt x="3035" y="109728"/>
                </a:moveTo>
                <a:lnTo>
                  <a:pt x="0" y="109728"/>
                </a:lnTo>
                <a:lnTo>
                  <a:pt x="0" y="112776"/>
                </a:lnTo>
                <a:lnTo>
                  <a:pt x="3035" y="112776"/>
                </a:lnTo>
                <a:lnTo>
                  <a:pt x="3035" y="109728"/>
                </a:lnTo>
                <a:close/>
              </a:path>
              <a:path w="3175" h="167639">
                <a:moveTo>
                  <a:pt x="3035" y="103632"/>
                </a:moveTo>
                <a:lnTo>
                  <a:pt x="0" y="103632"/>
                </a:lnTo>
                <a:lnTo>
                  <a:pt x="0" y="106680"/>
                </a:lnTo>
                <a:lnTo>
                  <a:pt x="3035" y="106680"/>
                </a:lnTo>
                <a:lnTo>
                  <a:pt x="3035" y="103632"/>
                </a:lnTo>
                <a:close/>
              </a:path>
              <a:path w="3175" h="167639">
                <a:moveTo>
                  <a:pt x="3035" y="97536"/>
                </a:moveTo>
                <a:lnTo>
                  <a:pt x="0" y="97536"/>
                </a:lnTo>
                <a:lnTo>
                  <a:pt x="0" y="100584"/>
                </a:lnTo>
                <a:lnTo>
                  <a:pt x="3035" y="100584"/>
                </a:lnTo>
                <a:lnTo>
                  <a:pt x="3035" y="97536"/>
                </a:lnTo>
                <a:close/>
              </a:path>
              <a:path w="3175" h="167639">
                <a:moveTo>
                  <a:pt x="3035" y="91440"/>
                </a:moveTo>
                <a:lnTo>
                  <a:pt x="0" y="91440"/>
                </a:lnTo>
                <a:lnTo>
                  <a:pt x="0" y="94488"/>
                </a:lnTo>
                <a:lnTo>
                  <a:pt x="3035" y="94488"/>
                </a:lnTo>
                <a:lnTo>
                  <a:pt x="3035" y="91440"/>
                </a:lnTo>
                <a:close/>
              </a:path>
              <a:path w="3175" h="167639">
                <a:moveTo>
                  <a:pt x="3035" y="85344"/>
                </a:moveTo>
                <a:lnTo>
                  <a:pt x="0" y="85344"/>
                </a:lnTo>
                <a:lnTo>
                  <a:pt x="0" y="88392"/>
                </a:lnTo>
                <a:lnTo>
                  <a:pt x="3035" y="88392"/>
                </a:lnTo>
                <a:lnTo>
                  <a:pt x="3035" y="85344"/>
                </a:lnTo>
                <a:close/>
              </a:path>
              <a:path w="3175" h="167639">
                <a:moveTo>
                  <a:pt x="3035" y="79248"/>
                </a:moveTo>
                <a:lnTo>
                  <a:pt x="0" y="79248"/>
                </a:lnTo>
                <a:lnTo>
                  <a:pt x="0" y="82296"/>
                </a:lnTo>
                <a:lnTo>
                  <a:pt x="3035" y="82296"/>
                </a:lnTo>
                <a:lnTo>
                  <a:pt x="3035" y="79248"/>
                </a:lnTo>
                <a:close/>
              </a:path>
              <a:path w="3175" h="167639">
                <a:moveTo>
                  <a:pt x="3035" y="73152"/>
                </a:moveTo>
                <a:lnTo>
                  <a:pt x="0" y="73152"/>
                </a:lnTo>
                <a:lnTo>
                  <a:pt x="0" y="76200"/>
                </a:lnTo>
                <a:lnTo>
                  <a:pt x="3035" y="76200"/>
                </a:lnTo>
                <a:lnTo>
                  <a:pt x="3035" y="73152"/>
                </a:lnTo>
                <a:close/>
              </a:path>
              <a:path w="3175" h="167639">
                <a:moveTo>
                  <a:pt x="3035" y="67056"/>
                </a:moveTo>
                <a:lnTo>
                  <a:pt x="0" y="67056"/>
                </a:lnTo>
                <a:lnTo>
                  <a:pt x="0" y="70104"/>
                </a:lnTo>
                <a:lnTo>
                  <a:pt x="3035" y="70104"/>
                </a:lnTo>
                <a:lnTo>
                  <a:pt x="3035" y="67056"/>
                </a:lnTo>
                <a:close/>
              </a:path>
              <a:path w="3175" h="167639">
                <a:moveTo>
                  <a:pt x="3035" y="60960"/>
                </a:moveTo>
                <a:lnTo>
                  <a:pt x="0" y="60960"/>
                </a:lnTo>
                <a:lnTo>
                  <a:pt x="0" y="64008"/>
                </a:lnTo>
                <a:lnTo>
                  <a:pt x="3035" y="64008"/>
                </a:lnTo>
                <a:lnTo>
                  <a:pt x="3035" y="60960"/>
                </a:lnTo>
                <a:close/>
              </a:path>
              <a:path w="3175" h="167639">
                <a:moveTo>
                  <a:pt x="3035" y="54864"/>
                </a:moveTo>
                <a:lnTo>
                  <a:pt x="0" y="54864"/>
                </a:lnTo>
                <a:lnTo>
                  <a:pt x="0" y="57912"/>
                </a:lnTo>
                <a:lnTo>
                  <a:pt x="3035" y="57912"/>
                </a:lnTo>
                <a:lnTo>
                  <a:pt x="3035" y="54864"/>
                </a:lnTo>
                <a:close/>
              </a:path>
              <a:path w="3175" h="167639">
                <a:moveTo>
                  <a:pt x="3035" y="48768"/>
                </a:moveTo>
                <a:lnTo>
                  <a:pt x="0" y="48768"/>
                </a:lnTo>
                <a:lnTo>
                  <a:pt x="0" y="51816"/>
                </a:lnTo>
                <a:lnTo>
                  <a:pt x="3035" y="51816"/>
                </a:lnTo>
                <a:lnTo>
                  <a:pt x="3035" y="48768"/>
                </a:lnTo>
                <a:close/>
              </a:path>
              <a:path w="3175" h="167639">
                <a:moveTo>
                  <a:pt x="3035" y="42672"/>
                </a:moveTo>
                <a:lnTo>
                  <a:pt x="0" y="42672"/>
                </a:lnTo>
                <a:lnTo>
                  <a:pt x="0" y="45720"/>
                </a:lnTo>
                <a:lnTo>
                  <a:pt x="3035" y="45720"/>
                </a:lnTo>
                <a:lnTo>
                  <a:pt x="3035" y="42672"/>
                </a:lnTo>
                <a:close/>
              </a:path>
              <a:path w="3175" h="167639">
                <a:moveTo>
                  <a:pt x="3035" y="36576"/>
                </a:moveTo>
                <a:lnTo>
                  <a:pt x="0" y="36576"/>
                </a:lnTo>
                <a:lnTo>
                  <a:pt x="0" y="39624"/>
                </a:lnTo>
                <a:lnTo>
                  <a:pt x="3035" y="39624"/>
                </a:lnTo>
                <a:lnTo>
                  <a:pt x="3035" y="36576"/>
                </a:lnTo>
                <a:close/>
              </a:path>
              <a:path w="3175" h="167639">
                <a:moveTo>
                  <a:pt x="3035" y="30480"/>
                </a:moveTo>
                <a:lnTo>
                  <a:pt x="0" y="30480"/>
                </a:lnTo>
                <a:lnTo>
                  <a:pt x="0" y="33528"/>
                </a:lnTo>
                <a:lnTo>
                  <a:pt x="3035" y="33528"/>
                </a:lnTo>
                <a:lnTo>
                  <a:pt x="3035" y="30480"/>
                </a:lnTo>
                <a:close/>
              </a:path>
              <a:path w="3175" h="167639">
                <a:moveTo>
                  <a:pt x="3035" y="24384"/>
                </a:moveTo>
                <a:lnTo>
                  <a:pt x="0" y="24384"/>
                </a:lnTo>
                <a:lnTo>
                  <a:pt x="0" y="27432"/>
                </a:lnTo>
                <a:lnTo>
                  <a:pt x="3035" y="27432"/>
                </a:lnTo>
                <a:lnTo>
                  <a:pt x="3035" y="24384"/>
                </a:lnTo>
                <a:close/>
              </a:path>
              <a:path w="3175" h="167639">
                <a:moveTo>
                  <a:pt x="3035" y="18288"/>
                </a:moveTo>
                <a:lnTo>
                  <a:pt x="0" y="18288"/>
                </a:lnTo>
                <a:lnTo>
                  <a:pt x="0" y="21336"/>
                </a:lnTo>
                <a:lnTo>
                  <a:pt x="3035" y="21336"/>
                </a:lnTo>
                <a:lnTo>
                  <a:pt x="3035" y="18288"/>
                </a:lnTo>
                <a:close/>
              </a:path>
              <a:path w="3175" h="167639">
                <a:moveTo>
                  <a:pt x="3035" y="12192"/>
                </a:moveTo>
                <a:lnTo>
                  <a:pt x="0" y="12192"/>
                </a:lnTo>
                <a:lnTo>
                  <a:pt x="0" y="15240"/>
                </a:lnTo>
                <a:lnTo>
                  <a:pt x="3035" y="15240"/>
                </a:lnTo>
                <a:lnTo>
                  <a:pt x="3035" y="12192"/>
                </a:lnTo>
                <a:close/>
              </a:path>
              <a:path w="3175" h="167639">
                <a:moveTo>
                  <a:pt x="3035" y="6096"/>
                </a:moveTo>
                <a:lnTo>
                  <a:pt x="0" y="6096"/>
                </a:lnTo>
                <a:lnTo>
                  <a:pt x="0" y="9144"/>
                </a:lnTo>
                <a:lnTo>
                  <a:pt x="3035" y="9144"/>
                </a:lnTo>
                <a:lnTo>
                  <a:pt x="3035" y="6096"/>
                </a:lnTo>
                <a:close/>
              </a:path>
              <a:path w="3175" h="167639">
                <a:moveTo>
                  <a:pt x="3035" y="0"/>
                </a:moveTo>
                <a:lnTo>
                  <a:pt x="0" y="0"/>
                </a:lnTo>
                <a:lnTo>
                  <a:pt x="0" y="3048"/>
                </a:lnTo>
                <a:lnTo>
                  <a:pt x="3035" y="3048"/>
                </a:lnTo>
                <a:lnTo>
                  <a:pt x="3035" y="0"/>
                </a:lnTo>
                <a:close/>
              </a:path>
            </a:pathLst>
          </a:custGeom>
          <a:solidFill>
            <a:srgbClr val="D8D8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086600" y="4425708"/>
            <a:ext cx="3175" cy="180340"/>
          </a:xfrm>
          <a:custGeom>
            <a:avLst/>
            <a:gdLst/>
            <a:ahLst/>
            <a:cxnLst/>
            <a:rect l="l" t="t" r="r" b="b"/>
            <a:pathLst>
              <a:path w="3175" h="180339">
                <a:moveTo>
                  <a:pt x="3048" y="176784"/>
                </a:moveTo>
                <a:lnTo>
                  <a:pt x="0" y="176784"/>
                </a:lnTo>
                <a:lnTo>
                  <a:pt x="0" y="179832"/>
                </a:lnTo>
                <a:lnTo>
                  <a:pt x="3048" y="179832"/>
                </a:lnTo>
                <a:lnTo>
                  <a:pt x="3048" y="176784"/>
                </a:lnTo>
                <a:close/>
              </a:path>
              <a:path w="3175" h="180339">
                <a:moveTo>
                  <a:pt x="3048" y="170688"/>
                </a:moveTo>
                <a:lnTo>
                  <a:pt x="0" y="170688"/>
                </a:lnTo>
                <a:lnTo>
                  <a:pt x="0" y="173736"/>
                </a:lnTo>
                <a:lnTo>
                  <a:pt x="3048" y="173736"/>
                </a:lnTo>
                <a:lnTo>
                  <a:pt x="3048" y="170688"/>
                </a:lnTo>
                <a:close/>
              </a:path>
              <a:path w="3175" h="180339">
                <a:moveTo>
                  <a:pt x="3048" y="164592"/>
                </a:moveTo>
                <a:lnTo>
                  <a:pt x="0" y="164592"/>
                </a:lnTo>
                <a:lnTo>
                  <a:pt x="0" y="167640"/>
                </a:lnTo>
                <a:lnTo>
                  <a:pt x="3048" y="167640"/>
                </a:lnTo>
                <a:lnTo>
                  <a:pt x="3048" y="164592"/>
                </a:lnTo>
                <a:close/>
              </a:path>
              <a:path w="3175" h="180339">
                <a:moveTo>
                  <a:pt x="3048" y="158496"/>
                </a:moveTo>
                <a:lnTo>
                  <a:pt x="0" y="158496"/>
                </a:lnTo>
                <a:lnTo>
                  <a:pt x="0" y="161544"/>
                </a:lnTo>
                <a:lnTo>
                  <a:pt x="3048" y="161544"/>
                </a:lnTo>
                <a:lnTo>
                  <a:pt x="3048" y="158496"/>
                </a:lnTo>
                <a:close/>
              </a:path>
              <a:path w="3175" h="180339">
                <a:moveTo>
                  <a:pt x="3048" y="152400"/>
                </a:moveTo>
                <a:lnTo>
                  <a:pt x="0" y="152400"/>
                </a:lnTo>
                <a:lnTo>
                  <a:pt x="0" y="155448"/>
                </a:lnTo>
                <a:lnTo>
                  <a:pt x="3048" y="155448"/>
                </a:lnTo>
                <a:lnTo>
                  <a:pt x="3048" y="152400"/>
                </a:lnTo>
                <a:close/>
              </a:path>
              <a:path w="3175" h="180339">
                <a:moveTo>
                  <a:pt x="3048" y="146304"/>
                </a:moveTo>
                <a:lnTo>
                  <a:pt x="0" y="146304"/>
                </a:lnTo>
                <a:lnTo>
                  <a:pt x="0" y="149352"/>
                </a:lnTo>
                <a:lnTo>
                  <a:pt x="3048" y="149352"/>
                </a:lnTo>
                <a:lnTo>
                  <a:pt x="3048" y="146304"/>
                </a:lnTo>
                <a:close/>
              </a:path>
              <a:path w="3175" h="180339">
                <a:moveTo>
                  <a:pt x="3048" y="140208"/>
                </a:moveTo>
                <a:lnTo>
                  <a:pt x="0" y="140208"/>
                </a:lnTo>
                <a:lnTo>
                  <a:pt x="0" y="143256"/>
                </a:lnTo>
                <a:lnTo>
                  <a:pt x="3048" y="143256"/>
                </a:lnTo>
                <a:lnTo>
                  <a:pt x="3048" y="140208"/>
                </a:lnTo>
                <a:close/>
              </a:path>
              <a:path w="3175" h="180339">
                <a:moveTo>
                  <a:pt x="3048" y="134112"/>
                </a:moveTo>
                <a:lnTo>
                  <a:pt x="0" y="134112"/>
                </a:lnTo>
                <a:lnTo>
                  <a:pt x="0" y="137160"/>
                </a:lnTo>
                <a:lnTo>
                  <a:pt x="3048" y="137160"/>
                </a:lnTo>
                <a:lnTo>
                  <a:pt x="3048" y="134112"/>
                </a:lnTo>
                <a:close/>
              </a:path>
              <a:path w="3175" h="180339">
                <a:moveTo>
                  <a:pt x="3048" y="128016"/>
                </a:moveTo>
                <a:lnTo>
                  <a:pt x="0" y="128016"/>
                </a:lnTo>
                <a:lnTo>
                  <a:pt x="0" y="131064"/>
                </a:lnTo>
                <a:lnTo>
                  <a:pt x="3048" y="131064"/>
                </a:lnTo>
                <a:lnTo>
                  <a:pt x="3048" y="128016"/>
                </a:lnTo>
                <a:close/>
              </a:path>
              <a:path w="3175" h="180339">
                <a:moveTo>
                  <a:pt x="3048" y="121920"/>
                </a:moveTo>
                <a:lnTo>
                  <a:pt x="0" y="121920"/>
                </a:lnTo>
                <a:lnTo>
                  <a:pt x="0" y="124968"/>
                </a:lnTo>
                <a:lnTo>
                  <a:pt x="3048" y="124968"/>
                </a:lnTo>
                <a:lnTo>
                  <a:pt x="3048" y="121920"/>
                </a:lnTo>
                <a:close/>
              </a:path>
              <a:path w="3175" h="180339">
                <a:moveTo>
                  <a:pt x="3048" y="115824"/>
                </a:moveTo>
                <a:lnTo>
                  <a:pt x="0" y="115824"/>
                </a:lnTo>
                <a:lnTo>
                  <a:pt x="0" y="118872"/>
                </a:lnTo>
                <a:lnTo>
                  <a:pt x="3048" y="118872"/>
                </a:lnTo>
                <a:lnTo>
                  <a:pt x="3048" y="115824"/>
                </a:lnTo>
                <a:close/>
              </a:path>
              <a:path w="3175" h="180339">
                <a:moveTo>
                  <a:pt x="3048" y="109728"/>
                </a:moveTo>
                <a:lnTo>
                  <a:pt x="0" y="109728"/>
                </a:lnTo>
                <a:lnTo>
                  <a:pt x="0" y="112776"/>
                </a:lnTo>
                <a:lnTo>
                  <a:pt x="3048" y="112776"/>
                </a:lnTo>
                <a:lnTo>
                  <a:pt x="3048" y="109728"/>
                </a:lnTo>
                <a:close/>
              </a:path>
              <a:path w="3175" h="180339">
                <a:moveTo>
                  <a:pt x="3048" y="103632"/>
                </a:moveTo>
                <a:lnTo>
                  <a:pt x="0" y="103632"/>
                </a:lnTo>
                <a:lnTo>
                  <a:pt x="0" y="106680"/>
                </a:lnTo>
                <a:lnTo>
                  <a:pt x="3048" y="106680"/>
                </a:lnTo>
                <a:lnTo>
                  <a:pt x="3048" y="103632"/>
                </a:lnTo>
                <a:close/>
              </a:path>
              <a:path w="3175" h="180339">
                <a:moveTo>
                  <a:pt x="3048" y="97536"/>
                </a:moveTo>
                <a:lnTo>
                  <a:pt x="0" y="97536"/>
                </a:lnTo>
                <a:lnTo>
                  <a:pt x="0" y="100584"/>
                </a:lnTo>
                <a:lnTo>
                  <a:pt x="3048" y="100584"/>
                </a:lnTo>
                <a:lnTo>
                  <a:pt x="3048" y="97536"/>
                </a:lnTo>
                <a:close/>
              </a:path>
              <a:path w="3175" h="180339">
                <a:moveTo>
                  <a:pt x="3048" y="91440"/>
                </a:moveTo>
                <a:lnTo>
                  <a:pt x="0" y="91440"/>
                </a:lnTo>
                <a:lnTo>
                  <a:pt x="0" y="94488"/>
                </a:lnTo>
                <a:lnTo>
                  <a:pt x="3048" y="94488"/>
                </a:lnTo>
                <a:lnTo>
                  <a:pt x="3048" y="91440"/>
                </a:lnTo>
                <a:close/>
              </a:path>
              <a:path w="3175" h="180339">
                <a:moveTo>
                  <a:pt x="3048" y="85344"/>
                </a:moveTo>
                <a:lnTo>
                  <a:pt x="0" y="85344"/>
                </a:lnTo>
                <a:lnTo>
                  <a:pt x="0" y="88392"/>
                </a:lnTo>
                <a:lnTo>
                  <a:pt x="3048" y="88392"/>
                </a:lnTo>
                <a:lnTo>
                  <a:pt x="3048" y="85344"/>
                </a:lnTo>
                <a:close/>
              </a:path>
              <a:path w="3175" h="180339">
                <a:moveTo>
                  <a:pt x="3048" y="79248"/>
                </a:moveTo>
                <a:lnTo>
                  <a:pt x="0" y="79248"/>
                </a:lnTo>
                <a:lnTo>
                  <a:pt x="0" y="82296"/>
                </a:lnTo>
                <a:lnTo>
                  <a:pt x="3048" y="82296"/>
                </a:lnTo>
                <a:lnTo>
                  <a:pt x="3048" y="79248"/>
                </a:lnTo>
                <a:close/>
              </a:path>
              <a:path w="3175" h="180339">
                <a:moveTo>
                  <a:pt x="3048" y="73152"/>
                </a:moveTo>
                <a:lnTo>
                  <a:pt x="0" y="73152"/>
                </a:lnTo>
                <a:lnTo>
                  <a:pt x="0" y="76200"/>
                </a:lnTo>
                <a:lnTo>
                  <a:pt x="3048" y="76200"/>
                </a:lnTo>
                <a:lnTo>
                  <a:pt x="3048" y="73152"/>
                </a:lnTo>
                <a:close/>
              </a:path>
              <a:path w="3175" h="180339">
                <a:moveTo>
                  <a:pt x="3048" y="67056"/>
                </a:moveTo>
                <a:lnTo>
                  <a:pt x="0" y="67056"/>
                </a:lnTo>
                <a:lnTo>
                  <a:pt x="0" y="70104"/>
                </a:lnTo>
                <a:lnTo>
                  <a:pt x="3048" y="70104"/>
                </a:lnTo>
                <a:lnTo>
                  <a:pt x="3048" y="67056"/>
                </a:lnTo>
                <a:close/>
              </a:path>
              <a:path w="3175" h="180339">
                <a:moveTo>
                  <a:pt x="3048" y="60960"/>
                </a:moveTo>
                <a:lnTo>
                  <a:pt x="0" y="60960"/>
                </a:lnTo>
                <a:lnTo>
                  <a:pt x="0" y="64008"/>
                </a:lnTo>
                <a:lnTo>
                  <a:pt x="3048" y="64008"/>
                </a:lnTo>
                <a:lnTo>
                  <a:pt x="3048" y="60960"/>
                </a:lnTo>
                <a:close/>
              </a:path>
              <a:path w="3175" h="180339">
                <a:moveTo>
                  <a:pt x="3048" y="54864"/>
                </a:moveTo>
                <a:lnTo>
                  <a:pt x="0" y="54864"/>
                </a:lnTo>
                <a:lnTo>
                  <a:pt x="0" y="57912"/>
                </a:lnTo>
                <a:lnTo>
                  <a:pt x="3048" y="57912"/>
                </a:lnTo>
                <a:lnTo>
                  <a:pt x="3048" y="54864"/>
                </a:lnTo>
                <a:close/>
              </a:path>
              <a:path w="3175" h="180339">
                <a:moveTo>
                  <a:pt x="3048" y="48768"/>
                </a:moveTo>
                <a:lnTo>
                  <a:pt x="0" y="48768"/>
                </a:lnTo>
                <a:lnTo>
                  <a:pt x="0" y="51816"/>
                </a:lnTo>
                <a:lnTo>
                  <a:pt x="3048" y="51816"/>
                </a:lnTo>
                <a:lnTo>
                  <a:pt x="3048" y="48768"/>
                </a:lnTo>
                <a:close/>
              </a:path>
              <a:path w="3175" h="180339">
                <a:moveTo>
                  <a:pt x="3048" y="42672"/>
                </a:moveTo>
                <a:lnTo>
                  <a:pt x="0" y="42672"/>
                </a:lnTo>
                <a:lnTo>
                  <a:pt x="0" y="45720"/>
                </a:lnTo>
                <a:lnTo>
                  <a:pt x="3048" y="45720"/>
                </a:lnTo>
                <a:lnTo>
                  <a:pt x="3048" y="42672"/>
                </a:lnTo>
                <a:close/>
              </a:path>
              <a:path w="3175" h="180339">
                <a:moveTo>
                  <a:pt x="3048" y="36576"/>
                </a:moveTo>
                <a:lnTo>
                  <a:pt x="0" y="36576"/>
                </a:lnTo>
                <a:lnTo>
                  <a:pt x="0" y="39624"/>
                </a:lnTo>
                <a:lnTo>
                  <a:pt x="3048" y="39624"/>
                </a:lnTo>
                <a:lnTo>
                  <a:pt x="3048" y="36576"/>
                </a:lnTo>
                <a:close/>
              </a:path>
              <a:path w="3175" h="180339">
                <a:moveTo>
                  <a:pt x="3048" y="30480"/>
                </a:moveTo>
                <a:lnTo>
                  <a:pt x="0" y="30480"/>
                </a:lnTo>
                <a:lnTo>
                  <a:pt x="0" y="33528"/>
                </a:lnTo>
                <a:lnTo>
                  <a:pt x="3048" y="33528"/>
                </a:lnTo>
                <a:lnTo>
                  <a:pt x="3048" y="30480"/>
                </a:lnTo>
                <a:close/>
              </a:path>
              <a:path w="3175" h="180339">
                <a:moveTo>
                  <a:pt x="3048" y="24384"/>
                </a:moveTo>
                <a:lnTo>
                  <a:pt x="0" y="24384"/>
                </a:lnTo>
                <a:lnTo>
                  <a:pt x="0" y="27432"/>
                </a:lnTo>
                <a:lnTo>
                  <a:pt x="3048" y="27432"/>
                </a:lnTo>
                <a:lnTo>
                  <a:pt x="3048" y="24384"/>
                </a:lnTo>
                <a:close/>
              </a:path>
              <a:path w="3175" h="180339">
                <a:moveTo>
                  <a:pt x="3048" y="18288"/>
                </a:moveTo>
                <a:lnTo>
                  <a:pt x="0" y="18288"/>
                </a:lnTo>
                <a:lnTo>
                  <a:pt x="0" y="21336"/>
                </a:lnTo>
                <a:lnTo>
                  <a:pt x="3048" y="21336"/>
                </a:lnTo>
                <a:lnTo>
                  <a:pt x="3048" y="18288"/>
                </a:lnTo>
                <a:close/>
              </a:path>
              <a:path w="3175" h="180339">
                <a:moveTo>
                  <a:pt x="3048" y="12192"/>
                </a:moveTo>
                <a:lnTo>
                  <a:pt x="0" y="12192"/>
                </a:lnTo>
                <a:lnTo>
                  <a:pt x="0" y="15240"/>
                </a:lnTo>
                <a:lnTo>
                  <a:pt x="3048" y="15240"/>
                </a:lnTo>
                <a:lnTo>
                  <a:pt x="3048" y="12192"/>
                </a:lnTo>
                <a:close/>
              </a:path>
              <a:path w="3175" h="180339">
                <a:moveTo>
                  <a:pt x="3048" y="6096"/>
                </a:moveTo>
                <a:lnTo>
                  <a:pt x="0" y="6096"/>
                </a:lnTo>
                <a:lnTo>
                  <a:pt x="0" y="9144"/>
                </a:lnTo>
                <a:lnTo>
                  <a:pt x="3048" y="9144"/>
                </a:lnTo>
                <a:lnTo>
                  <a:pt x="3048" y="6096"/>
                </a:lnTo>
                <a:close/>
              </a:path>
              <a:path w="3175" h="180339">
                <a:moveTo>
                  <a:pt x="3048" y="0"/>
                </a:moveTo>
                <a:lnTo>
                  <a:pt x="0" y="0"/>
                </a:lnTo>
                <a:lnTo>
                  <a:pt x="0" y="3048"/>
                </a:lnTo>
                <a:lnTo>
                  <a:pt x="3048" y="3048"/>
                </a:lnTo>
                <a:lnTo>
                  <a:pt x="3048" y="0"/>
                </a:lnTo>
                <a:close/>
              </a:path>
            </a:pathLst>
          </a:custGeom>
          <a:solidFill>
            <a:srgbClr val="D8D8D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586740" y="566928"/>
          <a:ext cx="6493506" cy="405230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326765"/>
                <a:gridCol w="792479"/>
                <a:gridCol w="792479"/>
                <a:gridCol w="792479"/>
                <a:gridCol w="789304"/>
              </a:tblGrid>
              <a:tr h="222504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0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risponde alla folla con</a:t>
                      </a:r>
                      <a:r>
                        <a:rPr sz="9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autorità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0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18:4-9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Pietro recide l'orecchio di</a:t>
                      </a:r>
                      <a:r>
                        <a:rPr sz="9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Malco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26:50-54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14:46-47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22:49-50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18:10-11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guarisce il servo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del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sommo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sacerdote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22:51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viene arrestato.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I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discepoli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fuggono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26:55-56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14:48-52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22:52-54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18:12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portato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a casa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del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sommo</a:t>
                      </a:r>
                      <a:r>
                        <a:rPr sz="9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sacerdote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26:57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14:53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22:54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18:13-14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4028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Pietro segue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9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distanza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26:58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14:54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22:54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18:15-16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Prima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negazione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di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Pietro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26:69-70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14:66-68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22:55-57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18:17-18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Domande di Anna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900" spc="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Gesù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18:19-24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Seconda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negazione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</a:t>
                      </a:r>
                      <a:r>
                        <a:rPr sz="9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Pietro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26:71-72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14:69-70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22:58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18:25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Terza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negazione Pietro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26:73-75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14:70-72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22:59-62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18:26-27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Guardie colpiscono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 Gesù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22:63-65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Falsi</a:t>
                      </a:r>
                      <a:r>
                        <a:rPr sz="9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testimoni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26:59-61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14:55-59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Caifa condanna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Gesù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26:62-66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14:60-64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22:66-71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Sinedrio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condanna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Gesù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26:67-68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14:65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portano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al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Pretorio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18:28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Rimorso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di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Giuda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27:1-10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da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Pilato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27:1-14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23:1-7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18:29-38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2503">
                <a:tc>
                  <a:txBody>
                    <a:bodyPr/>
                    <a:lstStyle/>
                    <a:p>
                      <a:pPr marL="4445">
                        <a:lnSpc>
                          <a:spcPts val="103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portato da</a:t>
                      </a:r>
                      <a:r>
                        <a:rPr sz="9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Erode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952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3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23:8-10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952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21583" y="125966"/>
            <a:ext cx="1590675" cy="254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5" dirty="0">
                <a:solidFill>
                  <a:srgbClr val="BF0000"/>
                </a:solidFill>
                <a:latin typeface="Calibri"/>
                <a:cs typeface="Calibri"/>
              </a:rPr>
              <a:t>Il </a:t>
            </a:r>
            <a:r>
              <a:rPr sz="1500" dirty="0">
                <a:solidFill>
                  <a:srgbClr val="BF0000"/>
                </a:solidFill>
                <a:latin typeface="Calibri"/>
                <a:cs typeface="Calibri"/>
              </a:rPr>
              <a:t>Vangelo </a:t>
            </a:r>
            <a:r>
              <a:rPr sz="1500" spc="-5" dirty="0">
                <a:solidFill>
                  <a:srgbClr val="BF0000"/>
                </a:solidFill>
                <a:latin typeface="Calibri"/>
                <a:cs typeface="Calibri"/>
              </a:rPr>
              <a:t>di</a:t>
            </a:r>
            <a:r>
              <a:rPr sz="1500" spc="-8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500" spc="-5" dirty="0">
                <a:solidFill>
                  <a:srgbClr val="BF0000"/>
                </a:solidFill>
                <a:latin typeface="Calibri"/>
                <a:cs typeface="Calibri"/>
              </a:rPr>
              <a:t>Vangeli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85216" y="4443996"/>
            <a:ext cx="3175" cy="167640"/>
          </a:xfrm>
          <a:custGeom>
            <a:avLst/>
            <a:gdLst/>
            <a:ahLst/>
            <a:cxnLst/>
            <a:rect l="l" t="t" r="r" b="b"/>
            <a:pathLst>
              <a:path w="3175" h="167639">
                <a:moveTo>
                  <a:pt x="3035" y="164592"/>
                </a:moveTo>
                <a:lnTo>
                  <a:pt x="0" y="164592"/>
                </a:lnTo>
                <a:lnTo>
                  <a:pt x="0" y="167640"/>
                </a:lnTo>
                <a:lnTo>
                  <a:pt x="3035" y="167640"/>
                </a:lnTo>
                <a:lnTo>
                  <a:pt x="3035" y="164592"/>
                </a:lnTo>
                <a:close/>
              </a:path>
              <a:path w="3175" h="167639">
                <a:moveTo>
                  <a:pt x="3035" y="158496"/>
                </a:moveTo>
                <a:lnTo>
                  <a:pt x="0" y="158496"/>
                </a:lnTo>
                <a:lnTo>
                  <a:pt x="0" y="161544"/>
                </a:lnTo>
                <a:lnTo>
                  <a:pt x="3035" y="161544"/>
                </a:lnTo>
                <a:lnTo>
                  <a:pt x="3035" y="158496"/>
                </a:lnTo>
                <a:close/>
              </a:path>
              <a:path w="3175" h="167639">
                <a:moveTo>
                  <a:pt x="3035" y="152400"/>
                </a:moveTo>
                <a:lnTo>
                  <a:pt x="0" y="152400"/>
                </a:lnTo>
                <a:lnTo>
                  <a:pt x="0" y="155448"/>
                </a:lnTo>
                <a:lnTo>
                  <a:pt x="3035" y="155448"/>
                </a:lnTo>
                <a:lnTo>
                  <a:pt x="3035" y="152400"/>
                </a:lnTo>
                <a:close/>
              </a:path>
              <a:path w="3175" h="167639">
                <a:moveTo>
                  <a:pt x="3035" y="146304"/>
                </a:moveTo>
                <a:lnTo>
                  <a:pt x="0" y="146304"/>
                </a:lnTo>
                <a:lnTo>
                  <a:pt x="0" y="149352"/>
                </a:lnTo>
                <a:lnTo>
                  <a:pt x="3035" y="149352"/>
                </a:lnTo>
                <a:lnTo>
                  <a:pt x="3035" y="146304"/>
                </a:lnTo>
                <a:close/>
              </a:path>
              <a:path w="3175" h="167639">
                <a:moveTo>
                  <a:pt x="3035" y="140208"/>
                </a:moveTo>
                <a:lnTo>
                  <a:pt x="0" y="140208"/>
                </a:lnTo>
                <a:lnTo>
                  <a:pt x="0" y="143256"/>
                </a:lnTo>
                <a:lnTo>
                  <a:pt x="3035" y="143256"/>
                </a:lnTo>
                <a:lnTo>
                  <a:pt x="3035" y="140208"/>
                </a:lnTo>
                <a:close/>
              </a:path>
              <a:path w="3175" h="167639">
                <a:moveTo>
                  <a:pt x="3035" y="134112"/>
                </a:moveTo>
                <a:lnTo>
                  <a:pt x="0" y="134112"/>
                </a:lnTo>
                <a:lnTo>
                  <a:pt x="0" y="137160"/>
                </a:lnTo>
                <a:lnTo>
                  <a:pt x="3035" y="137160"/>
                </a:lnTo>
                <a:lnTo>
                  <a:pt x="3035" y="134112"/>
                </a:lnTo>
                <a:close/>
              </a:path>
              <a:path w="3175" h="167639">
                <a:moveTo>
                  <a:pt x="3035" y="128016"/>
                </a:moveTo>
                <a:lnTo>
                  <a:pt x="0" y="128016"/>
                </a:lnTo>
                <a:lnTo>
                  <a:pt x="0" y="131064"/>
                </a:lnTo>
                <a:lnTo>
                  <a:pt x="3035" y="131064"/>
                </a:lnTo>
                <a:lnTo>
                  <a:pt x="3035" y="128016"/>
                </a:lnTo>
                <a:close/>
              </a:path>
              <a:path w="3175" h="167639">
                <a:moveTo>
                  <a:pt x="3035" y="121920"/>
                </a:moveTo>
                <a:lnTo>
                  <a:pt x="0" y="121920"/>
                </a:lnTo>
                <a:lnTo>
                  <a:pt x="0" y="124968"/>
                </a:lnTo>
                <a:lnTo>
                  <a:pt x="3035" y="124968"/>
                </a:lnTo>
                <a:lnTo>
                  <a:pt x="3035" y="121920"/>
                </a:lnTo>
                <a:close/>
              </a:path>
              <a:path w="3175" h="167639">
                <a:moveTo>
                  <a:pt x="3035" y="115824"/>
                </a:moveTo>
                <a:lnTo>
                  <a:pt x="0" y="115824"/>
                </a:lnTo>
                <a:lnTo>
                  <a:pt x="0" y="118872"/>
                </a:lnTo>
                <a:lnTo>
                  <a:pt x="3035" y="118872"/>
                </a:lnTo>
                <a:lnTo>
                  <a:pt x="3035" y="115824"/>
                </a:lnTo>
                <a:close/>
              </a:path>
              <a:path w="3175" h="167639">
                <a:moveTo>
                  <a:pt x="3035" y="109728"/>
                </a:moveTo>
                <a:lnTo>
                  <a:pt x="0" y="109728"/>
                </a:lnTo>
                <a:lnTo>
                  <a:pt x="0" y="112776"/>
                </a:lnTo>
                <a:lnTo>
                  <a:pt x="3035" y="112776"/>
                </a:lnTo>
                <a:lnTo>
                  <a:pt x="3035" y="109728"/>
                </a:lnTo>
                <a:close/>
              </a:path>
              <a:path w="3175" h="167639">
                <a:moveTo>
                  <a:pt x="3035" y="103632"/>
                </a:moveTo>
                <a:lnTo>
                  <a:pt x="0" y="103632"/>
                </a:lnTo>
                <a:lnTo>
                  <a:pt x="0" y="106680"/>
                </a:lnTo>
                <a:lnTo>
                  <a:pt x="3035" y="106680"/>
                </a:lnTo>
                <a:lnTo>
                  <a:pt x="3035" y="103632"/>
                </a:lnTo>
                <a:close/>
              </a:path>
              <a:path w="3175" h="167639">
                <a:moveTo>
                  <a:pt x="3035" y="97536"/>
                </a:moveTo>
                <a:lnTo>
                  <a:pt x="0" y="97536"/>
                </a:lnTo>
                <a:lnTo>
                  <a:pt x="0" y="100584"/>
                </a:lnTo>
                <a:lnTo>
                  <a:pt x="3035" y="100584"/>
                </a:lnTo>
                <a:lnTo>
                  <a:pt x="3035" y="97536"/>
                </a:lnTo>
                <a:close/>
              </a:path>
              <a:path w="3175" h="167639">
                <a:moveTo>
                  <a:pt x="3035" y="91440"/>
                </a:moveTo>
                <a:lnTo>
                  <a:pt x="0" y="91440"/>
                </a:lnTo>
                <a:lnTo>
                  <a:pt x="0" y="94488"/>
                </a:lnTo>
                <a:lnTo>
                  <a:pt x="3035" y="94488"/>
                </a:lnTo>
                <a:lnTo>
                  <a:pt x="3035" y="91440"/>
                </a:lnTo>
                <a:close/>
              </a:path>
              <a:path w="3175" h="167639">
                <a:moveTo>
                  <a:pt x="3035" y="85344"/>
                </a:moveTo>
                <a:lnTo>
                  <a:pt x="0" y="85344"/>
                </a:lnTo>
                <a:lnTo>
                  <a:pt x="0" y="88392"/>
                </a:lnTo>
                <a:lnTo>
                  <a:pt x="3035" y="88392"/>
                </a:lnTo>
                <a:lnTo>
                  <a:pt x="3035" y="85344"/>
                </a:lnTo>
                <a:close/>
              </a:path>
              <a:path w="3175" h="167639">
                <a:moveTo>
                  <a:pt x="3035" y="79248"/>
                </a:moveTo>
                <a:lnTo>
                  <a:pt x="0" y="79248"/>
                </a:lnTo>
                <a:lnTo>
                  <a:pt x="0" y="82296"/>
                </a:lnTo>
                <a:lnTo>
                  <a:pt x="3035" y="82296"/>
                </a:lnTo>
                <a:lnTo>
                  <a:pt x="3035" y="79248"/>
                </a:lnTo>
                <a:close/>
              </a:path>
              <a:path w="3175" h="167639">
                <a:moveTo>
                  <a:pt x="3035" y="73152"/>
                </a:moveTo>
                <a:lnTo>
                  <a:pt x="0" y="73152"/>
                </a:lnTo>
                <a:lnTo>
                  <a:pt x="0" y="76200"/>
                </a:lnTo>
                <a:lnTo>
                  <a:pt x="3035" y="76200"/>
                </a:lnTo>
                <a:lnTo>
                  <a:pt x="3035" y="73152"/>
                </a:lnTo>
                <a:close/>
              </a:path>
              <a:path w="3175" h="167639">
                <a:moveTo>
                  <a:pt x="3035" y="67056"/>
                </a:moveTo>
                <a:lnTo>
                  <a:pt x="0" y="67056"/>
                </a:lnTo>
                <a:lnTo>
                  <a:pt x="0" y="70104"/>
                </a:lnTo>
                <a:lnTo>
                  <a:pt x="3035" y="70104"/>
                </a:lnTo>
                <a:lnTo>
                  <a:pt x="3035" y="67056"/>
                </a:lnTo>
                <a:close/>
              </a:path>
              <a:path w="3175" h="167639">
                <a:moveTo>
                  <a:pt x="3035" y="60960"/>
                </a:moveTo>
                <a:lnTo>
                  <a:pt x="0" y="60960"/>
                </a:lnTo>
                <a:lnTo>
                  <a:pt x="0" y="64008"/>
                </a:lnTo>
                <a:lnTo>
                  <a:pt x="3035" y="64008"/>
                </a:lnTo>
                <a:lnTo>
                  <a:pt x="3035" y="60960"/>
                </a:lnTo>
                <a:close/>
              </a:path>
              <a:path w="3175" h="167639">
                <a:moveTo>
                  <a:pt x="3035" y="54864"/>
                </a:moveTo>
                <a:lnTo>
                  <a:pt x="0" y="54864"/>
                </a:lnTo>
                <a:lnTo>
                  <a:pt x="0" y="57912"/>
                </a:lnTo>
                <a:lnTo>
                  <a:pt x="3035" y="57912"/>
                </a:lnTo>
                <a:lnTo>
                  <a:pt x="3035" y="54864"/>
                </a:lnTo>
                <a:close/>
              </a:path>
              <a:path w="3175" h="167639">
                <a:moveTo>
                  <a:pt x="3035" y="48768"/>
                </a:moveTo>
                <a:lnTo>
                  <a:pt x="0" y="48768"/>
                </a:lnTo>
                <a:lnTo>
                  <a:pt x="0" y="51816"/>
                </a:lnTo>
                <a:lnTo>
                  <a:pt x="3035" y="51816"/>
                </a:lnTo>
                <a:lnTo>
                  <a:pt x="3035" y="48768"/>
                </a:lnTo>
                <a:close/>
              </a:path>
              <a:path w="3175" h="167639">
                <a:moveTo>
                  <a:pt x="3035" y="42672"/>
                </a:moveTo>
                <a:lnTo>
                  <a:pt x="0" y="42672"/>
                </a:lnTo>
                <a:lnTo>
                  <a:pt x="0" y="45720"/>
                </a:lnTo>
                <a:lnTo>
                  <a:pt x="3035" y="45720"/>
                </a:lnTo>
                <a:lnTo>
                  <a:pt x="3035" y="42672"/>
                </a:lnTo>
                <a:close/>
              </a:path>
              <a:path w="3175" h="167639">
                <a:moveTo>
                  <a:pt x="3035" y="36576"/>
                </a:moveTo>
                <a:lnTo>
                  <a:pt x="0" y="36576"/>
                </a:lnTo>
                <a:lnTo>
                  <a:pt x="0" y="39624"/>
                </a:lnTo>
                <a:lnTo>
                  <a:pt x="3035" y="39624"/>
                </a:lnTo>
                <a:lnTo>
                  <a:pt x="3035" y="36576"/>
                </a:lnTo>
                <a:close/>
              </a:path>
              <a:path w="3175" h="167639">
                <a:moveTo>
                  <a:pt x="3035" y="30480"/>
                </a:moveTo>
                <a:lnTo>
                  <a:pt x="0" y="30480"/>
                </a:lnTo>
                <a:lnTo>
                  <a:pt x="0" y="33528"/>
                </a:lnTo>
                <a:lnTo>
                  <a:pt x="3035" y="33528"/>
                </a:lnTo>
                <a:lnTo>
                  <a:pt x="3035" y="30480"/>
                </a:lnTo>
                <a:close/>
              </a:path>
              <a:path w="3175" h="167639">
                <a:moveTo>
                  <a:pt x="3035" y="24384"/>
                </a:moveTo>
                <a:lnTo>
                  <a:pt x="0" y="24384"/>
                </a:lnTo>
                <a:lnTo>
                  <a:pt x="0" y="27432"/>
                </a:lnTo>
                <a:lnTo>
                  <a:pt x="3035" y="27432"/>
                </a:lnTo>
                <a:lnTo>
                  <a:pt x="3035" y="24384"/>
                </a:lnTo>
                <a:close/>
              </a:path>
              <a:path w="3175" h="167639">
                <a:moveTo>
                  <a:pt x="3035" y="18288"/>
                </a:moveTo>
                <a:lnTo>
                  <a:pt x="0" y="18288"/>
                </a:lnTo>
                <a:lnTo>
                  <a:pt x="0" y="21336"/>
                </a:lnTo>
                <a:lnTo>
                  <a:pt x="3035" y="21336"/>
                </a:lnTo>
                <a:lnTo>
                  <a:pt x="3035" y="18288"/>
                </a:lnTo>
                <a:close/>
              </a:path>
              <a:path w="3175" h="167639">
                <a:moveTo>
                  <a:pt x="3035" y="12192"/>
                </a:moveTo>
                <a:lnTo>
                  <a:pt x="0" y="12192"/>
                </a:lnTo>
                <a:lnTo>
                  <a:pt x="0" y="15240"/>
                </a:lnTo>
                <a:lnTo>
                  <a:pt x="3035" y="15240"/>
                </a:lnTo>
                <a:lnTo>
                  <a:pt x="3035" y="12192"/>
                </a:lnTo>
                <a:close/>
              </a:path>
              <a:path w="3175" h="167639">
                <a:moveTo>
                  <a:pt x="3035" y="6096"/>
                </a:moveTo>
                <a:lnTo>
                  <a:pt x="0" y="6096"/>
                </a:lnTo>
                <a:lnTo>
                  <a:pt x="0" y="9144"/>
                </a:lnTo>
                <a:lnTo>
                  <a:pt x="3035" y="9144"/>
                </a:lnTo>
                <a:lnTo>
                  <a:pt x="3035" y="6096"/>
                </a:lnTo>
                <a:close/>
              </a:path>
              <a:path w="3175" h="167639">
                <a:moveTo>
                  <a:pt x="3035" y="0"/>
                </a:moveTo>
                <a:lnTo>
                  <a:pt x="0" y="0"/>
                </a:lnTo>
                <a:lnTo>
                  <a:pt x="0" y="3048"/>
                </a:lnTo>
                <a:lnTo>
                  <a:pt x="3035" y="3048"/>
                </a:lnTo>
                <a:lnTo>
                  <a:pt x="3035" y="0"/>
                </a:lnTo>
                <a:close/>
              </a:path>
            </a:pathLst>
          </a:custGeom>
          <a:solidFill>
            <a:srgbClr val="D8D8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086600" y="4425708"/>
            <a:ext cx="3175" cy="180340"/>
          </a:xfrm>
          <a:custGeom>
            <a:avLst/>
            <a:gdLst/>
            <a:ahLst/>
            <a:cxnLst/>
            <a:rect l="l" t="t" r="r" b="b"/>
            <a:pathLst>
              <a:path w="3175" h="180339">
                <a:moveTo>
                  <a:pt x="3048" y="176784"/>
                </a:moveTo>
                <a:lnTo>
                  <a:pt x="0" y="176784"/>
                </a:lnTo>
                <a:lnTo>
                  <a:pt x="0" y="179832"/>
                </a:lnTo>
                <a:lnTo>
                  <a:pt x="3048" y="179832"/>
                </a:lnTo>
                <a:lnTo>
                  <a:pt x="3048" y="176784"/>
                </a:lnTo>
                <a:close/>
              </a:path>
              <a:path w="3175" h="180339">
                <a:moveTo>
                  <a:pt x="3048" y="170688"/>
                </a:moveTo>
                <a:lnTo>
                  <a:pt x="0" y="170688"/>
                </a:lnTo>
                <a:lnTo>
                  <a:pt x="0" y="173736"/>
                </a:lnTo>
                <a:lnTo>
                  <a:pt x="3048" y="173736"/>
                </a:lnTo>
                <a:lnTo>
                  <a:pt x="3048" y="170688"/>
                </a:lnTo>
                <a:close/>
              </a:path>
              <a:path w="3175" h="180339">
                <a:moveTo>
                  <a:pt x="3048" y="164592"/>
                </a:moveTo>
                <a:lnTo>
                  <a:pt x="0" y="164592"/>
                </a:lnTo>
                <a:lnTo>
                  <a:pt x="0" y="167640"/>
                </a:lnTo>
                <a:lnTo>
                  <a:pt x="3048" y="167640"/>
                </a:lnTo>
                <a:lnTo>
                  <a:pt x="3048" y="164592"/>
                </a:lnTo>
                <a:close/>
              </a:path>
              <a:path w="3175" h="180339">
                <a:moveTo>
                  <a:pt x="3048" y="158496"/>
                </a:moveTo>
                <a:lnTo>
                  <a:pt x="0" y="158496"/>
                </a:lnTo>
                <a:lnTo>
                  <a:pt x="0" y="161544"/>
                </a:lnTo>
                <a:lnTo>
                  <a:pt x="3048" y="161544"/>
                </a:lnTo>
                <a:lnTo>
                  <a:pt x="3048" y="158496"/>
                </a:lnTo>
                <a:close/>
              </a:path>
              <a:path w="3175" h="180339">
                <a:moveTo>
                  <a:pt x="3048" y="152400"/>
                </a:moveTo>
                <a:lnTo>
                  <a:pt x="0" y="152400"/>
                </a:lnTo>
                <a:lnTo>
                  <a:pt x="0" y="155448"/>
                </a:lnTo>
                <a:lnTo>
                  <a:pt x="3048" y="155448"/>
                </a:lnTo>
                <a:lnTo>
                  <a:pt x="3048" y="152400"/>
                </a:lnTo>
                <a:close/>
              </a:path>
              <a:path w="3175" h="180339">
                <a:moveTo>
                  <a:pt x="3048" y="146304"/>
                </a:moveTo>
                <a:lnTo>
                  <a:pt x="0" y="146304"/>
                </a:lnTo>
                <a:lnTo>
                  <a:pt x="0" y="149352"/>
                </a:lnTo>
                <a:lnTo>
                  <a:pt x="3048" y="149352"/>
                </a:lnTo>
                <a:lnTo>
                  <a:pt x="3048" y="146304"/>
                </a:lnTo>
                <a:close/>
              </a:path>
              <a:path w="3175" h="180339">
                <a:moveTo>
                  <a:pt x="3048" y="140208"/>
                </a:moveTo>
                <a:lnTo>
                  <a:pt x="0" y="140208"/>
                </a:lnTo>
                <a:lnTo>
                  <a:pt x="0" y="143256"/>
                </a:lnTo>
                <a:lnTo>
                  <a:pt x="3048" y="143256"/>
                </a:lnTo>
                <a:lnTo>
                  <a:pt x="3048" y="140208"/>
                </a:lnTo>
                <a:close/>
              </a:path>
              <a:path w="3175" h="180339">
                <a:moveTo>
                  <a:pt x="3048" y="134112"/>
                </a:moveTo>
                <a:lnTo>
                  <a:pt x="0" y="134112"/>
                </a:lnTo>
                <a:lnTo>
                  <a:pt x="0" y="137160"/>
                </a:lnTo>
                <a:lnTo>
                  <a:pt x="3048" y="137160"/>
                </a:lnTo>
                <a:lnTo>
                  <a:pt x="3048" y="134112"/>
                </a:lnTo>
                <a:close/>
              </a:path>
              <a:path w="3175" h="180339">
                <a:moveTo>
                  <a:pt x="3048" y="128016"/>
                </a:moveTo>
                <a:lnTo>
                  <a:pt x="0" y="128016"/>
                </a:lnTo>
                <a:lnTo>
                  <a:pt x="0" y="131064"/>
                </a:lnTo>
                <a:lnTo>
                  <a:pt x="3048" y="131064"/>
                </a:lnTo>
                <a:lnTo>
                  <a:pt x="3048" y="128016"/>
                </a:lnTo>
                <a:close/>
              </a:path>
              <a:path w="3175" h="180339">
                <a:moveTo>
                  <a:pt x="3048" y="121920"/>
                </a:moveTo>
                <a:lnTo>
                  <a:pt x="0" y="121920"/>
                </a:lnTo>
                <a:lnTo>
                  <a:pt x="0" y="124968"/>
                </a:lnTo>
                <a:lnTo>
                  <a:pt x="3048" y="124968"/>
                </a:lnTo>
                <a:lnTo>
                  <a:pt x="3048" y="121920"/>
                </a:lnTo>
                <a:close/>
              </a:path>
              <a:path w="3175" h="180339">
                <a:moveTo>
                  <a:pt x="3048" y="115824"/>
                </a:moveTo>
                <a:lnTo>
                  <a:pt x="0" y="115824"/>
                </a:lnTo>
                <a:lnTo>
                  <a:pt x="0" y="118872"/>
                </a:lnTo>
                <a:lnTo>
                  <a:pt x="3048" y="118872"/>
                </a:lnTo>
                <a:lnTo>
                  <a:pt x="3048" y="115824"/>
                </a:lnTo>
                <a:close/>
              </a:path>
              <a:path w="3175" h="180339">
                <a:moveTo>
                  <a:pt x="3048" y="109728"/>
                </a:moveTo>
                <a:lnTo>
                  <a:pt x="0" y="109728"/>
                </a:lnTo>
                <a:lnTo>
                  <a:pt x="0" y="112776"/>
                </a:lnTo>
                <a:lnTo>
                  <a:pt x="3048" y="112776"/>
                </a:lnTo>
                <a:lnTo>
                  <a:pt x="3048" y="109728"/>
                </a:lnTo>
                <a:close/>
              </a:path>
              <a:path w="3175" h="180339">
                <a:moveTo>
                  <a:pt x="3048" y="103632"/>
                </a:moveTo>
                <a:lnTo>
                  <a:pt x="0" y="103632"/>
                </a:lnTo>
                <a:lnTo>
                  <a:pt x="0" y="106680"/>
                </a:lnTo>
                <a:lnTo>
                  <a:pt x="3048" y="106680"/>
                </a:lnTo>
                <a:lnTo>
                  <a:pt x="3048" y="103632"/>
                </a:lnTo>
                <a:close/>
              </a:path>
              <a:path w="3175" h="180339">
                <a:moveTo>
                  <a:pt x="3048" y="97536"/>
                </a:moveTo>
                <a:lnTo>
                  <a:pt x="0" y="97536"/>
                </a:lnTo>
                <a:lnTo>
                  <a:pt x="0" y="100584"/>
                </a:lnTo>
                <a:lnTo>
                  <a:pt x="3048" y="100584"/>
                </a:lnTo>
                <a:lnTo>
                  <a:pt x="3048" y="97536"/>
                </a:lnTo>
                <a:close/>
              </a:path>
              <a:path w="3175" h="180339">
                <a:moveTo>
                  <a:pt x="3048" y="91440"/>
                </a:moveTo>
                <a:lnTo>
                  <a:pt x="0" y="91440"/>
                </a:lnTo>
                <a:lnTo>
                  <a:pt x="0" y="94488"/>
                </a:lnTo>
                <a:lnTo>
                  <a:pt x="3048" y="94488"/>
                </a:lnTo>
                <a:lnTo>
                  <a:pt x="3048" y="91440"/>
                </a:lnTo>
                <a:close/>
              </a:path>
              <a:path w="3175" h="180339">
                <a:moveTo>
                  <a:pt x="3048" y="85344"/>
                </a:moveTo>
                <a:lnTo>
                  <a:pt x="0" y="85344"/>
                </a:lnTo>
                <a:lnTo>
                  <a:pt x="0" y="88392"/>
                </a:lnTo>
                <a:lnTo>
                  <a:pt x="3048" y="88392"/>
                </a:lnTo>
                <a:lnTo>
                  <a:pt x="3048" y="85344"/>
                </a:lnTo>
                <a:close/>
              </a:path>
              <a:path w="3175" h="180339">
                <a:moveTo>
                  <a:pt x="3048" y="79248"/>
                </a:moveTo>
                <a:lnTo>
                  <a:pt x="0" y="79248"/>
                </a:lnTo>
                <a:lnTo>
                  <a:pt x="0" y="82296"/>
                </a:lnTo>
                <a:lnTo>
                  <a:pt x="3048" y="82296"/>
                </a:lnTo>
                <a:lnTo>
                  <a:pt x="3048" y="79248"/>
                </a:lnTo>
                <a:close/>
              </a:path>
              <a:path w="3175" h="180339">
                <a:moveTo>
                  <a:pt x="3048" y="73152"/>
                </a:moveTo>
                <a:lnTo>
                  <a:pt x="0" y="73152"/>
                </a:lnTo>
                <a:lnTo>
                  <a:pt x="0" y="76200"/>
                </a:lnTo>
                <a:lnTo>
                  <a:pt x="3048" y="76200"/>
                </a:lnTo>
                <a:lnTo>
                  <a:pt x="3048" y="73152"/>
                </a:lnTo>
                <a:close/>
              </a:path>
              <a:path w="3175" h="180339">
                <a:moveTo>
                  <a:pt x="3048" y="67056"/>
                </a:moveTo>
                <a:lnTo>
                  <a:pt x="0" y="67056"/>
                </a:lnTo>
                <a:lnTo>
                  <a:pt x="0" y="70104"/>
                </a:lnTo>
                <a:lnTo>
                  <a:pt x="3048" y="70104"/>
                </a:lnTo>
                <a:lnTo>
                  <a:pt x="3048" y="67056"/>
                </a:lnTo>
                <a:close/>
              </a:path>
              <a:path w="3175" h="180339">
                <a:moveTo>
                  <a:pt x="3048" y="60960"/>
                </a:moveTo>
                <a:lnTo>
                  <a:pt x="0" y="60960"/>
                </a:lnTo>
                <a:lnTo>
                  <a:pt x="0" y="64008"/>
                </a:lnTo>
                <a:lnTo>
                  <a:pt x="3048" y="64008"/>
                </a:lnTo>
                <a:lnTo>
                  <a:pt x="3048" y="60960"/>
                </a:lnTo>
                <a:close/>
              </a:path>
              <a:path w="3175" h="180339">
                <a:moveTo>
                  <a:pt x="3048" y="54864"/>
                </a:moveTo>
                <a:lnTo>
                  <a:pt x="0" y="54864"/>
                </a:lnTo>
                <a:lnTo>
                  <a:pt x="0" y="57912"/>
                </a:lnTo>
                <a:lnTo>
                  <a:pt x="3048" y="57912"/>
                </a:lnTo>
                <a:lnTo>
                  <a:pt x="3048" y="54864"/>
                </a:lnTo>
                <a:close/>
              </a:path>
              <a:path w="3175" h="180339">
                <a:moveTo>
                  <a:pt x="3048" y="48768"/>
                </a:moveTo>
                <a:lnTo>
                  <a:pt x="0" y="48768"/>
                </a:lnTo>
                <a:lnTo>
                  <a:pt x="0" y="51816"/>
                </a:lnTo>
                <a:lnTo>
                  <a:pt x="3048" y="51816"/>
                </a:lnTo>
                <a:lnTo>
                  <a:pt x="3048" y="48768"/>
                </a:lnTo>
                <a:close/>
              </a:path>
              <a:path w="3175" h="180339">
                <a:moveTo>
                  <a:pt x="3048" y="42672"/>
                </a:moveTo>
                <a:lnTo>
                  <a:pt x="0" y="42672"/>
                </a:lnTo>
                <a:lnTo>
                  <a:pt x="0" y="45720"/>
                </a:lnTo>
                <a:lnTo>
                  <a:pt x="3048" y="45720"/>
                </a:lnTo>
                <a:lnTo>
                  <a:pt x="3048" y="42672"/>
                </a:lnTo>
                <a:close/>
              </a:path>
              <a:path w="3175" h="180339">
                <a:moveTo>
                  <a:pt x="3048" y="36576"/>
                </a:moveTo>
                <a:lnTo>
                  <a:pt x="0" y="36576"/>
                </a:lnTo>
                <a:lnTo>
                  <a:pt x="0" y="39624"/>
                </a:lnTo>
                <a:lnTo>
                  <a:pt x="3048" y="39624"/>
                </a:lnTo>
                <a:lnTo>
                  <a:pt x="3048" y="36576"/>
                </a:lnTo>
                <a:close/>
              </a:path>
              <a:path w="3175" h="180339">
                <a:moveTo>
                  <a:pt x="3048" y="30480"/>
                </a:moveTo>
                <a:lnTo>
                  <a:pt x="0" y="30480"/>
                </a:lnTo>
                <a:lnTo>
                  <a:pt x="0" y="33528"/>
                </a:lnTo>
                <a:lnTo>
                  <a:pt x="3048" y="33528"/>
                </a:lnTo>
                <a:lnTo>
                  <a:pt x="3048" y="30480"/>
                </a:lnTo>
                <a:close/>
              </a:path>
              <a:path w="3175" h="180339">
                <a:moveTo>
                  <a:pt x="3048" y="24384"/>
                </a:moveTo>
                <a:lnTo>
                  <a:pt x="0" y="24384"/>
                </a:lnTo>
                <a:lnTo>
                  <a:pt x="0" y="27432"/>
                </a:lnTo>
                <a:lnTo>
                  <a:pt x="3048" y="27432"/>
                </a:lnTo>
                <a:lnTo>
                  <a:pt x="3048" y="24384"/>
                </a:lnTo>
                <a:close/>
              </a:path>
              <a:path w="3175" h="180339">
                <a:moveTo>
                  <a:pt x="3048" y="18288"/>
                </a:moveTo>
                <a:lnTo>
                  <a:pt x="0" y="18288"/>
                </a:lnTo>
                <a:lnTo>
                  <a:pt x="0" y="21336"/>
                </a:lnTo>
                <a:lnTo>
                  <a:pt x="3048" y="21336"/>
                </a:lnTo>
                <a:lnTo>
                  <a:pt x="3048" y="18288"/>
                </a:lnTo>
                <a:close/>
              </a:path>
              <a:path w="3175" h="180339">
                <a:moveTo>
                  <a:pt x="3048" y="12192"/>
                </a:moveTo>
                <a:lnTo>
                  <a:pt x="0" y="12192"/>
                </a:lnTo>
                <a:lnTo>
                  <a:pt x="0" y="15240"/>
                </a:lnTo>
                <a:lnTo>
                  <a:pt x="3048" y="15240"/>
                </a:lnTo>
                <a:lnTo>
                  <a:pt x="3048" y="12192"/>
                </a:lnTo>
                <a:close/>
              </a:path>
              <a:path w="3175" h="180339">
                <a:moveTo>
                  <a:pt x="3048" y="6096"/>
                </a:moveTo>
                <a:lnTo>
                  <a:pt x="0" y="6096"/>
                </a:lnTo>
                <a:lnTo>
                  <a:pt x="0" y="9144"/>
                </a:lnTo>
                <a:lnTo>
                  <a:pt x="3048" y="9144"/>
                </a:lnTo>
                <a:lnTo>
                  <a:pt x="3048" y="6096"/>
                </a:lnTo>
                <a:close/>
              </a:path>
              <a:path w="3175" h="180339">
                <a:moveTo>
                  <a:pt x="3048" y="0"/>
                </a:moveTo>
                <a:lnTo>
                  <a:pt x="0" y="0"/>
                </a:lnTo>
                <a:lnTo>
                  <a:pt x="0" y="3048"/>
                </a:lnTo>
                <a:lnTo>
                  <a:pt x="3048" y="3048"/>
                </a:lnTo>
                <a:lnTo>
                  <a:pt x="3048" y="0"/>
                </a:lnTo>
                <a:close/>
              </a:path>
            </a:pathLst>
          </a:custGeom>
          <a:solidFill>
            <a:srgbClr val="D8D8D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586740" y="566928"/>
          <a:ext cx="6493506" cy="405230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326765"/>
                <a:gridCol w="792479"/>
                <a:gridCol w="792479"/>
                <a:gridCol w="792479"/>
                <a:gridCol w="789304"/>
              </a:tblGrid>
              <a:tr h="222504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0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Soldati di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Erode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deridono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 Gesù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0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15:1-5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0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23:11-12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Pilato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rilascia Barabba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27:15-26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15:6-15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23:13-25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18:38-40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Soldati deridono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Gesù e la corona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</a:t>
                      </a:r>
                      <a:r>
                        <a:rPr sz="9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spine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27:27-30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15:16-20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19:1-3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Pilato cerca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 rilasciare Gesù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19:4-16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porta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croce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19:17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4028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Simone di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Cirene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porta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croce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27:31-32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15:20-21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23:26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parla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alle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pie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donne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23:27-32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è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portato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al Golgota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27:33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15:22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23:32-33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19:17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Soldati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offrono aceto a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 Gesù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27:34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15:23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Il Re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dei</a:t>
                      </a:r>
                      <a:r>
                        <a:rPr sz="9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Giudei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15:25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I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due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ladroni e</a:t>
                      </a:r>
                      <a:r>
                        <a:rPr sz="9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Gesù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27:38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15:27-28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23:33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19:18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INRI,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iscrizione scritta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da</a:t>
                      </a:r>
                      <a:r>
                        <a:rPr sz="9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Pilato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27:37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15:26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23:38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19:19-22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Perdona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loro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23:34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Soldati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dividono le vesti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Gesù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27:35-36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15:24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23:34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19:23-24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Ecco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tua madre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19:25-27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Moltitudini deridono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Gesù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27:39-43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15:29-32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23:35-37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I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ladroni deridono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 Gesù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27:44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15:32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23:39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2503">
                <a:tc>
                  <a:txBody>
                    <a:bodyPr/>
                    <a:lstStyle/>
                    <a:p>
                      <a:pPr marL="4445">
                        <a:lnSpc>
                          <a:spcPts val="103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Un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ladrone rimprovera l'altro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952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3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23:40-43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952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21583" y="125966"/>
            <a:ext cx="1590675" cy="254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5" dirty="0">
                <a:solidFill>
                  <a:srgbClr val="BF0000"/>
                </a:solidFill>
                <a:latin typeface="Calibri"/>
                <a:cs typeface="Calibri"/>
              </a:rPr>
              <a:t>Il </a:t>
            </a:r>
            <a:r>
              <a:rPr sz="1500" dirty="0">
                <a:solidFill>
                  <a:srgbClr val="BF0000"/>
                </a:solidFill>
                <a:latin typeface="Calibri"/>
                <a:cs typeface="Calibri"/>
              </a:rPr>
              <a:t>Vangelo </a:t>
            </a:r>
            <a:r>
              <a:rPr sz="1500" spc="-5" dirty="0">
                <a:solidFill>
                  <a:srgbClr val="BF0000"/>
                </a:solidFill>
                <a:latin typeface="Calibri"/>
                <a:cs typeface="Calibri"/>
              </a:rPr>
              <a:t>di</a:t>
            </a:r>
            <a:r>
              <a:rPr sz="1500" spc="-8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500" spc="-5" dirty="0">
                <a:solidFill>
                  <a:srgbClr val="BF0000"/>
                </a:solidFill>
                <a:latin typeface="Calibri"/>
                <a:cs typeface="Calibri"/>
              </a:rPr>
              <a:t>Vangeli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85216" y="4443996"/>
            <a:ext cx="3175" cy="167640"/>
          </a:xfrm>
          <a:custGeom>
            <a:avLst/>
            <a:gdLst/>
            <a:ahLst/>
            <a:cxnLst/>
            <a:rect l="l" t="t" r="r" b="b"/>
            <a:pathLst>
              <a:path w="3175" h="167639">
                <a:moveTo>
                  <a:pt x="3035" y="164592"/>
                </a:moveTo>
                <a:lnTo>
                  <a:pt x="0" y="164592"/>
                </a:lnTo>
                <a:lnTo>
                  <a:pt x="0" y="167640"/>
                </a:lnTo>
                <a:lnTo>
                  <a:pt x="3035" y="167640"/>
                </a:lnTo>
                <a:lnTo>
                  <a:pt x="3035" y="164592"/>
                </a:lnTo>
                <a:close/>
              </a:path>
              <a:path w="3175" h="167639">
                <a:moveTo>
                  <a:pt x="3035" y="158496"/>
                </a:moveTo>
                <a:lnTo>
                  <a:pt x="0" y="158496"/>
                </a:lnTo>
                <a:lnTo>
                  <a:pt x="0" y="161544"/>
                </a:lnTo>
                <a:lnTo>
                  <a:pt x="3035" y="161544"/>
                </a:lnTo>
                <a:lnTo>
                  <a:pt x="3035" y="158496"/>
                </a:lnTo>
                <a:close/>
              </a:path>
              <a:path w="3175" h="167639">
                <a:moveTo>
                  <a:pt x="3035" y="152400"/>
                </a:moveTo>
                <a:lnTo>
                  <a:pt x="0" y="152400"/>
                </a:lnTo>
                <a:lnTo>
                  <a:pt x="0" y="155448"/>
                </a:lnTo>
                <a:lnTo>
                  <a:pt x="3035" y="155448"/>
                </a:lnTo>
                <a:lnTo>
                  <a:pt x="3035" y="152400"/>
                </a:lnTo>
                <a:close/>
              </a:path>
              <a:path w="3175" h="167639">
                <a:moveTo>
                  <a:pt x="3035" y="146304"/>
                </a:moveTo>
                <a:lnTo>
                  <a:pt x="0" y="146304"/>
                </a:lnTo>
                <a:lnTo>
                  <a:pt x="0" y="149352"/>
                </a:lnTo>
                <a:lnTo>
                  <a:pt x="3035" y="149352"/>
                </a:lnTo>
                <a:lnTo>
                  <a:pt x="3035" y="146304"/>
                </a:lnTo>
                <a:close/>
              </a:path>
              <a:path w="3175" h="167639">
                <a:moveTo>
                  <a:pt x="3035" y="140208"/>
                </a:moveTo>
                <a:lnTo>
                  <a:pt x="0" y="140208"/>
                </a:lnTo>
                <a:lnTo>
                  <a:pt x="0" y="143256"/>
                </a:lnTo>
                <a:lnTo>
                  <a:pt x="3035" y="143256"/>
                </a:lnTo>
                <a:lnTo>
                  <a:pt x="3035" y="140208"/>
                </a:lnTo>
                <a:close/>
              </a:path>
              <a:path w="3175" h="167639">
                <a:moveTo>
                  <a:pt x="3035" y="134112"/>
                </a:moveTo>
                <a:lnTo>
                  <a:pt x="0" y="134112"/>
                </a:lnTo>
                <a:lnTo>
                  <a:pt x="0" y="137160"/>
                </a:lnTo>
                <a:lnTo>
                  <a:pt x="3035" y="137160"/>
                </a:lnTo>
                <a:lnTo>
                  <a:pt x="3035" y="134112"/>
                </a:lnTo>
                <a:close/>
              </a:path>
              <a:path w="3175" h="167639">
                <a:moveTo>
                  <a:pt x="3035" y="128016"/>
                </a:moveTo>
                <a:lnTo>
                  <a:pt x="0" y="128016"/>
                </a:lnTo>
                <a:lnTo>
                  <a:pt x="0" y="131064"/>
                </a:lnTo>
                <a:lnTo>
                  <a:pt x="3035" y="131064"/>
                </a:lnTo>
                <a:lnTo>
                  <a:pt x="3035" y="128016"/>
                </a:lnTo>
                <a:close/>
              </a:path>
              <a:path w="3175" h="167639">
                <a:moveTo>
                  <a:pt x="3035" y="121920"/>
                </a:moveTo>
                <a:lnTo>
                  <a:pt x="0" y="121920"/>
                </a:lnTo>
                <a:lnTo>
                  <a:pt x="0" y="124968"/>
                </a:lnTo>
                <a:lnTo>
                  <a:pt x="3035" y="124968"/>
                </a:lnTo>
                <a:lnTo>
                  <a:pt x="3035" y="121920"/>
                </a:lnTo>
                <a:close/>
              </a:path>
              <a:path w="3175" h="167639">
                <a:moveTo>
                  <a:pt x="3035" y="115824"/>
                </a:moveTo>
                <a:lnTo>
                  <a:pt x="0" y="115824"/>
                </a:lnTo>
                <a:lnTo>
                  <a:pt x="0" y="118872"/>
                </a:lnTo>
                <a:lnTo>
                  <a:pt x="3035" y="118872"/>
                </a:lnTo>
                <a:lnTo>
                  <a:pt x="3035" y="115824"/>
                </a:lnTo>
                <a:close/>
              </a:path>
              <a:path w="3175" h="167639">
                <a:moveTo>
                  <a:pt x="3035" y="109728"/>
                </a:moveTo>
                <a:lnTo>
                  <a:pt x="0" y="109728"/>
                </a:lnTo>
                <a:lnTo>
                  <a:pt x="0" y="112776"/>
                </a:lnTo>
                <a:lnTo>
                  <a:pt x="3035" y="112776"/>
                </a:lnTo>
                <a:lnTo>
                  <a:pt x="3035" y="109728"/>
                </a:lnTo>
                <a:close/>
              </a:path>
              <a:path w="3175" h="167639">
                <a:moveTo>
                  <a:pt x="3035" y="103632"/>
                </a:moveTo>
                <a:lnTo>
                  <a:pt x="0" y="103632"/>
                </a:lnTo>
                <a:lnTo>
                  <a:pt x="0" y="106680"/>
                </a:lnTo>
                <a:lnTo>
                  <a:pt x="3035" y="106680"/>
                </a:lnTo>
                <a:lnTo>
                  <a:pt x="3035" y="103632"/>
                </a:lnTo>
                <a:close/>
              </a:path>
              <a:path w="3175" h="167639">
                <a:moveTo>
                  <a:pt x="3035" y="97536"/>
                </a:moveTo>
                <a:lnTo>
                  <a:pt x="0" y="97536"/>
                </a:lnTo>
                <a:lnTo>
                  <a:pt x="0" y="100584"/>
                </a:lnTo>
                <a:lnTo>
                  <a:pt x="3035" y="100584"/>
                </a:lnTo>
                <a:lnTo>
                  <a:pt x="3035" y="97536"/>
                </a:lnTo>
                <a:close/>
              </a:path>
              <a:path w="3175" h="167639">
                <a:moveTo>
                  <a:pt x="3035" y="91440"/>
                </a:moveTo>
                <a:lnTo>
                  <a:pt x="0" y="91440"/>
                </a:lnTo>
                <a:lnTo>
                  <a:pt x="0" y="94488"/>
                </a:lnTo>
                <a:lnTo>
                  <a:pt x="3035" y="94488"/>
                </a:lnTo>
                <a:lnTo>
                  <a:pt x="3035" y="91440"/>
                </a:lnTo>
                <a:close/>
              </a:path>
              <a:path w="3175" h="167639">
                <a:moveTo>
                  <a:pt x="3035" y="85344"/>
                </a:moveTo>
                <a:lnTo>
                  <a:pt x="0" y="85344"/>
                </a:lnTo>
                <a:lnTo>
                  <a:pt x="0" y="88392"/>
                </a:lnTo>
                <a:lnTo>
                  <a:pt x="3035" y="88392"/>
                </a:lnTo>
                <a:lnTo>
                  <a:pt x="3035" y="85344"/>
                </a:lnTo>
                <a:close/>
              </a:path>
              <a:path w="3175" h="167639">
                <a:moveTo>
                  <a:pt x="3035" y="79248"/>
                </a:moveTo>
                <a:lnTo>
                  <a:pt x="0" y="79248"/>
                </a:lnTo>
                <a:lnTo>
                  <a:pt x="0" y="82296"/>
                </a:lnTo>
                <a:lnTo>
                  <a:pt x="3035" y="82296"/>
                </a:lnTo>
                <a:lnTo>
                  <a:pt x="3035" y="79248"/>
                </a:lnTo>
                <a:close/>
              </a:path>
              <a:path w="3175" h="167639">
                <a:moveTo>
                  <a:pt x="3035" y="73152"/>
                </a:moveTo>
                <a:lnTo>
                  <a:pt x="0" y="73152"/>
                </a:lnTo>
                <a:lnTo>
                  <a:pt x="0" y="76200"/>
                </a:lnTo>
                <a:lnTo>
                  <a:pt x="3035" y="76200"/>
                </a:lnTo>
                <a:lnTo>
                  <a:pt x="3035" y="73152"/>
                </a:lnTo>
                <a:close/>
              </a:path>
              <a:path w="3175" h="167639">
                <a:moveTo>
                  <a:pt x="3035" y="67056"/>
                </a:moveTo>
                <a:lnTo>
                  <a:pt x="0" y="67056"/>
                </a:lnTo>
                <a:lnTo>
                  <a:pt x="0" y="70104"/>
                </a:lnTo>
                <a:lnTo>
                  <a:pt x="3035" y="70104"/>
                </a:lnTo>
                <a:lnTo>
                  <a:pt x="3035" y="67056"/>
                </a:lnTo>
                <a:close/>
              </a:path>
              <a:path w="3175" h="167639">
                <a:moveTo>
                  <a:pt x="3035" y="60960"/>
                </a:moveTo>
                <a:lnTo>
                  <a:pt x="0" y="60960"/>
                </a:lnTo>
                <a:lnTo>
                  <a:pt x="0" y="64008"/>
                </a:lnTo>
                <a:lnTo>
                  <a:pt x="3035" y="64008"/>
                </a:lnTo>
                <a:lnTo>
                  <a:pt x="3035" y="60960"/>
                </a:lnTo>
                <a:close/>
              </a:path>
              <a:path w="3175" h="167639">
                <a:moveTo>
                  <a:pt x="3035" y="54864"/>
                </a:moveTo>
                <a:lnTo>
                  <a:pt x="0" y="54864"/>
                </a:lnTo>
                <a:lnTo>
                  <a:pt x="0" y="57912"/>
                </a:lnTo>
                <a:lnTo>
                  <a:pt x="3035" y="57912"/>
                </a:lnTo>
                <a:lnTo>
                  <a:pt x="3035" y="54864"/>
                </a:lnTo>
                <a:close/>
              </a:path>
              <a:path w="3175" h="167639">
                <a:moveTo>
                  <a:pt x="3035" y="48768"/>
                </a:moveTo>
                <a:lnTo>
                  <a:pt x="0" y="48768"/>
                </a:lnTo>
                <a:lnTo>
                  <a:pt x="0" y="51816"/>
                </a:lnTo>
                <a:lnTo>
                  <a:pt x="3035" y="51816"/>
                </a:lnTo>
                <a:lnTo>
                  <a:pt x="3035" y="48768"/>
                </a:lnTo>
                <a:close/>
              </a:path>
              <a:path w="3175" h="167639">
                <a:moveTo>
                  <a:pt x="3035" y="42672"/>
                </a:moveTo>
                <a:lnTo>
                  <a:pt x="0" y="42672"/>
                </a:lnTo>
                <a:lnTo>
                  <a:pt x="0" y="45720"/>
                </a:lnTo>
                <a:lnTo>
                  <a:pt x="3035" y="45720"/>
                </a:lnTo>
                <a:lnTo>
                  <a:pt x="3035" y="42672"/>
                </a:lnTo>
                <a:close/>
              </a:path>
              <a:path w="3175" h="167639">
                <a:moveTo>
                  <a:pt x="3035" y="36576"/>
                </a:moveTo>
                <a:lnTo>
                  <a:pt x="0" y="36576"/>
                </a:lnTo>
                <a:lnTo>
                  <a:pt x="0" y="39624"/>
                </a:lnTo>
                <a:lnTo>
                  <a:pt x="3035" y="39624"/>
                </a:lnTo>
                <a:lnTo>
                  <a:pt x="3035" y="36576"/>
                </a:lnTo>
                <a:close/>
              </a:path>
              <a:path w="3175" h="167639">
                <a:moveTo>
                  <a:pt x="3035" y="30480"/>
                </a:moveTo>
                <a:lnTo>
                  <a:pt x="0" y="30480"/>
                </a:lnTo>
                <a:lnTo>
                  <a:pt x="0" y="33528"/>
                </a:lnTo>
                <a:lnTo>
                  <a:pt x="3035" y="33528"/>
                </a:lnTo>
                <a:lnTo>
                  <a:pt x="3035" y="30480"/>
                </a:lnTo>
                <a:close/>
              </a:path>
              <a:path w="3175" h="167639">
                <a:moveTo>
                  <a:pt x="3035" y="24384"/>
                </a:moveTo>
                <a:lnTo>
                  <a:pt x="0" y="24384"/>
                </a:lnTo>
                <a:lnTo>
                  <a:pt x="0" y="27432"/>
                </a:lnTo>
                <a:lnTo>
                  <a:pt x="3035" y="27432"/>
                </a:lnTo>
                <a:lnTo>
                  <a:pt x="3035" y="24384"/>
                </a:lnTo>
                <a:close/>
              </a:path>
              <a:path w="3175" h="167639">
                <a:moveTo>
                  <a:pt x="3035" y="18288"/>
                </a:moveTo>
                <a:lnTo>
                  <a:pt x="0" y="18288"/>
                </a:lnTo>
                <a:lnTo>
                  <a:pt x="0" y="21336"/>
                </a:lnTo>
                <a:lnTo>
                  <a:pt x="3035" y="21336"/>
                </a:lnTo>
                <a:lnTo>
                  <a:pt x="3035" y="18288"/>
                </a:lnTo>
                <a:close/>
              </a:path>
              <a:path w="3175" h="167639">
                <a:moveTo>
                  <a:pt x="3035" y="12192"/>
                </a:moveTo>
                <a:lnTo>
                  <a:pt x="0" y="12192"/>
                </a:lnTo>
                <a:lnTo>
                  <a:pt x="0" y="15240"/>
                </a:lnTo>
                <a:lnTo>
                  <a:pt x="3035" y="15240"/>
                </a:lnTo>
                <a:lnTo>
                  <a:pt x="3035" y="12192"/>
                </a:lnTo>
                <a:close/>
              </a:path>
              <a:path w="3175" h="167639">
                <a:moveTo>
                  <a:pt x="3035" y="6096"/>
                </a:moveTo>
                <a:lnTo>
                  <a:pt x="0" y="6096"/>
                </a:lnTo>
                <a:lnTo>
                  <a:pt x="0" y="9144"/>
                </a:lnTo>
                <a:lnTo>
                  <a:pt x="3035" y="9144"/>
                </a:lnTo>
                <a:lnTo>
                  <a:pt x="3035" y="6096"/>
                </a:lnTo>
                <a:close/>
              </a:path>
              <a:path w="3175" h="167639">
                <a:moveTo>
                  <a:pt x="3035" y="0"/>
                </a:moveTo>
                <a:lnTo>
                  <a:pt x="0" y="0"/>
                </a:lnTo>
                <a:lnTo>
                  <a:pt x="0" y="3048"/>
                </a:lnTo>
                <a:lnTo>
                  <a:pt x="3035" y="3048"/>
                </a:lnTo>
                <a:lnTo>
                  <a:pt x="3035" y="0"/>
                </a:lnTo>
                <a:close/>
              </a:path>
            </a:pathLst>
          </a:custGeom>
          <a:solidFill>
            <a:srgbClr val="D8D8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086600" y="4425708"/>
            <a:ext cx="3175" cy="180340"/>
          </a:xfrm>
          <a:custGeom>
            <a:avLst/>
            <a:gdLst/>
            <a:ahLst/>
            <a:cxnLst/>
            <a:rect l="l" t="t" r="r" b="b"/>
            <a:pathLst>
              <a:path w="3175" h="180339">
                <a:moveTo>
                  <a:pt x="3048" y="176784"/>
                </a:moveTo>
                <a:lnTo>
                  <a:pt x="0" y="176784"/>
                </a:lnTo>
                <a:lnTo>
                  <a:pt x="0" y="179832"/>
                </a:lnTo>
                <a:lnTo>
                  <a:pt x="3048" y="179832"/>
                </a:lnTo>
                <a:lnTo>
                  <a:pt x="3048" y="176784"/>
                </a:lnTo>
                <a:close/>
              </a:path>
              <a:path w="3175" h="180339">
                <a:moveTo>
                  <a:pt x="3048" y="170688"/>
                </a:moveTo>
                <a:lnTo>
                  <a:pt x="0" y="170688"/>
                </a:lnTo>
                <a:lnTo>
                  <a:pt x="0" y="173736"/>
                </a:lnTo>
                <a:lnTo>
                  <a:pt x="3048" y="173736"/>
                </a:lnTo>
                <a:lnTo>
                  <a:pt x="3048" y="170688"/>
                </a:lnTo>
                <a:close/>
              </a:path>
              <a:path w="3175" h="180339">
                <a:moveTo>
                  <a:pt x="3048" y="164592"/>
                </a:moveTo>
                <a:lnTo>
                  <a:pt x="0" y="164592"/>
                </a:lnTo>
                <a:lnTo>
                  <a:pt x="0" y="167640"/>
                </a:lnTo>
                <a:lnTo>
                  <a:pt x="3048" y="167640"/>
                </a:lnTo>
                <a:lnTo>
                  <a:pt x="3048" y="164592"/>
                </a:lnTo>
                <a:close/>
              </a:path>
              <a:path w="3175" h="180339">
                <a:moveTo>
                  <a:pt x="3048" y="158496"/>
                </a:moveTo>
                <a:lnTo>
                  <a:pt x="0" y="158496"/>
                </a:lnTo>
                <a:lnTo>
                  <a:pt x="0" y="161544"/>
                </a:lnTo>
                <a:lnTo>
                  <a:pt x="3048" y="161544"/>
                </a:lnTo>
                <a:lnTo>
                  <a:pt x="3048" y="158496"/>
                </a:lnTo>
                <a:close/>
              </a:path>
              <a:path w="3175" h="180339">
                <a:moveTo>
                  <a:pt x="3048" y="152400"/>
                </a:moveTo>
                <a:lnTo>
                  <a:pt x="0" y="152400"/>
                </a:lnTo>
                <a:lnTo>
                  <a:pt x="0" y="155448"/>
                </a:lnTo>
                <a:lnTo>
                  <a:pt x="3048" y="155448"/>
                </a:lnTo>
                <a:lnTo>
                  <a:pt x="3048" y="152400"/>
                </a:lnTo>
                <a:close/>
              </a:path>
              <a:path w="3175" h="180339">
                <a:moveTo>
                  <a:pt x="3048" y="146304"/>
                </a:moveTo>
                <a:lnTo>
                  <a:pt x="0" y="146304"/>
                </a:lnTo>
                <a:lnTo>
                  <a:pt x="0" y="149352"/>
                </a:lnTo>
                <a:lnTo>
                  <a:pt x="3048" y="149352"/>
                </a:lnTo>
                <a:lnTo>
                  <a:pt x="3048" y="146304"/>
                </a:lnTo>
                <a:close/>
              </a:path>
              <a:path w="3175" h="180339">
                <a:moveTo>
                  <a:pt x="3048" y="140208"/>
                </a:moveTo>
                <a:lnTo>
                  <a:pt x="0" y="140208"/>
                </a:lnTo>
                <a:lnTo>
                  <a:pt x="0" y="143256"/>
                </a:lnTo>
                <a:lnTo>
                  <a:pt x="3048" y="143256"/>
                </a:lnTo>
                <a:lnTo>
                  <a:pt x="3048" y="140208"/>
                </a:lnTo>
                <a:close/>
              </a:path>
              <a:path w="3175" h="180339">
                <a:moveTo>
                  <a:pt x="3048" y="134112"/>
                </a:moveTo>
                <a:lnTo>
                  <a:pt x="0" y="134112"/>
                </a:lnTo>
                <a:lnTo>
                  <a:pt x="0" y="137160"/>
                </a:lnTo>
                <a:lnTo>
                  <a:pt x="3048" y="137160"/>
                </a:lnTo>
                <a:lnTo>
                  <a:pt x="3048" y="134112"/>
                </a:lnTo>
                <a:close/>
              </a:path>
              <a:path w="3175" h="180339">
                <a:moveTo>
                  <a:pt x="3048" y="128016"/>
                </a:moveTo>
                <a:lnTo>
                  <a:pt x="0" y="128016"/>
                </a:lnTo>
                <a:lnTo>
                  <a:pt x="0" y="131064"/>
                </a:lnTo>
                <a:lnTo>
                  <a:pt x="3048" y="131064"/>
                </a:lnTo>
                <a:lnTo>
                  <a:pt x="3048" y="128016"/>
                </a:lnTo>
                <a:close/>
              </a:path>
              <a:path w="3175" h="180339">
                <a:moveTo>
                  <a:pt x="3048" y="121920"/>
                </a:moveTo>
                <a:lnTo>
                  <a:pt x="0" y="121920"/>
                </a:lnTo>
                <a:lnTo>
                  <a:pt x="0" y="124968"/>
                </a:lnTo>
                <a:lnTo>
                  <a:pt x="3048" y="124968"/>
                </a:lnTo>
                <a:lnTo>
                  <a:pt x="3048" y="121920"/>
                </a:lnTo>
                <a:close/>
              </a:path>
              <a:path w="3175" h="180339">
                <a:moveTo>
                  <a:pt x="3048" y="115824"/>
                </a:moveTo>
                <a:lnTo>
                  <a:pt x="0" y="115824"/>
                </a:lnTo>
                <a:lnTo>
                  <a:pt x="0" y="118872"/>
                </a:lnTo>
                <a:lnTo>
                  <a:pt x="3048" y="118872"/>
                </a:lnTo>
                <a:lnTo>
                  <a:pt x="3048" y="115824"/>
                </a:lnTo>
                <a:close/>
              </a:path>
              <a:path w="3175" h="180339">
                <a:moveTo>
                  <a:pt x="3048" y="109728"/>
                </a:moveTo>
                <a:lnTo>
                  <a:pt x="0" y="109728"/>
                </a:lnTo>
                <a:lnTo>
                  <a:pt x="0" y="112776"/>
                </a:lnTo>
                <a:lnTo>
                  <a:pt x="3048" y="112776"/>
                </a:lnTo>
                <a:lnTo>
                  <a:pt x="3048" y="109728"/>
                </a:lnTo>
                <a:close/>
              </a:path>
              <a:path w="3175" h="180339">
                <a:moveTo>
                  <a:pt x="3048" y="103632"/>
                </a:moveTo>
                <a:lnTo>
                  <a:pt x="0" y="103632"/>
                </a:lnTo>
                <a:lnTo>
                  <a:pt x="0" y="106680"/>
                </a:lnTo>
                <a:lnTo>
                  <a:pt x="3048" y="106680"/>
                </a:lnTo>
                <a:lnTo>
                  <a:pt x="3048" y="103632"/>
                </a:lnTo>
                <a:close/>
              </a:path>
              <a:path w="3175" h="180339">
                <a:moveTo>
                  <a:pt x="3048" y="97536"/>
                </a:moveTo>
                <a:lnTo>
                  <a:pt x="0" y="97536"/>
                </a:lnTo>
                <a:lnTo>
                  <a:pt x="0" y="100584"/>
                </a:lnTo>
                <a:lnTo>
                  <a:pt x="3048" y="100584"/>
                </a:lnTo>
                <a:lnTo>
                  <a:pt x="3048" y="97536"/>
                </a:lnTo>
                <a:close/>
              </a:path>
              <a:path w="3175" h="180339">
                <a:moveTo>
                  <a:pt x="3048" y="91440"/>
                </a:moveTo>
                <a:lnTo>
                  <a:pt x="0" y="91440"/>
                </a:lnTo>
                <a:lnTo>
                  <a:pt x="0" y="94488"/>
                </a:lnTo>
                <a:lnTo>
                  <a:pt x="3048" y="94488"/>
                </a:lnTo>
                <a:lnTo>
                  <a:pt x="3048" y="91440"/>
                </a:lnTo>
                <a:close/>
              </a:path>
              <a:path w="3175" h="180339">
                <a:moveTo>
                  <a:pt x="3048" y="85344"/>
                </a:moveTo>
                <a:lnTo>
                  <a:pt x="0" y="85344"/>
                </a:lnTo>
                <a:lnTo>
                  <a:pt x="0" y="88392"/>
                </a:lnTo>
                <a:lnTo>
                  <a:pt x="3048" y="88392"/>
                </a:lnTo>
                <a:lnTo>
                  <a:pt x="3048" y="85344"/>
                </a:lnTo>
                <a:close/>
              </a:path>
              <a:path w="3175" h="180339">
                <a:moveTo>
                  <a:pt x="3048" y="79248"/>
                </a:moveTo>
                <a:lnTo>
                  <a:pt x="0" y="79248"/>
                </a:lnTo>
                <a:lnTo>
                  <a:pt x="0" y="82296"/>
                </a:lnTo>
                <a:lnTo>
                  <a:pt x="3048" y="82296"/>
                </a:lnTo>
                <a:lnTo>
                  <a:pt x="3048" y="79248"/>
                </a:lnTo>
                <a:close/>
              </a:path>
              <a:path w="3175" h="180339">
                <a:moveTo>
                  <a:pt x="3048" y="73152"/>
                </a:moveTo>
                <a:lnTo>
                  <a:pt x="0" y="73152"/>
                </a:lnTo>
                <a:lnTo>
                  <a:pt x="0" y="76200"/>
                </a:lnTo>
                <a:lnTo>
                  <a:pt x="3048" y="76200"/>
                </a:lnTo>
                <a:lnTo>
                  <a:pt x="3048" y="73152"/>
                </a:lnTo>
                <a:close/>
              </a:path>
              <a:path w="3175" h="180339">
                <a:moveTo>
                  <a:pt x="3048" y="67056"/>
                </a:moveTo>
                <a:lnTo>
                  <a:pt x="0" y="67056"/>
                </a:lnTo>
                <a:lnTo>
                  <a:pt x="0" y="70104"/>
                </a:lnTo>
                <a:lnTo>
                  <a:pt x="3048" y="70104"/>
                </a:lnTo>
                <a:lnTo>
                  <a:pt x="3048" y="67056"/>
                </a:lnTo>
                <a:close/>
              </a:path>
              <a:path w="3175" h="180339">
                <a:moveTo>
                  <a:pt x="3048" y="60960"/>
                </a:moveTo>
                <a:lnTo>
                  <a:pt x="0" y="60960"/>
                </a:lnTo>
                <a:lnTo>
                  <a:pt x="0" y="64008"/>
                </a:lnTo>
                <a:lnTo>
                  <a:pt x="3048" y="64008"/>
                </a:lnTo>
                <a:lnTo>
                  <a:pt x="3048" y="60960"/>
                </a:lnTo>
                <a:close/>
              </a:path>
              <a:path w="3175" h="180339">
                <a:moveTo>
                  <a:pt x="3048" y="54864"/>
                </a:moveTo>
                <a:lnTo>
                  <a:pt x="0" y="54864"/>
                </a:lnTo>
                <a:lnTo>
                  <a:pt x="0" y="57912"/>
                </a:lnTo>
                <a:lnTo>
                  <a:pt x="3048" y="57912"/>
                </a:lnTo>
                <a:lnTo>
                  <a:pt x="3048" y="54864"/>
                </a:lnTo>
                <a:close/>
              </a:path>
              <a:path w="3175" h="180339">
                <a:moveTo>
                  <a:pt x="3048" y="48768"/>
                </a:moveTo>
                <a:lnTo>
                  <a:pt x="0" y="48768"/>
                </a:lnTo>
                <a:lnTo>
                  <a:pt x="0" y="51816"/>
                </a:lnTo>
                <a:lnTo>
                  <a:pt x="3048" y="51816"/>
                </a:lnTo>
                <a:lnTo>
                  <a:pt x="3048" y="48768"/>
                </a:lnTo>
                <a:close/>
              </a:path>
              <a:path w="3175" h="180339">
                <a:moveTo>
                  <a:pt x="3048" y="42672"/>
                </a:moveTo>
                <a:lnTo>
                  <a:pt x="0" y="42672"/>
                </a:lnTo>
                <a:lnTo>
                  <a:pt x="0" y="45720"/>
                </a:lnTo>
                <a:lnTo>
                  <a:pt x="3048" y="45720"/>
                </a:lnTo>
                <a:lnTo>
                  <a:pt x="3048" y="42672"/>
                </a:lnTo>
                <a:close/>
              </a:path>
              <a:path w="3175" h="180339">
                <a:moveTo>
                  <a:pt x="3048" y="36576"/>
                </a:moveTo>
                <a:lnTo>
                  <a:pt x="0" y="36576"/>
                </a:lnTo>
                <a:lnTo>
                  <a:pt x="0" y="39624"/>
                </a:lnTo>
                <a:lnTo>
                  <a:pt x="3048" y="39624"/>
                </a:lnTo>
                <a:lnTo>
                  <a:pt x="3048" y="36576"/>
                </a:lnTo>
                <a:close/>
              </a:path>
              <a:path w="3175" h="180339">
                <a:moveTo>
                  <a:pt x="3048" y="30480"/>
                </a:moveTo>
                <a:lnTo>
                  <a:pt x="0" y="30480"/>
                </a:lnTo>
                <a:lnTo>
                  <a:pt x="0" y="33528"/>
                </a:lnTo>
                <a:lnTo>
                  <a:pt x="3048" y="33528"/>
                </a:lnTo>
                <a:lnTo>
                  <a:pt x="3048" y="30480"/>
                </a:lnTo>
                <a:close/>
              </a:path>
              <a:path w="3175" h="180339">
                <a:moveTo>
                  <a:pt x="3048" y="24384"/>
                </a:moveTo>
                <a:lnTo>
                  <a:pt x="0" y="24384"/>
                </a:lnTo>
                <a:lnTo>
                  <a:pt x="0" y="27432"/>
                </a:lnTo>
                <a:lnTo>
                  <a:pt x="3048" y="27432"/>
                </a:lnTo>
                <a:lnTo>
                  <a:pt x="3048" y="24384"/>
                </a:lnTo>
                <a:close/>
              </a:path>
              <a:path w="3175" h="180339">
                <a:moveTo>
                  <a:pt x="3048" y="18288"/>
                </a:moveTo>
                <a:lnTo>
                  <a:pt x="0" y="18288"/>
                </a:lnTo>
                <a:lnTo>
                  <a:pt x="0" y="21336"/>
                </a:lnTo>
                <a:lnTo>
                  <a:pt x="3048" y="21336"/>
                </a:lnTo>
                <a:lnTo>
                  <a:pt x="3048" y="18288"/>
                </a:lnTo>
                <a:close/>
              </a:path>
              <a:path w="3175" h="180339">
                <a:moveTo>
                  <a:pt x="3048" y="12192"/>
                </a:moveTo>
                <a:lnTo>
                  <a:pt x="0" y="12192"/>
                </a:lnTo>
                <a:lnTo>
                  <a:pt x="0" y="15240"/>
                </a:lnTo>
                <a:lnTo>
                  <a:pt x="3048" y="15240"/>
                </a:lnTo>
                <a:lnTo>
                  <a:pt x="3048" y="12192"/>
                </a:lnTo>
                <a:close/>
              </a:path>
              <a:path w="3175" h="180339">
                <a:moveTo>
                  <a:pt x="3048" y="6096"/>
                </a:moveTo>
                <a:lnTo>
                  <a:pt x="0" y="6096"/>
                </a:lnTo>
                <a:lnTo>
                  <a:pt x="0" y="9144"/>
                </a:lnTo>
                <a:lnTo>
                  <a:pt x="3048" y="9144"/>
                </a:lnTo>
                <a:lnTo>
                  <a:pt x="3048" y="6096"/>
                </a:lnTo>
                <a:close/>
              </a:path>
              <a:path w="3175" h="180339">
                <a:moveTo>
                  <a:pt x="3048" y="0"/>
                </a:moveTo>
                <a:lnTo>
                  <a:pt x="0" y="0"/>
                </a:lnTo>
                <a:lnTo>
                  <a:pt x="0" y="3048"/>
                </a:lnTo>
                <a:lnTo>
                  <a:pt x="3048" y="3048"/>
                </a:lnTo>
                <a:lnTo>
                  <a:pt x="3048" y="0"/>
                </a:lnTo>
                <a:close/>
              </a:path>
            </a:pathLst>
          </a:custGeom>
          <a:solidFill>
            <a:srgbClr val="D8D8D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586740" y="566928"/>
          <a:ext cx="6493506" cy="405230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326765"/>
                <a:gridCol w="792479"/>
                <a:gridCol w="792479"/>
                <a:gridCol w="792479"/>
                <a:gridCol w="789304"/>
              </a:tblGrid>
              <a:tr h="222504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0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Oscurità da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6 a 9</a:t>
                      </a:r>
                      <a:r>
                        <a:rPr sz="9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ore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0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27:45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0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15:33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0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23:44-45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i="1" spc="-5" dirty="0">
                          <a:latin typeface="Calibri"/>
                          <a:cs typeface="Calibri"/>
                        </a:rPr>
                        <a:t>Eloi, Eloi, </a:t>
                      </a:r>
                      <a:r>
                        <a:rPr sz="900" i="1" dirty="0">
                          <a:latin typeface="Calibri"/>
                          <a:cs typeface="Calibri"/>
                        </a:rPr>
                        <a:t>Lamma,</a:t>
                      </a:r>
                      <a:r>
                        <a:rPr sz="900" i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i="1" dirty="0">
                          <a:latin typeface="Calibri"/>
                          <a:cs typeface="Calibri"/>
                        </a:rPr>
                        <a:t>sabactàni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27:46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15:34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La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sete di</a:t>
                      </a:r>
                      <a:r>
                        <a:rPr sz="9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Gesù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19:28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è offerto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l’aceto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su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una</a:t>
                      </a:r>
                      <a:r>
                        <a:rPr sz="9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canna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27:47-49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15:35-36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19:29-30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9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fine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19:30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4028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grida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27:50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15:37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23:46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Nelle tue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mani affido il mio</a:t>
                      </a:r>
                      <a:r>
                        <a:rPr sz="9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spirito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23:46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china la testa e</a:t>
                      </a:r>
                      <a:r>
                        <a:rPr sz="9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muore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27:50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15:37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23:46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19:30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Velo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del Tempio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 lacerato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27:51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15:38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23:45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Terremoto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27:53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Un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centurione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glorifica</a:t>
                      </a:r>
                      <a:r>
                        <a:rPr sz="9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27:54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15:39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23:47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La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moltitudine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in</a:t>
                      </a:r>
                      <a:r>
                        <a:rPr sz="9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lutto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23:48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Le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pie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donne a</a:t>
                      </a:r>
                      <a:r>
                        <a:rPr sz="9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distanza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27:55-56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15:40-41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23:49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Soldato trafigge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il costato di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Gesù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19:31-37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Giuseppe d’Arimatea richiede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il corpo a</a:t>
                      </a:r>
                      <a:r>
                        <a:rPr sz="900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Pilato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27:57-58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15:42-43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23:50-52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19:38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Centurione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conferma la morte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Gesù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15:44-45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Giuseppe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e Nicodemo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prendono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il</a:t>
                      </a:r>
                      <a:r>
                        <a:rPr sz="9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corpo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15:45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19:40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2503">
                <a:tc>
                  <a:txBody>
                    <a:bodyPr/>
                    <a:lstStyle/>
                    <a:p>
                      <a:pPr marL="4445">
                        <a:lnSpc>
                          <a:spcPts val="103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Corpo posto nella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nuova</a:t>
                      </a:r>
                      <a:r>
                        <a:rPr sz="90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tomba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952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3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27:59-60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3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15:46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3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23:53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3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19:41-42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952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21583" y="125966"/>
            <a:ext cx="1590675" cy="254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5" dirty="0">
                <a:solidFill>
                  <a:srgbClr val="BF0000"/>
                </a:solidFill>
                <a:latin typeface="Calibri"/>
                <a:cs typeface="Calibri"/>
              </a:rPr>
              <a:t>Il </a:t>
            </a:r>
            <a:r>
              <a:rPr sz="1500" dirty="0">
                <a:solidFill>
                  <a:srgbClr val="BF0000"/>
                </a:solidFill>
                <a:latin typeface="Calibri"/>
                <a:cs typeface="Calibri"/>
              </a:rPr>
              <a:t>Vangelo </a:t>
            </a:r>
            <a:r>
              <a:rPr sz="1500" spc="-5" dirty="0">
                <a:solidFill>
                  <a:srgbClr val="BF0000"/>
                </a:solidFill>
                <a:latin typeface="Calibri"/>
                <a:cs typeface="Calibri"/>
              </a:rPr>
              <a:t>di</a:t>
            </a:r>
            <a:r>
              <a:rPr sz="1500" spc="-8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500" spc="-5" dirty="0">
                <a:solidFill>
                  <a:srgbClr val="BF0000"/>
                </a:solidFill>
                <a:latin typeface="Calibri"/>
                <a:cs typeface="Calibri"/>
              </a:rPr>
              <a:t>Vangeli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85216" y="4443996"/>
            <a:ext cx="3175" cy="167640"/>
          </a:xfrm>
          <a:custGeom>
            <a:avLst/>
            <a:gdLst/>
            <a:ahLst/>
            <a:cxnLst/>
            <a:rect l="l" t="t" r="r" b="b"/>
            <a:pathLst>
              <a:path w="3175" h="167639">
                <a:moveTo>
                  <a:pt x="3035" y="164592"/>
                </a:moveTo>
                <a:lnTo>
                  <a:pt x="0" y="164592"/>
                </a:lnTo>
                <a:lnTo>
                  <a:pt x="0" y="167640"/>
                </a:lnTo>
                <a:lnTo>
                  <a:pt x="3035" y="167640"/>
                </a:lnTo>
                <a:lnTo>
                  <a:pt x="3035" y="164592"/>
                </a:lnTo>
                <a:close/>
              </a:path>
              <a:path w="3175" h="167639">
                <a:moveTo>
                  <a:pt x="3035" y="158496"/>
                </a:moveTo>
                <a:lnTo>
                  <a:pt x="0" y="158496"/>
                </a:lnTo>
                <a:lnTo>
                  <a:pt x="0" y="161544"/>
                </a:lnTo>
                <a:lnTo>
                  <a:pt x="3035" y="161544"/>
                </a:lnTo>
                <a:lnTo>
                  <a:pt x="3035" y="158496"/>
                </a:lnTo>
                <a:close/>
              </a:path>
              <a:path w="3175" h="167639">
                <a:moveTo>
                  <a:pt x="3035" y="152400"/>
                </a:moveTo>
                <a:lnTo>
                  <a:pt x="0" y="152400"/>
                </a:lnTo>
                <a:lnTo>
                  <a:pt x="0" y="155448"/>
                </a:lnTo>
                <a:lnTo>
                  <a:pt x="3035" y="155448"/>
                </a:lnTo>
                <a:lnTo>
                  <a:pt x="3035" y="152400"/>
                </a:lnTo>
                <a:close/>
              </a:path>
              <a:path w="3175" h="167639">
                <a:moveTo>
                  <a:pt x="3035" y="146304"/>
                </a:moveTo>
                <a:lnTo>
                  <a:pt x="0" y="146304"/>
                </a:lnTo>
                <a:lnTo>
                  <a:pt x="0" y="149352"/>
                </a:lnTo>
                <a:lnTo>
                  <a:pt x="3035" y="149352"/>
                </a:lnTo>
                <a:lnTo>
                  <a:pt x="3035" y="146304"/>
                </a:lnTo>
                <a:close/>
              </a:path>
              <a:path w="3175" h="167639">
                <a:moveTo>
                  <a:pt x="3035" y="140208"/>
                </a:moveTo>
                <a:lnTo>
                  <a:pt x="0" y="140208"/>
                </a:lnTo>
                <a:lnTo>
                  <a:pt x="0" y="143256"/>
                </a:lnTo>
                <a:lnTo>
                  <a:pt x="3035" y="143256"/>
                </a:lnTo>
                <a:lnTo>
                  <a:pt x="3035" y="140208"/>
                </a:lnTo>
                <a:close/>
              </a:path>
              <a:path w="3175" h="167639">
                <a:moveTo>
                  <a:pt x="3035" y="134112"/>
                </a:moveTo>
                <a:lnTo>
                  <a:pt x="0" y="134112"/>
                </a:lnTo>
                <a:lnTo>
                  <a:pt x="0" y="137160"/>
                </a:lnTo>
                <a:lnTo>
                  <a:pt x="3035" y="137160"/>
                </a:lnTo>
                <a:lnTo>
                  <a:pt x="3035" y="134112"/>
                </a:lnTo>
                <a:close/>
              </a:path>
              <a:path w="3175" h="167639">
                <a:moveTo>
                  <a:pt x="3035" y="128016"/>
                </a:moveTo>
                <a:lnTo>
                  <a:pt x="0" y="128016"/>
                </a:lnTo>
                <a:lnTo>
                  <a:pt x="0" y="131064"/>
                </a:lnTo>
                <a:lnTo>
                  <a:pt x="3035" y="131064"/>
                </a:lnTo>
                <a:lnTo>
                  <a:pt x="3035" y="128016"/>
                </a:lnTo>
                <a:close/>
              </a:path>
              <a:path w="3175" h="167639">
                <a:moveTo>
                  <a:pt x="3035" y="121920"/>
                </a:moveTo>
                <a:lnTo>
                  <a:pt x="0" y="121920"/>
                </a:lnTo>
                <a:lnTo>
                  <a:pt x="0" y="124968"/>
                </a:lnTo>
                <a:lnTo>
                  <a:pt x="3035" y="124968"/>
                </a:lnTo>
                <a:lnTo>
                  <a:pt x="3035" y="121920"/>
                </a:lnTo>
                <a:close/>
              </a:path>
              <a:path w="3175" h="167639">
                <a:moveTo>
                  <a:pt x="3035" y="115824"/>
                </a:moveTo>
                <a:lnTo>
                  <a:pt x="0" y="115824"/>
                </a:lnTo>
                <a:lnTo>
                  <a:pt x="0" y="118872"/>
                </a:lnTo>
                <a:lnTo>
                  <a:pt x="3035" y="118872"/>
                </a:lnTo>
                <a:lnTo>
                  <a:pt x="3035" y="115824"/>
                </a:lnTo>
                <a:close/>
              </a:path>
              <a:path w="3175" h="167639">
                <a:moveTo>
                  <a:pt x="3035" y="109728"/>
                </a:moveTo>
                <a:lnTo>
                  <a:pt x="0" y="109728"/>
                </a:lnTo>
                <a:lnTo>
                  <a:pt x="0" y="112776"/>
                </a:lnTo>
                <a:lnTo>
                  <a:pt x="3035" y="112776"/>
                </a:lnTo>
                <a:lnTo>
                  <a:pt x="3035" y="109728"/>
                </a:lnTo>
                <a:close/>
              </a:path>
              <a:path w="3175" h="167639">
                <a:moveTo>
                  <a:pt x="3035" y="103632"/>
                </a:moveTo>
                <a:lnTo>
                  <a:pt x="0" y="103632"/>
                </a:lnTo>
                <a:lnTo>
                  <a:pt x="0" y="106680"/>
                </a:lnTo>
                <a:lnTo>
                  <a:pt x="3035" y="106680"/>
                </a:lnTo>
                <a:lnTo>
                  <a:pt x="3035" y="103632"/>
                </a:lnTo>
                <a:close/>
              </a:path>
              <a:path w="3175" h="167639">
                <a:moveTo>
                  <a:pt x="3035" y="97536"/>
                </a:moveTo>
                <a:lnTo>
                  <a:pt x="0" y="97536"/>
                </a:lnTo>
                <a:lnTo>
                  <a:pt x="0" y="100584"/>
                </a:lnTo>
                <a:lnTo>
                  <a:pt x="3035" y="100584"/>
                </a:lnTo>
                <a:lnTo>
                  <a:pt x="3035" y="97536"/>
                </a:lnTo>
                <a:close/>
              </a:path>
              <a:path w="3175" h="167639">
                <a:moveTo>
                  <a:pt x="3035" y="91440"/>
                </a:moveTo>
                <a:lnTo>
                  <a:pt x="0" y="91440"/>
                </a:lnTo>
                <a:lnTo>
                  <a:pt x="0" y="94488"/>
                </a:lnTo>
                <a:lnTo>
                  <a:pt x="3035" y="94488"/>
                </a:lnTo>
                <a:lnTo>
                  <a:pt x="3035" y="91440"/>
                </a:lnTo>
                <a:close/>
              </a:path>
              <a:path w="3175" h="167639">
                <a:moveTo>
                  <a:pt x="3035" y="85344"/>
                </a:moveTo>
                <a:lnTo>
                  <a:pt x="0" y="85344"/>
                </a:lnTo>
                <a:lnTo>
                  <a:pt x="0" y="88392"/>
                </a:lnTo>
                <a:lnTo>
                  <a:pt x="3035" y="88392"/>
                </a:lnTo>
                <a:lnTo>
                  <a:pt x="3035" y="85344"/>
                </a:lnTo>
                <a:close/>
              </a:path>
              <a:path w="3175" h="167639">
                <a:moveTo>
                  <a:pt x="3035" y="79248"/>
                </a:moveTo>
                <a:lnTo>
                  <a:pt x="0" y="79248"/>
                </a:lnTo>
                <a:lnTo>
                  <a:pt x="0" y="82296"/>
                </a:lnTo>
                <a:lnTo>
                  <a:pt x="3035" y="82296"/>
                </a:lnTo>
                <a:lnTo>
                  <a:pt x="3035" y="79248"/>
                </a:lnTo>
                <a:close/>
              </a:path>
              <a:path w="3175" h="167639">
                <a:moveTo>
                  <a:pt x="3035" y="73152"/>
                </a:moveTo>
                <a:lnTo>
                  <a:pt x="0" y="73152"/>
                </a:lnTo>
                <a:lnTo>
                  <a:pt x="0" y="76200"/>
                </a:lnTo>
                <a:lnTo>
                  <a:pt x="3035" y="76200"/>
                </a:lnTo>
                <a:lnTo>
                  <a:pt x="3035" y="73152"/>
                </a:lnTo>
                <a:close/>
              </a:path>
              <a:path w="3175" h="167639">
                <a:moveTo>
                  <a:pt x="3035" y="67056"/>
                </a:moveTo>
                <a:lnTo>
                  <a:pt x="0" y="67056"/>
                </a:lnTo>
                <a:lnTo>
                  <a:pt x="0" y="70104"/>
                </a:lnTo>
                <a:lnTo>
                  <a:pt x="3035" y="70104"/>
                </a:lnTo>
                <a:lnTo>
                  <a:pt x="3035" y="67056"/>
                </a:lnTo>
                <a:close/>
              </a:path>
              <a:path w="3175" h="167639">
                <a:moveTo>
                  <a:pt x="3035" y="60960"/>
                </a:moveTo>
                <a:lnTo>
                  <a:pt x="0" y="60960"/>
                </a:lnTo>
                <a:lnTo>
                  <a:pt x="0" y="64008"/>
                </a:lnTo>
                <a:lnTo>
                  <a:pt x="3035" y="64008"/>
                </a:lnTo>
                <a:lnTo>
                  <a:pt x="3035" y="60960"/>
                </a:lnTo>
                <a:close/>
              </a:path>
              <a:path w="3175" h="167639">
                <a:moveTo>
                  <a:pt x="3035" y="54864"/>
                </a:moveTo>
                <a:lnTo>
                  <a:pt x="0" y="54864"/>
                </a:lnTo>
                <a:lnTo>
                  <a:pt x="0" y="57912"/>
                </a:lnTo>
                <a:lnTo>
                  <a:pt x="3035" y="57912"/>
                </a:lnTo>
                <a:lnTo>
                  <a:pt x="3035" y="54864"/>
                </a:lnTo>
                <a:close/>
              </a:path>
              <a:path w="3175" h="167639">
                <a:moveTo>
                  <a:pt x="3035" y="48768"/>
                </a:moveTo>
                <a:lnTo>
                  <a:pt x="0" y="48768"/>
                </a:lnTo>
                <a:lnTo>
                  <a:pt x="0" y="51816"/>
                </a:lnTo>
                <a:lnTo>
                  <a:pt x="3035" y="51816"/>
                </a:lnTo>
                <a:lnTo>
                  <a:pt x="3035" y="48768"/>
                </a:lnTo>
                <a:close/>
              </a:path>
              <a:path w="3175" h="167639">
                <a:moveTo>
                  <a:pt x="3035" y="42672"/>
                </a:moveTo>
                <a:lnTo>
                  <a:pt x="0" y="42672"/>
                </a:lnTo>
                <a:lnTo>
                  <a:pt x="0" y="45720"/>
                </a:lnTo>
                <a:lnTo>
                  <a:pt x="3035" y="45720"/>
                </a:lnTo>
                <a:lnTo>
                  <a:pt x="3035" y="42672"/>
                </a:lnTo>
                <a:close/>
              </a:path>
              <a:path w="3175" h="167639">
                <a:moveTo>
                  <a:pt x="3035" y="36576"/>
                </a:moveTo>
                <a:lnTo>
                  <a:pt x="0" y="36576"/>
                </a:lnTo>
                <a:lnTo>
                  <a:pt x="0" y="39624"/>
                </a:lnTo>
                <a:lnTo>
                  <a:pt x="3035" y="39624"/>
                </a:lnTo>
                <a:lnTo>
                  <a:pt x="3035" y="36576"/>
                </a:lnTo>
                <a:close/>
              </a:path>
              <a:path w="3175" h="167639">
                <a:moveTo>
                  <a:pt x="3035" y="30480"/>
                </a:moveTo>
                <a:lnTo>
                  <a:pt x="0" y="30480"/>
                </a:lnTo>
                <a:lnTo>
                  <a:pt x="0" y="33528"/>
                </a:lnTo>
                <a:lnTo>
                  <a:pt x="3035" y="33528"/>
                </a:lnTo>
                <a:lnTo>
                  <a:pt x="3035" y="30480"/>
                </a:lnTo>
                <a:close/>
              </a:path>
              <a:path w="3175" h="167639">
                <a:moveTo>
                  <a:pt x="3035" y="24384"/>
                </a:moveTo>
                <a:lnTo>
                  <a:pt x="0" y="24384"/>
                </a:lnTo>
                <a:lnTo>
                  <a:pt x="0" y="27432"/>
                </a:lnTo>
                <a:lnTo>
                  <a:pt x="3035" y="27432"/>
                </a:lnTo>
                <a:lnTo>
                  <a:pt x="3035" y="24384"/>
                </a:lnTo>
                <a:close/>
              </a:path>
              <a:path w="3175" h="167639">
                <a:moveTo>
                  <a:pt x="3035" y="18288"/>
                </a:moveTo>
                <a:lnTo>
                  <a:pt x="0" y="18288"/>
                </a:lnTo>
                <a:lnTo>
                  <a:pt x="0" y="21336"/>
                </a:lnTo>
                <a:lnTo>
                  <a:pt x="3035" y="21336"/>
                </a:lnTo>
                <a:lnTo>
                  <a:pt x="3035" y="18288"/>
                </a:lnTo>
                <a:close/>
              </a:path>
              <a:path w="3175" h="167639">
                <a:moveTo>
                  <a:pt x="3035" y="12192"/>
                </a:moveTo>
                <a:lnTo>
                  <a:pt x="0" y="12192"/>
                </a:lnTo>
                <a:lnTo>
                  <a:pt x="0" y="15240"/>
                </a:lnTo>
                <a:lnTo>
                  <a:pt x="3035" y="15240"/>
                </a:lnTo>
                <a:lnTo>
                  <a:pt x="3035" y="12192"/>
                </a:lnTo>
                <a:close/>
              </a:path>
              <a:path w="3175" h="167639">
                <a:moveTo>
                  <a:pt x="3035" y="6096"/>
                </a:moveTo>
                <a:lnTo>
                  <a:pt x="0" y="6096"/>
                </a:lnTo>
                <a:lnTo>
                  <a:pt x="0" y="9144"/>
                </a:lnTo>
                <a:lnTo>
                  <a:pt x="3035" y="9144"/>
                </a:lnTo>
                <a:lnTo>
                  <a:pt x="3035" y="6096"/>
                </a:lnTo>
                <a:close/>
              </a:path>
              <a:path w="3175" h="167639">
                <a:moveTo>
                  <a:pt x="3035" y="0"/>
                </a:moveTo>
                <a:lnTo>
                  <a:pt x="0" y="0"/>
                </a:lnTo>
                <a:lnTo>
                  <a:pt x="0" y="3048"/>
                </a:lnTo>
                <a:lnTo>
                  <a:pt x="3035" y="3048"/>
                </a:lnTo>
                <a:lnTo>
                  <a:pt x="3035" y="0"/>
                </a:lnTo>
                <a:close/>
              </a:path>
            </a:pathLst>
          </a:custGeom>
          <a:solidFill>
            <a:srgbClr val="D8D8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086600" y="4425708"/>
            <a:ext cx="3175" cy="180340"/>
          </a:xfrm>
          <a:custGeom>
            <a:avLst/>
            <a:gdLst/>
            <a:ahLst/>
            <a:cxnLst/>
            <a:rect l="l" t="t" r="r" b="b"/>
            <a:pathLst>
              <a:path w="3175" h="180339">
                <a:moveTo>
                  <a:pt x="3048" y="176784"/>
                </a:moveTo>
                <a:lnTo>
                  <a:pt x="0" y="176784"/>
                </a:lnTo>
                <a:lnTo>
                  <a:pt x="0" y="179832"/>
                </a:lnTo>
                <a:lnTo>
                  <a:pt x="3048" y="179832"/>
                </a:lnTo>
                <a:lnTo>
                  <a:pt x="3048" y="176784"/>
                </a:lnTo>
                <a:close/>
              </a:path>
              <a:path w="3175" h="180339">
                <a:moveTo>
                  <a:pt x="3048" y="170688"/>
                </a:moveTo>
                <a:lnTo>
                  <a:pt x="0" y="170688"/>
                </a:lnTo>
                <a:lnTo>
                  <a:pt x="0" y="173736"/>
                </a:lnTo>
                <a:lnTo>
                  <a:pt x="3048" y="173736"/>
                </a:lnTo>
                <a:lnTo>
                  <a:pt x="3048" y="170688"/>
                </a:lnTo>
                <a:close/>
              </a:path>
              <a:path w="3175" h="180339">
                <a:moveTo>
                  <a:pt x="3048" y="164592"/>
                </a:moveTo>
                <a:lnTo>
                  <a:pt x="0" y="164592"/>
                </a:lnTo>
                <a:lnTo>
                  <a:pt x="0" y="167640"/>
                </a:lnTo>
                <a:lnTo>
                  <a:pt x="3048" y="167640"/>
                </a:lnTo>
                <a:lnTo>
                  <a:pt x="3048" y="164592"/>
                </a:lnTo>
                <a:close/>
              </a:path>
              <a:path w="3175" h="180339">
                <a:moveTo>
                  <a:pt x="3048" y="158496"/>
                </a:moveTo>
                <a:lnTo>
                  <a:pt x="0" y="158496"/>
                </a:lnTo>
                <a:lnTo>
                  <a:pt x="0" y="161544"/>
                </a:lnTo>
                <a:lnTo>
                  <a:pt x="3048" y="161544"/>
                </a:lnTo>
                <a:lnTo>
                  <a:pt x="3048" y="158496"/>
                </a:lnTo>
                <a:close/>
              </a:path>
              <a:path w="3175" h="180339">
                <a:moveTo>
                  <a:pt x="3048" y="152400"/>
                </a:moveTo>
                <a:lnTo>
                  <a:pt x="0" y="152400"/>
                </a:lnTo>
                <a:lnTo>
                  <a:pt x="0" y="155448"/>
                </a:lnTo>
                <a:lnTo>
                  <a:pt x="3048" y="155448"/>
                </a:lnTo>
                <a:lnTo>
                  <a:pt x="3048" y="152400"/>
                </a:lnTo>
                <a:close/>
              </a:path>
              <a:path w="3175" h="180339">
                <a:moveTo>
                  <a:pt x="3048" y="146304"/>
                </a:moveTo>
                <a:lnTo>
                  <a:pt x="0" y="146304"/>
                </a:lnTo>
                <a:lnTo>
                  <a:pt x="0" y="149352"/>
                </a:lnTo>
                <a:lnTo>
                  <a:pt x="3048" y="149352"/>
                </a:lnTo>
                <a:lnTo>
                  <a:pt x="3048" y="146304"/>
                </a:lnTo>
                <a:close/>
              </a:path>
              <a:path w="3175" h="180339">
                <a:moveTo>
                  <a:pt x="3048" y="140208"/>
                </a:moveTo>
                <a:lnTo>
                  <a:pt x="0" y="140208"/>
                </a:lnTo>
                <a:lnTo>
                  <a:pt x="0" y="143256"/>
                </a:lnTo>
                <a:lnTo>
                  <a:pt x="3048" y="143256"/>
                </a:lnTo>
                <a:lnTo>
                  <a:pt x="3048" y="140208"/>
                </a:lnTo>
                <a:close/>
              </a:path>
              <a:path w="3175" h="180339">
                <a:moveTo>
                  <a:pt x="3048" y="134112"/>
                </a:moveTo>
                <a:lnTo>
                  <a:pt x="0" y="134112"/>
                </a:lnTo>
                <a:lnTo>
                  <a:pt x="0" y="137160"/>
                </a:lnTo>
                <a:lnTo>
                  <a:pt x="3048" y="137160"/>
                </a:lnTo>
                <a:lnTo>
                  <a:pt x="3048" y="134112"/>
                </a:lnTo>
                <a:close/>
              </a:path>
              <a:path w="3175" h="180339">
                <a:moveTo>
                  <a:pt x="3048" y="128016"/>
                </a:moveTo>
                <a:lnTo>
                  <a:pt x="0" y="128016"/>
                </a:lnTo>
                <a:lnTo>
                  <a:pt x="0" y="131064"/>
                </a:lnTo>
                <a:lnTo>
                  <a:pt x="3048" y="131064"/>
                </a:lnTo>
                <a:lnTo>
                  <a:pt x="3048" y="128016"/>
                </a:lnTo>
                <a:close/>
              </a:path>
              <a:path w="3175" h="180339">
                <a:moveTo>
                  <a:pt x="3048" y="121920"/>
                </a:moveTo>
                <a:lnTo>
                  <a:pt x="0" y="121920"/>
                </a:lnTo>
                <a:lnTo>
                  <a:pt x="0" y="124968"/>
                </a:lnTo>
                <a:lnTo>
                  <a:pt x="3048" y="124968"/>
                </a:lnTo>
                <a:lnTo>
                  <a:pt x="3048" y="121920"/>
                </a:lnTo>
                <a:close/>
              </a:path>
              <a:path w="3175" h="180339">
                <a:moveTo>
                  <a:pt x="3048" y="115824"/>
                </a:moveTo>
                <a:lnTo>
                  <a:pt x="0" y="115824"/>
                </a:lnTo>
                <a:lnTo>
                  <a:pt x="0" y="118872"/>
                </a:lnTo>
                <a:lnTo>
                  <a:pt x="3048" y="118872"/>
                </a:lnTo>
                <a:lnTo>
                  <a:pt x="3048" y="115824"/>
                </a:lnTo>
                <a:close/>
              </a:path>
              <a:path w="3175" h="180339">
                <a:moveTo>
                  <a:pt x="3048" y="109728"/>
                </a:moveTo>
                <a:lnTo>
                  <a:pt x="0" y="109728"/>
                </a:lnTo>
                <a:lnTo>
                  <a:pt x="0" y="112776"/>
                </a:lnTo>
                <a:lnTo>
                  <a:pt x="3048" y="112776"/>
                </a:lnTo>
                <a:lnTo>
                  <a:pt x="3048" y="109728"/>
                </a:lnTo>
                <a:close/>
              </a:path>
              <a:path w="3175" h="180339">
                <a:moveTo>
                  <a:pt x="3048" y="103632"/>
                </a:moveTo>
                <a:lnTo>
                  <a:pt x="0" y="103632"/>
                </a:lnTo>
                <a:lnTo>
                  <a:pt x="0" y="106680"/>
                </a:lnTo>
                <a:lnTo>
                  <a:pt x="3048" y="106680"/>
                </a:lnTo>
                <a:lnTo>
                  <a:pt x="3048" y="103632"/>
                </a:lnTo>
                <a:close/>
              </a:path>
              <a:path w="3175" h="180339">
                <a:moveTo>
                  <a:pt x="3048" y="97536"/>
                </a:moveTo>
                <a:lnTo>
                  <a:pt x="0" y="97536"/>
                </a:lnTo>
                <a:lnTo>
                  <a:pt x="0" y="100584"/>
                </a:lnTo>
                <a:lnTo>
                  <a:pt x="3048" y="100584"/>
                </a:lnTo>
                <a:lnTo>
                  <a:pt x="3048" y="97536"/>
                </a:lnTo>
                <a:close/>
              </a:path>
              <a:path w="3175" h="180339">
                <a:moveTo>
                  <a:pt x="3048" y="91440"/>
                </a:moveTo>
                <a:lnTo>
                  <a:pt x="0" y="91440"/>
                </a:lnTo>
                <a:lnTo>
                  <a:pt x="0" y="94488"/>
                </a:lnTo>
                <a:lnTo>
                  <a:pt x="3048" y="94488"/>
                </a:lnTo>
                <a:lnTo>
                  <a:pt x="3048" y="91440"/>
                </a:lnTo>
                <a:close/>
              </a:path>
              <a:path w="3175" h="180339">
                <a:moveTo>
                  <a:pt x="3048" y="85344"/>
                </a:moveTo>
                <a:lnTo>
                  <a:pt x="0" y="85344"/>
                </a:lnTo>
                <a:lnTo>
                  <a:pt x="0" y="88392"/>
                </a:lnTo>
                <a:lnTo>
                  <a:pt x="3048" y="88392"/>
                </a:lnTo>
                <a:lnTo>
                  <a:pt x="3048" y="85344"/>
                </a:lnTo>
                <a:close/>
              </a:path>
              <a:path w="3175" h="180339">
                <a:moveTo>
                  <a:pt x="3048" y="79248"/>
                </a:moveTo>
                <a:lnTo>
                  <a:pt x="0" y="79248"/>
                </a:lnTo>
                <a:lnTo>
                  <a:pt x="0" y="82296"/>
                </a:lnTo>
                <a:lnTo>
                  <a:pt x="3048" y="82296"/>
                </a:lnTo>
                <a:lnTo>
                  <a:pt x="3048" y="79248"/>
                </a:lnTo>
                <a:close/>
              </a:path>
              <a:path w="3175" h="180339">
                <a:moveTo>
                  <a:pt x="3048" y="73152"/>
                </a:moveTo>
                <a:lnTo>
                  <a:pt x="0" y="73152"/>
                </a:lnTo>
                <a:lnTo>
                  <a:pt x="0" y="76200"/>
                </a:lnTo>
                <a:lnTo>
                  <a:pt x="3048" y="76200"/>
                </a:lnTo>
                <a:lnTo>
                  <a:pt x="3048" y="73152"/>
                </a:lnTo>
                <a:close/>
              </a:path>
              <a:path w="3175" h="180339">
                <a:moveTo>
                  <a:pt x="3048" y="67056"/>
                </a:moveTo>
                <a:lnTo>
                  <a:pt x="0" y="67056"/>
                </a:lnTo>
                <a:lnTo>
                  <a:pt x="0" y="70104"/>
                </a:lnTo>
                <a:lnTo>
                  <a:pt x="3048" y="70104"/>
                </a:lnTo>
                <a:lnTo>
                  <a:pt x="3048" y="67056"/>
                </a:lnTo>
                <a:close/>
              </a:path>
              <a:path w="3175" h="180339">
                <a:moveTo>
                  <a:pt x="3048" y="60960"/>
                </a:moveTo>
                <a:lnTo>
                  <a:pt x="0" y="60960"/>
                </a:lnTo>
                <a:lnTo>
                  <a:pt x="0" y="64008"/>
                </a:lnTo>
                <a:lnTo>
                  <a:pt x="3048" y="64008"/>
                </a:lnTo>
                <a:lnTo>
                  <a:pt x="3048" y="60960"/>
                </a:lnTo>
                <a:close/>
              </a:path>
              <a:path w="3175" h="180339">
                <a:moveTo>
                  <a:pt x="3048" y="54864"/>
                </a:moveTo>
                <a:lnTo>
                  <a:pt x="0" y="54864"/>
                </a:lnTo>
                <a:lnTo>
                  <a:pt x="0" y="57912"/>
                </a:lnTo>
                <a:lnTo>
                  <a:pt x="3048" y="57912"/>
                </a:lnTo>
                <a:lnTo>
                  <a:pt x="3048" y="54864"/>
                </a:lnTo>
                <a:close/>
              </a:path>
              <a:path w="3175" h="180339">
                <a:moveTo>
                  <a:pt x="3048" y="48768"/>
                </a:moveTo>
                <a:lnTo>
                  <a:pt x="0" y="48768"/>
                </a:lnTo>
                <a:lnTo>
                  <a:pt x="0" y="51816"/>
                </a:lnTo>
                <a:lnTo>
                  <a:pt x="3048" y="51816"/>
                </a:lnTo>
                <a:lnTo>
                  <a:pt x="3048" y="48768"/>
                </a:lnTo>
                <a:close/>
              </a:path>
              <a:path w="3175" h="180339">
                <a:moveTo>
                  <a:pt x="3048" y="42672"/>
                </a:moveTo>
                <a:lnTo>
                  <a:pt x="0" y="42672"/>
                </a:lnTo>
                <a:lnTo>
                  <a:pt x="0" y="45720"/>
                </a:lnTo>
                <a:lnTo>
                  <a:pt x="3048" y="45720"/>
                </a:lnTo>
                <a:lnTo>
                  <a:pt x="3048" y="42672"/>
                </a:lnTo>
                <a:close/>
              </a:path>
              <a:path w="3175" h="180339">
                <a:moveTo>
                  <a:pt x="3048" y="36576"/>
                </a:moveTo>
                <a:lnTo>
                  <a:pt x="0" y="36576"/>
                </a:lnTo>
                <a:lnTo>
                  <a:pt x="0" y="39624"/>
                </a:lnTo>
                <a:lnTo>
                  <a:pt x="3048" y="39624"/>
                </a:lnTo>
                <a:lnTo>
                  <a:pt x="3048" y="36576"/>
                </a:lnTo>
                <a:close/>
              </a:path>
              <a:path w="3175" h="180339">
                <a:moveTo>
                  <a:pt x="3048" y="30480"/>
                </a:moveTo>
                <a:lnTo>
                  <a:pt x="0" y="30480"/>
                </a:lnTo>
                <a:lnTo>
                  <a:pt x="0" y="33528"/>
                </a:lnTo>
                <a:lnTo>
                  <a:pt x="3048" y="33528"/>
                </a:lnTo>
                <a:lnTo>
                  <a:pt x="3048" y="30480"/>
                </a:lnTo>
                <a:close/>
              </a:path>
              <a:path w="3175" h="180339">
                <a:moveTo>
                  <a:pt x="3048" y="24384"/>
                </a:moveTo>
                <a:lnTo>
                  <a:pt x="0" y="24384"/>
                </a:lnTo>
                <a:lnTo>
                  <a:pt x="0" y="27432"/>
                </a:lnTo>
                <a:lnTo>
                  <a:pt x="3048" y="27432"/>
                </a:lnTo>
                <a:lnTo>
                  <a:pt x="3048" y="24384"/>
                </a:lnTo>
                <a:close/>
              </a:path>
              <a:path w="3175" h="180339">
                <a:moveTo>
                  <a:pt x="3048" y="18288"/>
                </a:moveTo>
                <a:lnTo>
                  <a:pt x="0" y="18288"/>
                </a:lnTo>
                <a:lnTo>
                  <a:pt x="0" y="21336"/>
                </a:lnTo>
                <a:lnTo>
                  <a:pt x="3048" y="21336"/>
                </a:lnTo>
                <a:lnTo>
                  <a:pt x="3048" y="18288"/>
                </a:lnTo>
                <a:close/>
              </a:path>
              <a:path w="3175" h="180339">
                <a:moveTo>
                  <a:pt x="3048" y="12192"/>
                </a:moveTo>
                <a:lnTo>
                  <a:pt x="0" y="12192"/>
                </a:lnTo>
                <a:lnTo>
                  <a:pt x="0" y="15240"/>
                </a:lnTo>
                <a:lnTo>
                  <a:pt x="3048" y="15240"/>
                </a:lnTo>
                <a:lnTo>
                  <a:pt x="3048" y="12192"/>
                </a:lnTo>
                <a:close/>
              </a:path>
              <a:path w="3175" h="180339">
                <a:moveTo>
                  <a:pt x="3048" y="6096"/>
                </a:moveTo>
                <a:lnTo>
                  <a:pt x="0" y="6096"/>
                </a:lnTo>
                <a:lnTo>
                  <a:pt x="0" y="9144"/>
                </a:lnTo>
                <a:lnTo>
                  <a:pt x="3048" y="9144"/>
                </a:lnTo>
                <a:lnTo>
                  <a:pt x="3048" y="6096"/>
                </a:lnTo>
                <a:close/>
              </a:path>
              <a:path w="3175" h="180339">
                <a:moveTo>
                  <a:pt x="3048" y="0"/>
                </a:moveTo>
                <a:lnTo>
                  <a:pt x="0" y="0"/>
                </a:lnTo>
                <a:lnTo>
                  <a:pt x="0" y="3048"/>
                </a:lnTo>
                <a:lnTo>
                  <a:pt x="3048" y="3048"/>
                </a:lnTo>
                <a:lnTo>
                  <a:pt x="3048" y="0"/>
                </a:lnTo>
                <a:close/>
              </a:path>
            </a:pathLst>
          </a:custGeom>
          <a:solidFill>
            <a:srgbClr val="D8D8D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586740" y="566928"/>
          <a:ext cx="6493506" cy="405230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326765"/>
                <a:gridCol w="792479"/>
                <a:gridCol w="792479"/>
                <a:gridCol w="792479"/>
                <a:gridCol w="789304"/>
              </a:tblGrid>
              <a:tr h="222504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0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Maria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guarda la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sepoltura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0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27:61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0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15:47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0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23:54-55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I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soldati sorvegliano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la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tomba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27:62-66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Maria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prepara le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spezie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23:56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Un Angelo rotola la</a:t>
                      </a:r>
                      <a:r>
                        <a:rPr sz="9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pietra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28:2-4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Le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donne portano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le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spezie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alla tomba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all'alba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28:1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16:1-4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24:1-3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20:1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4028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L'Angelo appare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alle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donne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28:5-7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16:5-7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24:4-8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Le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donne avvisano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discepoli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28:8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16:8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24:9-11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20:2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Pietro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e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Giovanni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corrono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alla tomba</a:t>
                      </a:r>
                      <a:r>
                        <a:rPr sz="9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vuota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24:12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20:3-9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Pietro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e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Giovanni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ritornano a</a:t>
                      </a:r>
                      <a:r>
                        <a:rPr sz="9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casa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24:12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20:10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Il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pianto di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Maria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 Magdala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20:13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appare 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Maria</a:t>
                      </a:r>
                      <a:r>
                        <a:rPr sz="9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Maddalena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16:9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20:14-17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appare ad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altre</a:t>
                      </a:r>
                      <a:r>
                        <a:rPr sz="9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donne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28:9-10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Le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donne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riferiscono ai</a:t>
                      </a:r>
                      <a:r>
                        <a:rPr sz="9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discepoli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16:10-11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20:18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Le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guardie riferiscono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ai</a:t>
                      </a:r>
                      <a:r>
                        <a:rPr sz="9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sacerdoti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28:11-15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I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discepoli di</a:t>
                      </a:r>
                      <a:r>
                        <a:rPr sz="9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Emmaus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16:12-13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24:13-32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appare a Simon</a:t>
                      </a:r>
                      <a:r>
                        <a:rPr sz="9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Pietro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24:34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Riferisce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ai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discepoli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Gerusalemme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24:33-35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2503">
                <a:tc>
                  <a:txBody>
                    <a:bodyPr/>
                    <a:lstStyle/>
                    <a:p>
                      <a:pPr marL="4445">
                        <a:lnSpc>
                          <a:spcPts val="103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appare ai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discepoli senza</a:t>
                      </a:r>
                      <a:r>
                        <a:rPr sz="9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Tommaso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952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3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24:36-46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3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20:19-24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952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21583" y="125966"/>
            <a:ext cx="1590675" cy="254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5" dirty="0">
                <a:solidFill>
                  <a:srgbClr val="BF0000"/>
                </a:solidFill>
                <a:latin typeface="Calibri"/>
                <a:cs typeface="Calibri"/>
              </a:rPr>
              <a:t>Il </a:t>
            </a:r>
            <a:r>
              <a:rPr sz="1500" dirty="0">
                <a:solidFill>
                  <a:srgbClr val="BF0000"/>
                </a:solidFill>
                <a:latin typeface="Calibri"/>
                <a:cs typeface="Calibri"/>
              </a:rPr>
              <a:t>Vangelo </a:t>
            </a:r>
            <a:r>
              <a:rPr sz="1500" spc="-5" dirty="0">
                <a:solidFill>
                  <a:srgbClr val="BF0000"/>
                </a:solidFill>
                <a:latin typeface="Calibri"/>
                <a:cs typeface="Calibri"/>
              </a:rPr>
              <a:t>di</a:t>
            </a:r>
            <a:r>
              <a:rPr sz="1500" spc="-8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500" spc="-5" dirty="0">
                <a:solidFill>
                  <a:srgbClr val="BF0000"/>
                </a:solidFill>
                <a:latin typeface="Calibri"/>
                <a:cs typeface="Calibri"/>
              </a:rPr>
              <a:t>Vangeli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85203" y="2188476"/>
            <a:ext cx="3175" cy="187960"/>
          </a:xfrm>
          <a:custGeom>
            <a:avLst/>
            <a:gdLst/>
            <a:ahLst/>
            <a:cxnLst/>
            <a:rect l="l" t="t" r="r" b="b"/>
            <a:pathLst>
              <a:path w="3175" h="187960">
                <a:moveTo>
                  <a:pt x="3048" y="182880"/>
                </a:moveTo>
                <a:lnTo>
                  <a:pt x="0" y="182880"/>
                </a:lnTo>
                <a:lnTo>
                  <a:pt x="0" y="187452"/>
                </a:lnTo>
                <a:lnTo>
                  <a:pt x="3048" y="187452"/>
                </a:lnTo>
                <a:lnTo>
                  <a:pt x="3048" y="182880"/>
                </a:lnTo>
                <a:close/>
              </a:path>
              <a:path w="3175" h="187960">
                <a:moveTo>
                  <a:pt x="3048" y="164592"/>
                </a:moveTo>
                <a:lnTo>
                  <a:pt x="12" y="164592"/>
                </a:lnTo>
                <a:lnTo>
                  <a:pt x="12" y="167640"/>
                </a:lnTo>
                <a:lnTo>
                  <a:pt x="3048" y="167640"/>
                </a:lnTo>
                <a:lnTo>
                  <a:pt x="3048" y="164592"/>
                </a:lnTo>
                <a:close/>
              </a:path>
              <a:path w="3175" h="187960">
                <a:moveTo>
                  <a:pt x="3048" y="158496"/>
                </a:moveTo>
                <a:lnTo>
                  <a:pt x="12" y="158496"/>
                </a:lnTo>
                <a:lnTo>
                  <a:pt x="12" y="161544"/>
                </a:lnTo>
                <a:lnTo>
                  <a:pt x="3048" y="161544"/>
                </a:lnTo>
                <a:lnTo>
                  <a:pt x="3048" y="158496"/>
                </a:lnTo>
                <a:close/>
              </a:path>
              <a:path w="3175" h="187960">
                <a:moveTo>
                  <a:pt x="3048" y="152400"/>
                </a:moveTo>
                <a:lnTo>
                  <a:pt x="12" y="152400"/>
                </a:lnTo>
                <a:lnTo>
                  <a:pt x="12" y="155448"/>
                </a:lnTo>
                <a:lnTo>
                  <a:pt x="3048" y="155448"/>
                </a:lnTo>
                <a:lnTo>
                  <a:pt x="3048" y="152400"/>
                </a:lnTo>
                <a:close/>
              </a:path>
              <a:path w="3175" h="187960">
                <a:moveTo>
                  <a:pt x="3048" y="146304"/>
                </a:moveTo>
                <a:lnTo>
                  <a:pt x="12" y="146304"/>
                </a:lnTo>
                <a:lnTo>
                  <a:pt x="12" y="149352"/>
                </a:lnTo>
                <a:lnTo>
                  <a:pt x="3048" y="149352"/>
                </a:lnTo>
                <a:lnTo>
                  <a:pt x="3048" y="146304"/>
                </a:lnTo>
                <a:close/>
              </a:path>
              <a:path w="3175" h="187960">
                <a:moveTo>
                  <a:pt x="3048" y="140208"/>
                </a:moveTo>
                <a:lnTo>
                  <a:pt x="12" y="140208"/>
                </a:lnTo>
                <a:lnTo>
                  <a:pt x="12" y="143256"/>
                </a:lnTo>
                <a:lnTo>
                  <a:pt x="3048" y="143256"/>
                </a:lnTo>
                <a:lnTo>
                  <a:pt x="3048" y="140208"/>
                </a:lnTo>
                <a:close/>
              </a:path>
              <a:path w="3175" h="187960">
                <a:moveTo>
                  <a:pt x="3048" y="134112"/>
                </a:moveTo>
                <a:lnTo>
                  <a:pt x="12" y="134112"/>
                </a:lnTo>
                <a:lnTo>
                  <a:pt x="12" y="137160"/>
                </a:lnTo>
                <a:lnTo>
                  <a:pt x="3048" y="137160"/>
                </a:lnTo>
                <a:lnTo>
                  <a:pt x="3048" y="134112"/>
                </a:lnTo>
                <a:close/>
              </a:path>
              <a:path w="3175" h="187960">
                <a:moveTo>
                  <a:pt x="3048" y="128016"/>
                </a:moveTo>
                <a:lnTo>
                  <a:pt x="12" y="128016"/>
                </a:lnTo>
                <a:lnTo>
                  <a:pt x="12" y="131064"/>
                </a:lnTo>
                <a:lnTo>
                  <a:pt x="3048" y="131064"/>
                </a:lnTo>
                <a:lnTo>
                  <a:pt x="3048" y="128016"/>
                </a:lnTo>
                <a:close/>
              </a:path>
              <a:path w="3175" h="187960">
                <a:moveTo>
                  <a:pt x="3048" y="121920"/>
                </a:moveTo>
                <a:lnTo>
                  <a:pt x="12" y="121920"/>
                </a:lnTo>
                <a:lnTo>
                  <a:pt x="12" y="124968"/>
                </a:lnTo>
                <a:lnTo>
                  <a:pt x="3048" y="124968"/>
                </a:lnTo>
                <a:lnTo>
                  <a:pt x="3048" y="121920"/>
                </a:lnTo>
                <a:close/>
              </a:path>
              <a:path w="3175" h="187960">
                <a:moveTo>
                  <a:pt x="3048" y="115824"/>
                </a:moveTo>
                <a:lnTo>
                  <a:pt x="12" y="115824"/>
                </a:lnTo>
                <a:lnTo>
                  <a:pt x="12" y="118872"/>
                </a:lnTo>
                <a:lnTo>
                  <a:pt x="3048" y="118872"/>
                </a:lnTo>
                <a:lnTo>
                  <a:pt x="3048" y="115824"/>
                </a:lnTo>
                <a:close/>
              </a:path>
              <a:path w="3175" h="187960">
                <a:moveTo>
                  <a:pt x="3048" y="109728"/>
                </a:moveTo>
                <a:lnTo>
                  <a:pt x="12" y="109728"/>
                </a:lnTo>
                <a:lnTo>
                  <a:pt x="12" y="112776"/>
                </a:lnTo>
                <a:lnTo>
                  <a:pt x="3048" y="112776"/>
                </a:lnTo>
                <a:lnTo>
                  <a:pt x="3048" y="109728"/>
                </a:lnTo>
                <a:close/>
              </a:path>
              <a:path w="3175" h="187960">
                <a:moveTo>
                  <a:pt x="3048" y="103632"/>
                </a:moveTo>
                <a:lnTo>
                  <a:pt x="12" y="103632"/>
                </a:lnTo>
                <a:lnTo>
                  <a:pt x="12" y="106680"/>
                </a:lnTo>
                <a:lnTo>
                  <a:pt x="3048" y="106680"/>
                </a:lnTo>
                <a:lnTo>
                  <a:pt x="3048" y="103632"/>
                </a:lnTo>
                <a:close/>
              </a:path>
              <a:path w="3175" h="187960">
                <a:moveTo>
                  <a:pt x="3048" y="97536"/>
                </a:moveTo>
                <a:lnTo>
                  <a:pt x="12" y="97536"/>
                </a:lnTo>
                <a:lnTo>
                  <a:pt x="12" y="100584"/>
                </a:lnTo>
                <a:lnTo>
                  <a:pt x="3048" y="100584"/>
                </a:lnTo>
                <a:lnTo>
                  <a:pt x="3048" y="97536"/>
                </a:lnTo>
                <a:close/>
              </a:path>
              <a:path w="3175" h="187960">
                <a:moveTo>
                  <a:pt x="3048" y="91440"/>
                </a:moveTo>
                <a:lnTo>
                  <a:pt x="12" y="91440"/>
                </a:lnTo>
                <a:lnTo>
                  <a:pt x="12" y="94488"/>
                </a:lnTo>
                <a:lnTo>
                  <a:pt x="3048" y="94488"/>
                </a:lnTo>
                <a:lnTo>
                  <a:pt x="3048" y="91440"/>
                </a:lnTo>
                <a:close/>
              </a:path>
              <a:path w="3175" h="187960">
                <a:moveTo>
                  <a:pt x="3048" y="85344"/>
                </a:moveTo>
                <a:lnTo>
                  <a:pt x="12" y="85344"/>
                </a:lnTo>
                <a:lnTo>
                  <a:pt x="12" y="88392"/>
                </a:lnTo>
                <a:lnTo>
                  <a:pt x="3048" y="88392"/>
                </a:lnTo>
                <a:lnTo>
                  <a:pt x="3048" y="85344"/>
                </a:lnTo>
                <a:close/>
              </a:path>
              <a:path w="3175" h="187960">
                <a:moveTo>
                  <a:pt x="3048" y="79248"/>
                </a:moveTo>
                <a:lnTo>
                  <a:pt x="12" y="79248"/>
                </a:lnTo>
                <a:lnTo>
                  <a:pt x="12" y="82296"/>
                </a:lnTo>
                <a:lnTo>
                  <a:pt x="3048" y="82296"/>
                </a:lnTo>
                <a:lnTo>
                  <a:pt x="3048" y="79248"/>
                </a:lnTo>
                <a:close/>
              </a:path>
              <a:path w="3175" h="187960">
                <a:moveTo>
                  <a:pt x="3048" y="73152"/>
                </a:moveTo>
                <a:lnTo>
                  <a:pt x="12" y="73152"/>
                </a:lnTo>
                <a:lnTo>
                  <a:pt x="12" y="76200"/>
                </a:lnTo>
                <a:lnTo>
                  <a:pt x="3048" y="76200"/>
                </a:lnTo>
                <a:lnTo>
                  <a:pt x="3048" y="73152"/>
                </a:lnTo>
                <a:close/>
              </a:path>
              <a:path w="3175" h="187960">
                <a:moveTo>
                  <a:pt x="3048" y="67056"/>
                </a:moveTo>
                <a:lnTo>
                  <a:pt x="12" y="67056"/>
                </a:lnTo>
                <a:lnTo>
                  <a:pt x="12" y="70104"/>
                </a:lnTo>
                <a:lnTo>
                  <a:pt x="3048" y="70104"/>
                </a:lnTo>
                <a:lnTo>
                  <a:pt x="3048" y="67056"/>
                </a:lnTo>
                <a:close/>
              </a:path>
              <a:path w="3175" h="187960">
                <a:moveTo>
                  <a:pt x="3048" y="60960"/>
                </a:moveTo>
                <a:lnTo>
                  <a:pt x="12" y="60960"/>
                </a:lnTo>
                <a:lnTo>
                  <a:pt x="12" y="64008"/>
                </a:lnTo>
                <a:lnTo>
                  <a:pt x="3048" y="64008"/>
                </a:lnTo>
                <a:lnTo>
                  <a:pt x="3048" y="60960"/>
                </a:lnTo>
                <a:close/>
              </a:path>
              <a:path w="3175" h="187960">
                <a:moveTo>
                  <a:pt x="3048" y="54864"/>
                </a:moveTo>
                <a:lnTo>
                  <a:pt x="12" y="54864"/>
                </a:lnTo>
                <a:lnTo>
                  <a:pt x="12" y="57912"/>
                </a:lnTo>
                <a:lnTo>
                  <a:pt x="3048" y="57912"/>
                </a:lnTo>
                <a:lnTo>
                  <a:pt x="3048" y="54864"/>
                </a:lnTo>
                <a:close/>
              </a:path>
              <a:path w="3175" h="187960">
                <a:moveTo>
                  <a:pt x="3048" y="48768"/>
                </a:moveTo>
                <a:lnTo>
                  <a:pt x="12" y="48768"/>
                </a:lnTo>
                <a:lnTo>
                  <a:pt x="12" y="51816"/>
                </a:lnTo>
                <a:lnTo>
                  <a:pt x="3048" y="51816"/>
                </a:lnTo>
                <a:lnTo>
                  <a:pt x="3048" y="48768"/>
                </a:lnTo>
                <a:close/>
              </a:path>
              <a:path w="3175" h="187960">
                <a:moveTo>
                  <a:pt x="3048" y="42672"/>
                </a:moveTo>
                <a:lnTo>
                  <a:pt x="12" y="42672"/>
                </a:lnTo>
                <a:lnTo>
                  <a:pt x="12" y="45720"/>
                </a:lnTo>
                <a:lnTo>
                  <a:pt x="3048" y="45720"/>
                </a:lnTo>
                <a:lnTo>
                  <a:pt x="3048" y="42672"/>
                </a:lnTo>
                <a:close/>
              </a:path>
              <a:path w="3175" h="187960">
                <a:moveTo>
                  <a:pt x="3048" y="36576"/>
                </a:moveTo>
                <a:lnTo>
                  <a:pt x="12" y="36576"/>
                </a:lnTo>
                <a:lnTo>
                  <a:pt x="12" y="39624"/>
                </a:lnTo>
                <a:lnTo>
                  <a:pt x="3048" y="39624"/>
                </a:lnTo>
                <a:lnTo>
                  <a:pt x="3048" y="36576"/>
                </a:lnTo>
                <a:close/>
              </a:path>
              <a:path w="3175" h="187960">
                <a:moveTo>
                  <a:pt x="3048" y="30480"/>
                </a:moveTo>
                <a:lnTo>
                  <a:pt x="12" y="30480"/>
                </a:lnTo>
                <a:lnTo>
                  <a:pt x="12" y="33528"/>
                </a:lnTo>
                <a:lnTo>
                  <a:pt x="3048" y="33528"/>
                </a:lnTo>
                <a:lnTo>
                  <a:pt x="3048" y="30480"/>
                </a:lnTo>
                <a:close/>
              </a:path>
              <a:path w="3175" h="187960">
                <a:moveTo>
                  <a:pt x="3048" y="24384"/>
                </a:moveTo>
                <a:lnTo>
                  <a:pt x="12" y="24384"/>
                </a:lnTo>
                <a:lnTo>
                  <a:pt x="12" y="27432"/>
                </a:lnTo>
                <a:lnTo>
                  <a:pt x="3048" y="27432"/>
                </a:lnTo>
                <a:lnTo>
                  <a:pt x="3048" y="24384"/>
                </a:lnTo>
                <a:close/>
              </a:path>
              <a:path w="3175" h="187960">
                <a:moveTo>
                  <a:pt x="3048" y="18288"/>
                </a:moveTo>
                <a:lnTo>
                  <a:pt x="12" y="18288"/>
                </a:lnTo>
                <a:lnTo>
                  <a:pt x="12" y="21336"/>
                </a:lnTo>
                <a:lnTo>
                  <a:pt x="3048" y="21336"/>
                </a:lnTo>
                <a:lnTo>
                  <a:pt x="3048" y="18288"/>
                </a:lnTo>
                <a:close/>
              </a:path>
              <a:path w="3175" h="187960">
                <a:moveTo>
                  <a:pt x="3048" y="12192"/>
                </a:moveTo>
                <a:lnTo>
                  <a:pt x="12" y="12192"/>
                </a:lnTo>
                <a:lnTo>
                  <a:pt x="12" y="15240"/>
                </a:lnTo>
                <a:lnTo>
                  <a:pt x="3048" y="15240"/>
                </a:lnTo>
                <a:lnTo>
                  <a:pt x="3048" y="12192"/>
                </a:lnTo>
                <a:close/>
              </a:path>
              <a:path w="3175" h="187960">
                <a:moveTo>
                  <a:pt x="3048" y="6096"/>
                </a:moveTo>
                <a:lnTo>
                  <a:pt x="12" y="6096"/>
                </a:lnTo>
                <a:lnTo>
                  <a:pt x="12" y="9144"/>
                </a:lnTo>
                <a:lnTo>
                  <a:pt x="3048" y="9144"/>
                </a:lnTo>
                <a:lnTo>
                  <a:pt x="3048" y="6096"/>
                </a:lnTo>
                <a:close/>
              </a:path>
              <a:path w="3175" h="187960">
                <a:moveTo>
                  <a:pt x="3048" y="0"/>
                </a:moveTo>
                <a:lnTo>
                  <a:pt x="12" y="0"/>
                </a:lnTo>
                <a:lnTo>
                  <a:pt x="12" y="3048"/>
                </a:lnTo>
                <a:lnTo>
                  <a:pt x="3048" y="3048"/>
                </a:lnTo>
                <a:lnTo>
                  <a:pt x="3048" y="0"/>
                </a:lnTo>
                <a:close/>
              </a:path>
            </a:pathLst>
          </a:custGeom>
          <a:solidFill>
            <a:srgbClr val="D8D8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086600" y="2170188"/>
            <a:ext cx="3175" cy="180340"/>
          </a:xfrm>
          <a:custGeom>
            <a:avLst/>
            <a:gdLst/>
            <a:ahLst/>
            <a:cxnLst/>
            <a:rect l="l" t="t" r="r" b="b"/>
            <a:pathLst>
              <a:path w="3175" h="180339">
                <a:moveTo>
                  <a:pt x="3048" y="176784"/>
                </a:moveTo>
                <a:lnTo>
                  <a:pt x="0" y="176784"/>
                </a:lnTo>
                <a:lnTo>
                  <a:pt x="0" y="179832"/>
                </a:lnTo>
                <a:lnTo>
                  <a:pt x="3048" y="179832"/>
                </a:lnTo>
                <a:lnTo>
                  <a:pt x="3048" y="176784"/>
                </a:lnTo>
                <a:close/>
              </a:path>
              <a:path w="3175" h="180339">
                <a:moveTo>
                  <a:pt x="3048" y="170688"/>
                </a:moveTo>
                <a:lnTo>
                  <a:pt x="0" y="170688"/>
                </a:lnTo>
                <a:lnTo>
                  <a:pt x="0" y="173736"/>
                </a:lnTo>
                <a:lnTo>
                  <a:pt x="3048" y="173736"/>
                </a:lnTo>
                <a:lnTo>
                  <a:pt x="3048" y="170688"/>
                </a:lnTo>
                <a:close/>
              </a:path>
              <a:path w="3175" h="180339">
                <a:moveTo>
                  <a:pt x="3048" y="164592"/>
                </a:moveTo>
                <a:lnTo>
                  <a:pt x="0" y="164592"/>
                </a:lnTo>
                <a:lnTo>
                  <a:pt x="0" y="167640"/>
                </a:lnTo>
                <a:lnTo>
                  <a:pt x="3048" y="167640"/>
                </a:lnTo>
                <a:lnTo>
                  <a:pt x="3048" y="164592"/>
                </a:lnTo>
                <a:close/>
              </a:path>
              <a:path w="3175" h="180339">
                <a:moveTo>
                  <a:pt x="3048" y="158496"/>
                </a:moveTo>
                <a:lnTo>
                  <a:pt x="0" y="158496"/>
                </a:lnTo>
                <a:lnTo>
                  <a:pt x="0" y="161544"/>
                </a:lnTo>
                <a:lnTo>
                  <a:pt x="3048" y="161544"/>
                </a:lnTo>
                <a:lnTo>
                  <a:pt x="3048" y="158496"/>
                </a:lnTo>
                <a:close/>
              </a:path>
              <a:path w="3175" h="180339">
                <a:moveTo>
                  <a:pt x="3048" y="152400"/>
                </a:moveTo>
                <a:lnTo>
                  <a:pt x="0" y="152400"/>
                </a:lnTo>
                <a:lnTo>
                  <a:pt x="0" y="155448"/>
                </a:lnTo>
                <a:lnTo>
                  <a:pt x="3048" y="155448"/>
                </a:lnTo>
                <a:lnTo>
                  <a:pt x="3048" y="152400"/>
                </a:lnTo>
                <a:close/>
              </a:path>
              <a:path w="3175" h="180339">
                <a:moveTo>
                  <a:pt x="3048" y="146304"/>
                </a:moveTo>
                <a:lnTo>
                  <a:pt x="0" y="146304"/>
                </a:lnTo>
                <a:lnTo>
                  <a:pt x="0" y="149352"/>
                </a:lnTo>
                <a:lnTo>
                  <a:pt x="3048" y="149352"/>
                </a:lnTo>
                <a:lnTo>
                  <a:pt x="3048" y="146304"/>
                </a:lnTo>
                <a:close/>
              </a:path>
              <a:path w="3175" h="180339">
                <a:moveTo>
                  <a:pt x="3048" y="140208"/>
                </a:moveTo>
                <a:lnTo>
                  <a:pt x="0" y="140208"/>
                </a:lnTo>
                <a:lnTo>
                  <a:pt x="0" y="143256"/>
                </a:lnTo>
                <a:lnTo>
                  <a:pt x="3048" y="143256"/>
                </a:lnTo>
                <a:lnTo>
                  <a:pt x="3048" y="140208"/>
                </a:lnTo>
                <a:close/>
              </a:path>
              <a:path w="3175" h="180339">
                <a:moveTo>
                  <a:pt x="3048" y="134112"/>
                </a:moveTo>
                <a:lnTo>
                  <a:pt x="0" y="134112"/>
                </a:lnTo>
                <a:lnTo>
                  <a:pt x="0" y="137160"/>
                </a:lnTo>
                <a:lnTo>
                  <a:pt x="3048" y="137160"/>
                </a:lnTo>
                <a:lnTo>
                  <a:pt x="3048" y="134112"/>
                </a:lnTo>
                <a:close/>
              </a:path>
              <a:path w="3175" h="180339">
                <a:moveTo>
                  <a:pt x="3048" y="128016"/>
                </a:moveTo>
                <a:lnTo>
                  <a:pt x="0" y="128016"/>
                </a:lnTo>
                <a:lnTo>
                  <a:pt x="0" y="131064"/>
                </a:lnTo>
                <a:lnTo>
                  <a:pt x="3048" y="131064"/>
                </a:lnTo>
                <a:lnTo>
                  <a:pt x="3048" y="128016"/>
                </a:lnTo>
                <a:close/>
              </a:path>
              <a:path w="3175" h="180339">
                <a:moveTo>
                  <a:pt x="3048" y="121920"/>
                </a:moveTo>
                <a:lnTo>
                  <a:pt x="0" y="121920"/>
                </a:lnTo>
                <a:lnTo>
                  <a:pt x="0" y="124968"/>
                </a:lnTo>
                <a:lnTo>
                  <a:pt x="3048" y="124968"/>
                </a:lnTo>
                <a:lnTo>
                  <a:pt x="3048" y="121920"/>
                </a:lnTo>
                <a:close/>
              </a:path>
              <a:path w="3175" h="180339">
                <a:moveTo>
                  <a:pt x="3048" y="115824"/>
                </a:moveTo>
                <a:lnTo>
                  <a:pt x="0" y="115824"/>
                </a:lnTo>
                <a:lnTo>
                  <a:pt x="0" y="118872"/>
                </a:lnTo>
                <a:lnTo>
                  <a:pt x="3048" y="118872"/>
                </a:lnTo>
                <a:lnTo>
                  <a:pt x="3048" y="115824"/>
                </a:lnTo>
                <a:close/>
              </a:path>
              <a:path w="3175" h="180339">
                <a:moveTo>
                  <a:pt x="3048" y="109728"/>
                </a:moveTo>
                <a:lnTo>
                  <a:pt x="0" y="109728"/>
                </a:lnTo>
                <a:lnTo>
                  <a:pt x="0" y="112776"/>
                </a:lnTo>
                <a:lnTo>
                  <a:pt x="3048" y="112776"/>
                </a:lnTo>
                <a:lnTo>
                  <a:pt x="3048" y="109728"/>
                </a:lnTo>
                <a:close/>
              </a:path>
              <a:path w="3175" h="180339">
                <a:moveTo>
                  <a:pt x="3048" y="103632"/>
                </a:moveTo>
                <a:lnTo>
                  <a:pt x="0" y="103632"/>
                </a:lnTo>
                <a:lnTo>
                  <a:pt x="0" y="106680"/>
                </a:lnTo>
                <a:lnTo>
                  <a:pt x="3048" y="106680"/>
                </a:lnTo>
                <a:lnTo>
                  <a:pt x="3048" y="103632"/>
                </a:lnTo>
                <a:close/>
              </a:path>
              <a:path w="3175" h="180339">
                <a:moveTo>
                  <a:pt x="3048" y="97536"/>
                </a:moveTo>
                <a:lnTo>
                  <a:pt x="0" y="97536"/>
                </a:lnTo>
                <a:lnTo>
                  <a:pt x="0" y="100584"/>
                </a:lnTo>
                <a:lnTo>
                  <a:pt x="3048" y="100584"/>
                </a:lnTo>
                <a:lnTo>
                  <a:pt x="3048" y="97536"/>
                </a:lnTo>
                <a:close/>
              </a:path>
              <a:path w="3175" h="180339">
                <a:moveTo>
                  <a:pt x="3048" y="91440"/>
                </a:moveTo>
                <a:lnTo>
                  <a:pt x="0" y="91440"/>
                </a:lnTo>
                <a:lnTo>
                  <a:pt x="0" y="94488"/>
                </a:lnTo>
                <a:lnTo>
                  <a:pt x="3048" y="94488"/>
                </a:lnTo>
                <a:lnTo>
                  <a:pt x="3048" y="91440"/>
                </a:lnTo>
                <a:close/>
              </a:path>
              <a:path w="3175" h="180339">
                <a:moveTo>
                  <a:pt x="3048" y="85344"/>
                </a:moveTo>
                <a:lnTo>
                  <a:pt x="0" y="85344"/>
                </a:lnTo>
                <a:lnTo>
                  <a:pt x="0" y="88392"/>
                </a:lnTo>
                <a:lnTo>
                  <a:pt x="3048" y="88392"/>
                </a:lnTo>
                <a:lnTo>
                  <a:pt x="3048" y="85344"/>
                </a:lnTo>
                <a:close/>
              </a:path>
              <a:path w="3175" h="180339">
                <a:moveTo>
                  <a:pt x="3048" y="79248"/>
                </a:moveTo>
                <a:lnTo>
                  <a:pt x="0" y="79248"/>
                </a:lnTo>
                <a:lnTo>
                  <a:pt x="0" y="82296"/>
                </a:lnTo>
                <a:lnTo>
                  <a:pt x="3048" y="82296"/>
                </a:lnTo>
                <a:lnTo>
                  <a:pt x="3048" y="79248"/>
                </a:lnTo>
                <a:close/>
              </a:path>
              <a:path w="3175" h="180339">
                <a:moveTo>
                  <a:pt x="3048" y="73152"/>
                </a:moveTo>
                <a:lnTo>
                  <a:pt x="0" y="73152"/>
                </a:lnTo>
                <a:lnTo>
                  <a:pt x="0" y="76200"/>
                </a:lnTo>
                <a:lnTo>
                  <a:pt x="3048" y="76200"/>
                </a:lnTo>
                <a:lnTo>
                  <a:pt x="3048" y="73152"/>
                </a:lnTo>
                <a:close/>
              </a:path>
              <a:path w="3175" h="180339">
                <a:moveTo>
                  <a:pt x="3048" y="67056"/>
                </a:moveTo>
                <a:lnTo>
                  <a:pt x="0" y="67056"/>
                </a:lnTo>
                <a:lnTo>
                  <a:pt x="0" y="70104"/>
                </a:lnTo>
                <a:lnTo>
                  <a:pt x="3048" y="70104"/>
                </a:lnTo>
                <a:lnTo>
                  <a:pt x="3048" y="67056"/>
                </a:lnTo>
                <a:close/>
              </a:path>
              <a:path w="3175" h="180339">
                <a:moveTo>
                  <a:pt x="3048" y="60960"/>
                </a:moveTo>
                <a:lnTo>
                  <a:pt x="0" y="60960"/>
                </a:lnTo>
                <a:lnTo>
                  <a:pt x="0" y="64008"/>
                </a:lnTo>
                <a:lnTo>
                  <a:pt x="3048" y="64008"/>
                </a:lnTo>
                <a:lnTo>
                  <a:pt x="3048" y="60960"/>
                </a:lnTo>
                <a:close/>
              </a:path>
              <a:path w="3175" h="180339">
                <a:moveTo>
                  <a:pt x="3048" y="54864"/>
                </a:moveTo>
                <a:lnTo>
                  <a:pt x="0" y="54864"/>
                </a:lnTo>
                <a:lnTo>
                  <a:pt x="0" y="57912"/>
                </a:lnTo>
                <a:lnTo>
                  <a:pt x="3048" y="57912"/>
                </a:lnTo>
                <a:lnTo>
                  <a:pt x="3048" y="54864"/>
                </a:lnTo>
                <a:close/>
              </a:path>
              <a:path w="3175" h="180339">
                <a:moveTo>
                  <a:pt x="3048" y="48768"/>
                </a:moveTo>
                <a:lnTo>
                  <a:pt x="0" y="48768"/>
                </a:lnTo>
                <a:lnTo>
                  <a:pt x="0" y="51816"/>
                </a:lnTo>
                <a:lnTo>
                  <a:pt x="3048" y="51816"/>
                </a:lnTo>
                <a:lnTo>
                  <a:pt x="3048" y="48768"/>
                </a:lnTo>
                <a:close/>
              </a:path>
              <a:path w="3175" h="180339">
                <a:moveTo>
                  <a:pt x="3048" y="42672"/>
                </a:moveTo>
                <a:lnTo>
                  <a:pt x="0" y="42672"/>
                </a:lnTo>
                <a:lnTo>
                  <a:pt x="0" y="45720"/>
                </a:lnTo>
                <a:lnTo>
                  <a:pt x="3048" y="45720"/>
                </a:lnTo>
                <a:lnTo>
                  <a:pt x="3048" y="42672"/>
                </a:lnTo>
                <a:close/>
              </a:path>
              <a:path w="3175" h="180339">
                <a:moveTo>
                  <a:pt x="3048" y="36576"/>
                </a:moveTo>
                <a:lnTo>
                  <a:pt x="0" y="36576"/>
                </a:lnTo>
                <a:lnTo>
                  <a:pt x="0" y="39624"/>
                </a:lnTo>
                <a:lnTo>
                  <a:pt x="3048" y="39624"/>
                </a:lnTo>
                <a:lnTo>
                  <a:pt x="3048" y="36576"/>
                </a:lnTo>
                <a:close/>
              </a:path>
              <a:path w="3175" h="180339">
                <a:moveTo>
                  <a:pt x="3048" y="30480"/>
                </a:moveTo>
                <a:lnTo>
                  <a:pt x="0" y="30480"/>
                </a:lnTo>
                <a:lnTo>
                  <a:pt x="0" y="33528"/>
                </a:lnTo>
                <a:lnTo>
                  <a:pt x="3048" y="33528"/>
                </a:lnTo>
                <a:lnTo>
                  <a:pt x="3048" y="30480"/>
                </a:lnTo>
                <a:close/>
              </a:path>
              <a:path w="3175" h="180339">
                <a:moveTo>
                  <a:pt x="3048" y="24384"/>
                </a:moveTo>
                <a:lnTo>
                  <a:pt x="0" y="24384"/>
                </a:lnTo>
                <a:lnTo>
                  <a:pt x="0" y="27432"/>
                </a:lnTo>
                <a:lnTo>
                  <a:pt x="3048" y="27432"/>
                </a:lnTo>
                <a:lnTo>
                  <a:pt x="3048" y="24384"/>
                </a:lnTo>
                <a:close/>
              </a:path>
              <a:path w="3175" h="180339">
                <a:moveTo>
                  <a:pt x="3048" y="18288"/>
                </a:moveTo>
                <a:lnTo>
                  <a:pt x="0" y="18288"/>
                </a:lnTo>
                <a:lnTo>
                  <a:pt x="0" y="21336"/>
                </a:lnTo>
                <a:lnTo>
                  <a:pt x="3048" y="21336"/>
                </a:lnTo>
                <a:lnTo>
                  <a:pt x="3048" y="18288"/>
                </a:lnTo>
                <a:close/>
              </a:path>
              <a:path w="3175" h="180339">
                <a:moveTo>
                  <a:pt x="3048" y="12192"/>
                </a:moveTo>
                <a:lnTo>
                  <a:pt x="0" y="12192"/>
                </a:lnTo>
                <a:lnTo>
                  <a:pt x="0" y="15240"/>
                </a:lnTo>
                <a:lnTo>
                  <a:pt x="3048" y="15240"/>
                </a:lnTo>
                <a:lnTo>
                  <a:pt x="3048" y="12192"/>
                </a:lnTo>
                <a:close/>
              </a:path>
              <a:path w="3175" h="180339">
                <a:moveTo>
                  <a:pt x="3048" y="6096"/>
                </a:moveTo>
                <a:lnTo>
                  <a:pt x="0" y="6096"/>
                </a:lnTo>
                <a:lnTo>
                  <a:pt x="0" y="9144"/>
                </a:lnTo>
                <a:lnTo>
                  <a:pt x="3048" y="9144"/>
                </a:lnTo>
                <a:lnTo>
                  <a:pt x="3048" y="6096"/>
                </a:lnTo>
                <a:close/>
              </a:path>
              <a:path w="3175" h="180339">
                <a:moveTo>
                  <a:pt x="3048" y="0"/>
                </a:moveTo>
                <a:lnTo>
                  <a:pt x="0" y="0"/>
                </a:lnTo>
                <a:lnTo>
                  <a:pt x="0" y="3048"/>
                </a:lnTo>
                <a:lnTo>
                  <a:pt x="3048" y="3048"/>
                </a:lnTo>
                <a:lnTo>
                  <a:pt x="3048" y="0"/>
                </a:lnTo>
                <a:close/>
              </a:path>
            </a:pathLst>
          </a:custGeom>
          <a:solidFill>
            <a:srgbClr val="D8D8D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586740" y="566928"/>
          <a:ext cx="6493506" cy="179679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326765"/>
                <a:gridCol w="792479"/>
                <a:gridCol w="792479"/>
                <a:gridCol w="792479"/>
                <a:gridCol w="789304"/>
              </a:tblGrid>
              <a:tr h="222504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0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I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discepoli aggiornano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 Tommaso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0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20:25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appare ai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discepoli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9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Tommaso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16:14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20:26-29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appare a sette in riva al</a:t>
                      </a:r>
                      <a:r>
                        <a:rPr sz="9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mare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21:1-14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chiede 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Pietro tre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volte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di curare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il</a:t>
                      </a:r>
                      <a:r>
                        <a:rPr sz="9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gregge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21:15-23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La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missione degli</a:t>
                      </a:r>
                      <a:r>
                        <a:rPr sz="9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Apostoli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28:16-20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16:15-18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50"/>
                        </a:lnSpc>
                        <a:spcBef>
                          <a:spcPts val="6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24:44-49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874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4028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Gesù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sale al</a:t>
                      </a:r>
                      <a:r>
                        <a:rPr sz="9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cielo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16:19-20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2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24:50-53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445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Prima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testimonianza </a:t>
                      </a:r>
                      <a:r>
                        <a:rPr sz="900" spc="5" dirty="0">
                          <a:latin typeface="Calibri"/>
                          <a:cs typeface="Calibri"/>
                        </a:rPr>
                        <a:t>di</a:t>
                      </a:r>
                      <a:r>
                        <a:rPr sz="9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Giovanni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317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40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20:30-31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317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905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  <a:tr h="222504">
                <a:tc>
                  <a:txBody>
                    <a:bodyPr/>
                    <a:lstStyle/>
                    <a:p>
                      <a:pPr marL="4445">
                        <a:lnSpc>
                          <a:spcPts val="1015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Seconda testimonianza di</a:t>
                      </a:r>
                      <a:r>
                        <a:rPr sz="90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Giovanni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9525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19050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015"/>
                        </a:lnSpc>
                        <a:spcBef>
                          <a:spcPts val="63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21:24-25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8D8D8"/>
                      </a:solidFill>
                      <a:prstDash val="solid"/>
                    </a:lnL>
                    <a:lnR w="9525">
                      <a:solidFill>
                        <a:srgbClr val="D8D8D8"/>
                      </a:solidFill>
                      <a:prstDash val="solid"/>
                    </a:lnR>
                    <a:lnT w="1905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21583" y="125966"/>
            <a:ext cx="1590675" cy="254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5" dirty="0">
                <a:solidFill>
                  <a:srgbClr val="BF0000"/>
                </a:solidFill>
                <a:latin typeface="Calibri"/>
                <a:cs typeface="Calibri"/>
              </a:rPr>
              <a:t>Il </a:t>
            </a:r>
            <a:r>
              <a:rPr sz="1500" dirty="0">
                <a:solidFill>
                  <a:srgbClr val="BF0000"/>
                </a:solidFill>
                <a:latin typeface="Calibri"/>
                <a:cs typeface="Calibri"/>
              </a:rPr>
              <a:t>Vangelo </a:t>
            </a:r>
            <a:r>
              <a:rPr sz="1500" spc="-5" dirty="0">
                <a:solidFill>
                  <a:srgbClr val="BF0000"/>
                </a:solidFill>
                <a:latin typeface="Calibri"/>
                <a:cs typeface="Calibri"/>
              </a:rPr>
              <a:t>di</a:t>
            </a:r>
            <a:r>
              <a:rPr sz="1500" spc="-8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500" spc="-5" dirty="0">
                <a:solidFill>
                  <a:srgbClr val="BF0000"/>
                </a:solidFill>
                <a:latin typeface="Calibri"/>
                <a:cs typeface="Calibri"/>
              </a:rPr>
              <a:t>Vangeli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2739643" y="545067"/>
            <a:ext cx="215519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Mappa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della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antica</a:t>
            </a:r>
            <a:r>
              <a:rPr sz="1400" b="1" spc="-4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Palestina</a:t>
            </a:r>
            <a:endParaRPr sz="1400">
              <a:latin typeface="Calibri"/>
              <a:cs typeface="Calibri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55748" y="864108"/>
            <a:ext cx="2523743" cy="3761232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2381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6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280785" cy="30480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Referenze</a:t>
            </a:r>
            <a:endParaRPr sz="1400">
              <a:latin typeface="Calibri"/>
              <a:cs typeface="Calibri"/>
            </a:endParaRPr>
          </a:p>
          <a:p>
            <a:pPr marL="48895">
              <a:lnSpc>
                <a:spcPct val="100000"/>
              </a:lnSpc>
              <a:spcBef>
                <a:spcPts val="700"/>
              </a:spcBef>
            </a:pP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BIBBIA </a:t>
            </a:r>
            <a:r>
              <a:rPr sz="900" dirty="0">
                <a:latin typeface="Verdana"/>
                <a:cs typeface="Verdana"/>
              </a:rPr>
              <a:t>- CEI, Bologna, </a:t>
            </a:r>
            <a:r>
              <a:rPr sz="900" spc="-5" dirty="0">
                <a:latin typeface="Verdana"/>
                <a:cs typeface="Verdana"/>
              </a:rPr>
              <a:t>Centro </a:t>
            </a:r>
            <a:r>
              <a:rPr sz="900" dirty="0">
                <a:latin typeface="Verdana"/>
                <a:cs typeface="Verdana"/>
              </a:rPr>
              <a:t>Editoriale </a:t>
            </a:r>
            <a:r>
              <a:rPr sz="900" spc="-5" dirty="0">
                <a:latin typeface="Verdana"/>
                <a:cs typeface="Verdana"/>
              </a:rPr>
              <a:t>Dehoniano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(EDB)</a:t>
            </a:r>
            <a:endParaRPr sz="900">
              <a:latin typeface="Verdana"/>
              <a:cs typeface="Verdana"/>
            </a:endParaRPr>
          </a:p>
          <a:p>
            <a:pPr marL="48895">
              <a:lnSpc>
                <a:spcPct val="100000"/>
              </a:lnSpc>
              <a:spcBef>
                <a:spcPts val="615"/>
              </a:spcBef>
            </a:pP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BIBBIA TOB </a:t>
            </a:r>
            <a:r>
              <a:rPr sz="900" dirty="0">
                <a:latin typeface="Verdana"/>
                <a:cs typeface="Verdana"/>
              </a:rPr>
              <a:t>- </a:t>
            </a:r>
            <a:r>
              <a:rPr sz="900" spc="-5" dirty="0">
                <a:latin typeface="Verdana"/>
                <a:cs typeface="Verdana"/>
              </a:rPr>
              <a:t>TRADUZIONE </a:t>
            </a:r>
            <a:r>
              <a:rPr sz="900" dirty="0">
                <a:latin typeface="Verdana"/>
                <a:cs typeface="Verdana"/>
              </a:rPr>
              <a:t>ECUMENICA 1998, </a:t>
            </a:r>
            <a:r>
              <a:rPr sz="900" spc="-5" dirty="0">
                <a:latin typeface="Verdana"/>
                <a:cs typeface="Verdana"/>
              </a:rPr>
              <a:t>Torino, </a:t>
            </a:r>
            <a:r>
              <a:rPr sz="900" dirty="0">
                <a:latin typeface="Verdana"/>
                <a:cs typeface="Verdana"/>
              </a:rPr>
              <a:t>Editrice </a:t>
            </a:r>
            <a:r>
              <a:rPr sz="900" spc="-5" dirty="0">
                <a:latin typeface="Verdana"/>
                <a:cs typeface="Verdana"/>
              </a:rPr>
              <a:t>Elle Di</a:t>
            </a:r>
            <a:r>
              <a:rPr sz="900" spc="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Ci</a:t>
            </a:r>
            <a:endParaRPr sz="900">
              <a:latin typeface="Verdana"/>
              <a:cs typeface="Verdana"/>
            </a:endParaRPr>
          </a:p>
          <a:p>
            <a:pPr marL="48895" marR="5080">
              <a:lnSpc>
                <a:spcPct val="156700"/>
              </a:lnSpc>
              <a:spcBef>
                <a:spcPts val="10"/>
              </a:spcBef>
            </a:pPr>
            <a:r>
              <a:rPr sz="900" dirty="0">
                <a:latin typeface="Verdana"/>
                <a:cs typeface="Verdana"/>
              </a:rPr>
              <a:t>NUOVO </a:t>
            </a:r>
            <a:r>
              <a:rPr sz="900" spc="-5" dirty="0">
                <a:latin typeface="Verdana"/>
                <a:cs typeface="Verdana"/>
              </a:rPr>
              <a:t>TESTAMENTO </a:t>
            </a:r>
            <a:r>
              <a:rPr sz="900" dirty="0">
                <a:latin typeface="Verdana"/>
                <a:cs typeface="Verdana"/>
              </a:rPr>
              <a:t>– </a:t>
            </a:r>
            <a:r>
              <a:rPr sz="900" spc="-5" dirty="0">
                <a:latin typeface="Verdana"/>
                <a:cs typeface="Verdana"/>
              </a:rPr>
              <a:t>GRECO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ITALIANO </a:t>
            </a:r>
            <a:r>
              <a:rPr sz="900" dirty="0">
                <a:latin typeface="Verdana"/>
                <a:cs typeface="Verdana"/>
              </a:rPr>
              <a:t>1993, III edizione, Bologna, </a:t>
            </a:r>
            <a:r>
              <a:rPr sz="900" spc="-5" dirty="0">
                <a:latin typeface="Verdana"/>
                <a:cs typeface="Verdana"/>
              </a:rPr>
              <a:t>Centro </a:t>
            </a:r>
            <a:r>
              <a:rPr sz="900" dirty="0">
                <a:latin typeface="Verdana"/>
                <a:cs typeface="Verdana"/>
              </a:rPr>
              <a:t>Editoriale </a:t>
            </a:r>
            <a:r>
              <a:rPr sz="900" spc="-5" dirty="0">
                <a:latin typeface="Verdana"/>
                <a:cs typeface="Verdana"/>
              </a:rPr>
              <a:t>Dehoniano (EDB)  </a:t>
            </a:r>
            <a:r>
              <a:rPr sz="900" dirty="0">
                <a:latin typeface="Verdana"/>
                <a:cs typeface="Verdana"/>
              </a:rPr>
              <a:t>I VANGELI </a:t>
            </a:r>
            <a:r>
              <a:rPr sz="900" spc="-5" dirty="0">
                <a:latin typeface="Verdana"/>
                <a:cs typeface="Verdana"/>
              </a:rPr>
              <a:t>APOCRIFI </a:t>
            </a:r>
            <a:r>
              <a:rPr sz="900" dirty="0">
                <a:latin typeface="Verdana"/>
                <a:cs typeface="Verdana"/>
              </a:rPr>
              <a:t>– EINAUDI TASCABILI 1990,</a:t>
            </a:r>
            <a:r>
              <a:rPr sz="900" spc="-5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Torino</a:t>
            </a:r>
            <a:endParaRPr sz="900">
              <a:latin typeface="Verdana"/>
              <a:cs typeface="Verdana"/>
            </a:endParaRPr>
          </a:p>
          <a:p>
            <a:pPr marL="12700" marR="687705" indent="36195">
              <a:lnSpc>
                <a:spcPct val="156700"/>
              </a:lnSpc>
            </a:pPr>
            <a:r>
              <a:rPr sz="900" spc="-5" dirty="0">
                <a:latin typeface="Verdana"/>
                <a:cs typeface="Verdana"/>
              </a:rPr>
              <a:t>FRAMMENTI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VANGELO, </a:t>
            </a:r>
            <a:r>
              <a:rPr sz="900" dirty="0">
                <a:latin typeface="Verdana"/>
                <a:cs typeface="Verdana"/>
              </a:rPr>
              <a:t>pubblicato </a:t>
            </a:r>
            <a:r>
              <a:rPr sz="900" spc="-5" dirty="0">
                <a:latin typeface="Verdana"/>
                <a:cs typeface="Verdana"/>
              </a:rPr>
              <a:t>dalla Casa </a:t>
            </a:r>
            <a:r>
              <a:rPr sz="900" dirty="0">
                <a:latin typeface="Verdana"/>
                <a:cs typeface="Verdana"/>
              </a:rPr>
              <a:t>Editrice </a:t>
            </a:r>
            <a:r>
              <a:rPr sz="900" spc="-5" dirty="0">
                <a:latin typeface="Verdana"/>
                <a:cs typeface="Verdana"/>
              </a:rPr>
              <a:t>ARGO SOFTWARE EDIZIONI </a:t>
            </a:r>
            <a:r>
              <a:rPr sz="900" dirty="0">
                <a:latin typeface="Verdana"/>
                <a:cs typeface="Verdana"/>
              </a:rPr>
              <a:t>– RAGUSA  LA </a:t>
            </a:r>
            <a:r>
              <a:rPr sz="900" spc="-5" dirty="0">
                <a:latin typeface="Verdana"/>
                <a:cs typeface="Verdana"/>
              </a:rPr>
              <a:t>SACRA BIBBIA </a:t>
            </a:r>
            <a:r>
              <a:rPr sz="900" dirty="0">
                <a:latin typeface="Verdana"/>
                <a:cs typeface="Verdana"/>
              </a:rPr>
              <a:t>(ONLINE) :</a:t>
            </a:r>
            <a:r>
              <a:rPr sz="900" u="sng" spc="-5" dirty="0">
                <a:solidFill>
                  <a:srgbClr val="1F497C"/>
                </a:solidFill>
                <a:uFill>
                  <a:solidFill>
                    <a:srgbClr val="1F497C"/>
                  </a:solidFill>
                </a:uFill>
                <a:latin typeface="Verdana"/>
                <a:cs typeface="Verdana"/>
              </a:rPr>
              <a:t> </a:t>
            </a:r>
            <a:r>
              <a:rPr sz="900" u="sng" spc="-5" dirty="0">
                <a:solidFill>
                  <a:srgbClr val="1F497C"/>
                </a:solidFill>
                <a:uFill>
                  <a:solidFill>
                    <a:srgbClr val="1F497C"/>
                  </a:solidFill>
                </a:uFill>
                <a:latin typeface="Verdana"/>
                <a:cs typeface="Verdana"/>
                <a:hlinkClick r:id="rId2"/>
              </a:rPr>
              <a:t>www.laparola.net</a:t>
            </a:r>
            <a:endParaRPr sz="900">
              <a:latin typeface="Verdana"/>
              <a:cs typeface="Verdana"/>
            </a:endParaRPr>
          </a:p>
          <a:p>
            <a:pPr marL="12700" marR="2455545">
              <a:lnSpc>
                <a:spcPct val="156700"/>
              </a:lnSpc>
            </a:pP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SACRA BIBBIA COMPARATA (ONLINE) </a:t>
            </a:r>
            <a:r>
              <a:rPr sz="900" dirty="0">
                <a:latin typeface="Verdana"/>
                <a:cs typeface="Verdana"/>
              </a:rPr>
              <a:t>:</a:t>
            </a:r>
            <a:r>
              <a:rPr sz="900" u="sng" dirty="0">
                <a:solidFill>
                  <a:srgbClr val="1F497C"/>
                </a:solidFill>
                <a:uFill>
                  <a:solidFill>
                    <a:srgbClr val="1F497C"/>
                  </a:solidFill>
                </a:uFill>
                <a:latin typeface="Verdana"/>
                <a:cs typeface="Verdana"/>
              </a:rPr>
              <a:t> </a:t>
            </a:r>
            <a:r>
              <a:rPr sz="900" u="sng" dirty="0">
                <a:solidFill>
                  <a:srgbClr val="1F497C"/>
                </a:solidFill>
                <a:uFill>
                  <a:solidFill>
                    <a:srgbClr val="1F497C"/>
                  </a:solidFill>
                </a:uFill>
                <a:latin typeface="Verdana"/>
                <a:cs typeface="Verdana"/>
                <a:hlinkClick r:id="rId3"/>
              </a:rPr>
              <a:t>www.lachiesa.it/bibbia </a:t>
            </a:r>
            <a:r>
              <a:rPr sz="900" dirty="0">
                <a:solidFill>
                  <a:srgbClr val="1F497C"/>
                </a:solidFill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PAROLA (OLINE):</a:t>
            </a:r>
            <a:r>
              <a:rPr sz="900" u="sng" spc="10" dirty="0">
                <a:solidFill>
                  <a:srgbClr val="1F497C"/>
                </a:solidFill>
                <a:uFill>
                  <a:solidFill>
                    <a:srgbClr val="1F497C"/>
                  </a:solidFill>
                </a:uFill>
                <a:latin typeface="Verdana"/>
                <a:cs typeface="Verdana"/>
              </a:rPr>
              <a:t> </a:t>
            </a:r>
            <a:r>
              <a:rPr sz="900" u="sng" spc="-5" dirty="0">
                <a:solidFill>
                  <a:srgbClr val="1F497C"/>
                </a:solidFill>
                <a:uFill>
                  <a:solidFill>
                    <a:srgbClr val="1F497C"/>
                  </a:solidFill>
                </a:uFill>
                <a:latin typeface="Verdana"/>
                <a:cs typeface="Verdana"/>
                <a:hlinkClick r:id="rId4"/>
              </a:rPr>
              <a:t>www.laparola.it/bibbia.php</a:t>
            </a:r>
            <a:endParaRPr sz="9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625"/>
              </a:spcBef>
            </a:pP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PAROLA (PC):</a:t>
            </a:r>
            <a:r>
              <a:rPr sz="900" u="sng" spc="-60" dirty="0">
                <a:solidFill>
                  <a:srgbClr val="1F497C"/>
                </a:solidFill>
                <a:uFill>
                  <a:solidFill>
                    <a:srgbClr val="1F497C"/>
                  </a:solidFill>
                </a:uFill>
                <a:latin typeface="Verdana"/>
                <a:cs typeface="Verdana"/>
              </a:rPr>
              <a:t> </a:t>
            </a:r>
            <a:r>
              <a:rPr sz="900" u="sng" dirty="0">
                <a:solidFill>
                  <a:srgbClr val="1F497C"/>
                </a:solidFill>
                <a:uFill>
                  <a:solidFill>
                    <a:srgbClr val="1F497C"/>
                  </a:solidFill>
                </a:uFill>
                <a:latin typeface="Verdana"/>
                <a:cs typeface="Verdana"/>
                <a:hlinkClick r:id="rId5"/>
              </a:rPr>
              <a:t>www.laparola.net/programma</a:t>
            </a:r>
            <a:endParaRPr sz="900">
              <a:latin typeface="Verdana"/>
              <a:cs typeface="Verdana"/>
            </a:endParaRPr>
          </a:p>
          <a:p>
            <a:pPr marL="12700" marR="2842895">
              <a:lnSpc>
                <a:spcPct val="156700"/>
              </a:lnSpc>
            </a:pP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SACRA BIBBIA CEI (ONLINE</a:t>
            </a:r>
            <a:r>
              <a:rPr sz="900" spc="-5" dirty="0">
                <a:solidFill>
                  <a:srgbClr val="1F497C"/>
                </a:solidFill>
                <a:latin typeface="Verdana"/>
                <a:cs typeface="Verdana"/>
              </a:rPr>
              <a:t>):</a:t>
            </a:r>
            <a:r>
              <a:rPr sz="900" u="sng" spc="-5" dirty="0">
                <a:solidFill>
                  <a:srgbClr val="1F497C"/>
                </a:solidFill>
                <a:uFill>
                  <a:solidFill>
                    <a:srgbClr val="1F497C"/>
                  </a:solidFill>
                </a:uFill>
                <a:latin typeface="Verdana"/>
                <a:cs typeface="Verdana"/>
              </a:rPr>
              <a:t> </a:t>
            </a:r>
            <a:r>
              <a:rPr sz="900" u="sng" dirty="0">
                <a:solidFill>
                  <a:srgbClr val="1F497C"/>
                </a:solidFill>
                <a:uFill>
                  <a:solidFill>
                    <a:srgbClr val="1F497C"/>
                  </a:solidFill>
                </a:uFill>
                <a:latin typeface="Verdana"/>
                <a:cs typeface="Verdana"/>
                <a:hlinkClick r:id="rId6"/>
              </a:rPr>
              <a:t>www.maranatha.it/Bibbia </a:t>
            </a:r>
            <a:r>
              <a:rPr sz="900" dirty="0">
                <a:solidFill>
                  <a:srgbClr val="1F497C"/>
                </a:solidFill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BIBBIA EDU (ONLINE):</a:t>
            </a:r>
            <a:r>
              <a:rPr sz="900" u="sng" spc="20" dirty="0">
                <a:solidFill>
                  <a:srgbClr val="1F497C"/>
                </a:solidFill>
                <a:uFill>
                  <a:solidFill>
                    <a:srgbClr val="1F497C"/>
                  </a:solidFill>
                </a:uFill>
                <a:latin typeface="Verdana"/>
                <a:cs typeface="Verdana"/>
              </a:rPr>
              <a:t> </a:t>
            </a:r>
            <a:r>
              <a:rPr sz="900" u="sng" spc="-5" dirty="0">
                <a:solidFill>
                  <a:srgbClr val="1F497C"/>
                </a:solidFill>
                <a:uFill>
                  <a:solidFill>
                    <a:srgbClr val="1F497C"/>
                  </a:solidFill>
                </a:uFill>
                <a:latin typeface="Verdana"/>
                <a:cs typeface="Verdana"/>
                <a:hlinkClick r:id="rId7"/>
              </a:rPr>
              <a:t>www.bibbiaedu.it</a:t>
            </a:r>
            <a:endParaRPr sz="900">
              <a:latin typeface="Verdana"/>
              <a:cs typeface="Verdana"/>
            </a:endParaRPr>
          </a:p>
          <a:p>
            <a:pPr marL="12700" marR="1840230">
              <a:lnSpc>
                <a:spcPct val="156700"/>
              </a:lnSpc>
            </a:pP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SACRA BIBBIA </a:t>
            </a:r>
            <a:r>
              <a:rPr sz="900" dirty="0">
                <a:latin typeface="Verdana"/>
                <a:cs typeface="Verdana"/>
              </a:rPr>
              <a:t>(ONLINE):</a:t>
            </a:r>
            <a:r>
              <a:rPr sz="900" u="sng" dirty="0">
                <a:solidFill>
                  <a:srgbClr val="1F497C"/>
                </a:solidFill>
                <a:uFill>
                  <a:solidFill>
                    <a:srgbClr val="1F497C"/>
                  </a:solidFill>
                </a:uFill>
                <a:latin typeface="Verdana"/>
                <a:cs typeface="Verdana"/>
              </a:rPr>
              <a:t> </a:t>
            </a:r>
            <a:r>
              <a:rPr sz="900" u="sng" spc="-5" dirty="0">
                <a:solidFill>
                  <a:srgbClr val="1F497C"/>
                </a:solidFill>
                <a:uFill>
                  <a:solidFill>
                    <a:srgbClr val="1F497C"/>
                  </a:solidFill>
                </a:uFill>
                <a:latin typeface="Verdana"/>
                <a:cs typeface="Verdana"/>
                <a:hlinkClick r:id="rId8"/>
              </a:rPr>
              <a:t>www.vatican.va/archive/ITA0001/_INDEX.HTM </a:t>
            </a:r>
            <a:r>
              <a:rPr sz="900" spc="-5" dirty="0">
                <a:solidFill>
                  <a:srgbClr val="1F497C"/>
                </a:solidFill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MYBIBLE </a:t>
            </a:r>
            <a:r>
              <a:rPr sz="900" dirty="0">
                <a:latin typeface="Verdana"/>
                <a:cs typeface="Verdana"/>
              </a:rPr>
              <a:t>(PC) :</a:t>
            </a:r>
            <a:r>
              <a:rPr sz="900" u="sng" dirty="0">
                <a:solidFill>
                  <a:srgbClr val="1F497C"/>
                </a:solidFill>
                <a:uFill>
                  <a:solidFill>
                    <a:srgbClr val="1F497C"/>
                  </a:solidFill>
                </a:uFill>
                <a:latin typeface="Verdana"/>
                <a:cs typeface="Verdana"/>
              </a:rPr>
              <a:t> </a:t>
            </a:r>
            <a:r>
              <a:rPr sz="900" u="sng" spc="-5" dirty="0">
                <a:solidFill>
                  <a:srgbClr val="1F497C"/>
                </a:solidFill>
                <a:uFill>
                  <a:solidFill>
                    <a:srgbClr val="1F497C"/>
                  </a:solidFill>
                </a:uFill>
                <a:latin typeface="Verdana"/>
                <a:cs typeface="Verdana"/>
                <a:hlinkClick r:id="rId9"/>
              </a:rPr>
              <a:t>www.nardello.altervista.org/pages/bibbia.htm</a:t>
            </a:r>
            <a:endParaRPr sz="900">
              <a:latin typeface="Verdana"/>
              <a:cs typeface="Verdana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25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02870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Fuga in</a:t>
            </a:r>
            <a:r>
              <a:rPr sz="1400" b="1" spc="-9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Egitto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847848" y="848349"/>
            <a:ext cx="4223385" cy="121158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715" algn="just">
              <a:lnSpc>
                <a:spcPct val="101499"/>
              </a:lnSpc>
              <a:spcBef>
                <a:spcPts val="80"/>
              </a:spcBef>
            </a:pPr>
            <a:r>
              <a:rPr sz="900" spc="-5" dirty="0">
                <a:latin typeface="Verdana"/>
                <a:cs typeface="Verdana"/>
              </a:rPr>
              <a:t>Essi </a:t>
            </a:r>
            <a:r>
              <a:rPr sz="900" dirty="0">
                <a:latin typeface="Verdana"/>
                <a:cs typeface="Verdana"/>
              </a:rPr>
              <a:t>erano appena partiti,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un angelo del </a:t>
            </a:r>
            <a:r>
              <a:rPr sz="900" spc="-5" dirty="0">
                <a:latin typeface="Verdana"/>
                <a:cs typeface="Verdana"/>
              </a:rPr>
              <a:t>Signore </a:t>
            </a:r>
            <a:r>
              <a:rPr sz="900" dirty="0">
                <a:latin typeface="Verdana"/>
                <a:cs typeface="Verdana"/>
              </a:rPr>
              <a:t>apparve in  sogno a Giuseppe e gli </a:t>
            </a:r>
            <a:r>
              <a:rPr sz="900" spc="-5" dirty="0">
                <a:latin typeface="Verdana"/>
                <a:cs typeface="Verdana"/>
              </a:rPr>
              <a:t>disse: </a:t>
            </a:r>
            <a:r>
              <a:rPr sz="900" dirty="0">
                <a:latin typeface="Verdana"/>
                <a:cs typeface="Verdana"/>
              </a:rPr>
              <a:t>«Alzati, prendi con te il </a:t>
            </a:r>
            <a:r>
              <a:rPr sz="900" spc="-5" dirty="0">
                <a:latin typeface="Verdana"/>
                <a:cs typeface="Verdana"/>
              </a:rPr>
              <a:t>bambino </a:t>
            </a:r>
            <a:r>
              <a:rPr sz="900" dirty="0">
                <a:latin typeface="Verdana"/>
                <a:cs typeface="Verdana"/>
              </a:rPr>
              <a:t>e sua  </a:t>
            </a:r>
            <a:r>
              <a:rPr sz="900" spc="-5" dirty="0">
                <a:latin typeface="Verdana"/>
                <a:cs typeface="Verdana"/>
              </a:rPr>
              <a:t>madre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fuggi </a:t>
            </a:r>
            <a:r>
              <a:rPr sz="900" dirty="0">
                <a:latin typeface="Verdana"/>
                <a:cs typeface="Verdana"/>
              </a:rPr>
              <a:t>in Egitto, e resta là </a:t>
            </a:r>
            <a:r>
              <a:rPr sz="900" spc="-5" dirty="0">
                <a:latin typeface="Verdana"/>
                <a:cs typeface="Verdana"/>
              </a:rPr>
              <a:t>finché non </a:t>
            </a:r>
            <a:r>
              <a:rPr sz="900" dirty="0">
                <a:latin typeface="Verdana"/>
                <a:cs typeface="Verdana"/>
              </a:rPr>
              <a:t>ti avvertirò, perché </a:t>
            </a:r>
            <a:r>
              <a:rPr sz="900" spc="-5" dirty="0">
                <a:latin typeface="Verdana"/>
                <a:cs typeface="Verdana"/>
              </a:rPr>
              <a:t>Erode  </a:t>
            </a:r>
            <a:r>
              <a:rPr sz="900" dirty="0">
                <a:latin typeface="Verdana"/>
                <a:cs typeface="Verdana"/>
              </a:rPr>
              <a:t>sta </a:t>
            </a:r>
            <a:r>
              <a:rPr sz="900" spc="-5" dirty="0">
                <a:latin typeface="Verdana"/>
                <a:cs typeface="Verdana"/>
              </a:rPr>
              <a:t>cercando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bambino per</a:t>
            </a:r>
            <a:r>
              <a:rPr sz="900" spc="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ucciderlo».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  <a:spcBef>
                <a:spcPts val="605"/>
              </a:spcBef>
            </a:pPr>
            <a:r>
              <a:rPr sz="900" dirty="0">
                <a:latin typeface="Verdana"/>
                <a:cs typeface="Verdana"/>
              </a:rPr>
              <a:t>Giuseppe, </a:t>
            </a:r>
            <a:r>
              <a:rPr sz="900" spc="-5" dirty="0">
                <a:latin typeface="Verdana"/>
                <a:cs typeface="Verdana"/>
              </a:rPr>
              <a:t>destatosi, </a:t>
            </a:r>
            <a:r>
              <a:rPr sz="900" dirty="0">
                <a:latin typeface="Verdana"/>
                <a:cs typeface="Verdana"/>
              </a:rPr>
              <a:t>prese con sé il </a:t>
            </a:r>
            <a:r>
              <a:rPr sz="900" spc="-5" dirty="0">
                <a:latin typeface="Verdana"/>
                <a:cs typeface="Verdana"/>
              </a:rPr>
              <a:t>bambino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sua </a:t>
            </a:r>
            <a:r>
              <a:rPr sz="900" dirty="0">
                <a:latin typeface="Verdana"/>
                <a:cs typeface="Verdana"/>
              </a:rPr>
              <a:t>madre nella </a:t>
            </a:r>
            <a:r>
              <a:rPr sz="900" spc="-5" dirty="0">
                <a:latin typeface="Verdana"/>
                <a:cs typeface="Verdana"/>
              </a:rPr>
              <a:t>notte </a:t>
            </a:r>
            <a:r>
              <a:rPr sz="900" dirty="0">
                <a:latin typeface="Verdana"/>
                <a:cs typeface="Verdana"/>
              </a:rPr>
              <a:t>e  </a:t>
            </a:r>
            <a:r>
              <a:rPr sz="900" spc="-5" dirty="0">
                <a:latin typeface="Verdana"/>
                <a:cs typeface="Verdana"/>
              </a:rPr>
              <a:t>fuggì </a:t>
            </a:r>
            <a:r>
              <a:rPr sz="900" dirty="0">
                <a:latin typeface="Verdana"/>
                <a:cs typeface="Verdana"/>
              </a:rPr>
              <a:t>in </a:t>
            </a:r>
            <a:r>
              <a:rPr sz="900" spc="-5" dirty="0">
                <a:latin typeface="Verdana"/>
                <a:cs typeface="Verdana"/>
              </a:rPr>
              <a:t>Egitto, </a:t>
            </a:r>
            <a:r>
              <a:rPr sz="900" dirty="0">
                <a:latin typeface="Verdana"/>
                <a:cs typeface="Verdana"/>
              </a:rPr>
              <a:t>dove rimase fino alla </a:t>
            </a:r>
            <a:r>
              <a:rPr sz="900" spc="-5" dirty="0">
                <a:latin typeface="Verdana"/>
                <a:cs typeface="Verdana"/>
              </a:rPr>
              <a:t>morte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Erode, perché </a:t>
            </a:r>
            <a:r>
              <a:rPr sz="900" dirty="0">
                <a:latin typeface="Verdana"/>
                <a:cs typeface="Verdana"/>
              </a:rPr>
              <a:t>si  adempisse </a:t>
            </a:r>
            <a:r>
              <a:rPr sz="900" spc="-5" dirty="0">
                <a:latin typeface="Verdana"/>
                <a:cs typeface="Verdana"/>
              </a:rPr>
              <a:t>ciò </a:t>
            </a:r>
            <a:r>
              <a:rPr sz="900" dirty="0">
                <a:latin typeface="Verdana"/>
                <a:cs typeface="Verdana"/>
              </a:rPr>
              <a:t>che era </a:t>
            </a:r>
            <a:r>
              <a:rPr sz="900" spc="-5" dirty="0">
                <a:latin typeface="Verdana"/>
                <a:cs typeface="Verdana"/>
              </a:rPr>
              <a:t>stato detto dal </a:t>
            </a:r>
            <a:r>
              <a:rPr sz="900" dirty="0">
                <a:latin typeface="Verdana"/>
                <a:cs typeface="Verdana"/>
              </a:rPr>
              <a:t>Signore per </a:t>
            </a:r>
            <a:r>
              <a:rPr sz="900" spc="-5" dirty="0">
                <a:latin typeface="Verdana"/>
                <a:cs typeface="Verdana"/>
              </a:rPr>
              <a:t>mezzo </a:t>
            </a:r>
            <a:r>
              <a:rPr sz="900" dirty="0">
                <a:latin typeface="Verdana"/>
                <a:cs typeface="Verdana"/>
              </a:rPr>
              <a:t>del </a:t>
            </a:r>
            <a:r>
              <a:rPr sz="900" spc="-5" dirty="0">
                <a:latin typeface="Verdana"/>
                <a:cs typeface="Verdana"/>
              </a:rPr>
              <a:t>profeta:  </a:t>
            </a:r>
            <a:r>
              <a:rPr sz="900" dirty="0">
                <a:latin typeface="Verdana"/>
                <a:cs typeface="Verdana"/>
              </a:rPr>
              <a:t>Dall'Egitto ho chiamato il mio</a:t>
            </a:r>
            <a:r>
              <a:rPr sz="900" spc="-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figlio.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2648" y="906780"/>
            <a:ext cx="2135124" cy="2113787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26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818639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La strage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degli</a:t>
            </a:r>
            <a:r>
              <a:rPr sz="1400" b="1" spc="-4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innocenti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155696" y="848349"/>
            <a:ext cx="3915410" cy="142811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 algn="just">
              <a:lnSpc>
                <a:spcPct val="101499"/>
              </a:lnSpc>
              <a:spcBef>
                <a:spcPts val="80"/>
              </a:spcBef>
            </a:pPr>
            <a:r>
              <a:rPr sz="900" spc="-5" dirty="0">
                <a:latin typeface="Verdana"/>
                <a:cs typeface="Verdana"/>
              </a:rPr>
              <a:t>Erode, </a:t>
            </a:r>
            <a:r>
              <a:rPr sz="900" dirty="0">
                <a:latin typeface="Verdana"/>
                <a:cs typeface="Verdana"/>
              </a:rPr>
              <a:t>accortosi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i Magi si erano presi gioco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dirty="0">
                <a:latin typeface="Verdana"/>
                <a:cs typeface="Verdana"/>
              </a:rPr>
              <a:t>lui, s'infuriò e  mandò ad uccidere </a:t>
            </a:r>
            <a:r>
              <a:rPr sz="900" spc="-5" dirty="0">
                <a:latin typeface="Verdana"/>
                <a:cs typeface="Verdana"/>
              </a:rPr>
              <a:t>tutti </a:t>
            </a:r>
            <a:r>
              <a:rPr sz="900" dirty="0">
                <a:latin typeface="Verdana"/>
                <a:cs typeface="Verdana"/>
              </a:rPr>
              <a:t>i bambini di </a:t>
            </a:r>
            <a:r>
              <a:rPr sz="900" spc="-5" dirty="0">
                <a:latin typeface="Verdana"/>
                <a:cs typeface="Verdana"/>
              </a:rPr>
              <a:t>Betlemme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del suo territorio  </a:t>
            </a:r>
            <a:r>
              <a:rPr sz="900" dirty="0">
                <a:latin typeface="Verdana"/>
                <a:cs typeface="Verdana"/>
              </a:rPr>
              <a:t>dai due </a:t>
            </a:r>
            <a:r>
              <a:rPr sz="900" spc="-5" dirty="0">
                <a:latin typeface="Verdana"/>
                <a:cs typeface="Verdana"/>
              </a:rPr>
              <a:t>anni </a:t>
            </a:r>
            <a:r>
              <a:rPr sz="900" dirty="0">
                <a:latin typeface="Verdana"/>
                <a:cs typeface="Verdana"/>
              </a:rPr>
              <a:t>in </a:t>
            </a:r>
            <a:r>
              <a:rPr sz="900" spc="-5" dirty="0">
                <a:latin typeface="Verdana"/>
                <a:cs typeface="Verdana"/>
              </a:rPr>
              <a:t>giù, corrispondenti </a:t>
            </a:r>
            <a:r>
              <a:rPr sz="900" dirty="0">
                <a:latin typeface="Verdana"/>
                <a:cs typeface="Verdana"/>
              </a:rPr>
              <a:t>al </a:t>
            </a:r>
            <a:r>
              <a:rPr sz="900" spc="-5" dirty="0">
                <a:latin typeface="Verdana"/>
                <a:cs typeface="Verdana"/>
              </a:rPr>
              <a:t>tempo </a:t>
            </a:r>
            <a:r>
              <a:rPr sz="900" dirty="0">
                <a:latin typeface="Verdana"/>
                <a:cs typeface="Verdana"/>
              </a:rPr>
              <a:t>su cui </a:t>
            </a:r>
            <a:r>
              <a:rPr sz="900" spc="-5" dirty="0">
                <a:latin typeface="Verdana"/>
                <a:cs typeface="Verdana"/>
              </a:rPr>
              <a:t>era </a:t>
            </a:r>
            <a:r>
              <a:rPr sz="900" dirty="0">
                <a:latin typeface="Verdana"/>
                <a:cs typeface="Verdana"/>
              </a:rPr>
              <a:t>stato  informato dai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Magi.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  <a:spcBef>
                <a:spcPts val="605"/>
              </a:spcBef>
            </a:pPr>
            <a:r>
              <a:rPr sz="900" dirty="0">
                <a:latin typeface="Verdana"/>
                <a:cs typeface="Verdana"/>
              </a:rPr>
              <a:t>Allora si </a:t>
            </a:r>
            <a:r>
              <a:rPr sz="900" spc="-5" dirty="0">
                <a:latin typeface="Verdana"/>
                <a:cs typeface="Verdana"/>
              </a:rPr>
              <a:t>adempì </a:t>
            </a:r>
            <a:r>
              <a:rPr sz="900" dirty="0">
                <a:latin typeface="Verdana"/>
                <a:cs typeface="Verdana"/>
              </a:rPr>
              <a:t>quel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era stato detto per </a:t>
            </a:r>
            <a:r>
              <a:rPr sz="900" spc="-5" dirty="0">
                <a:latin typeface="Verdana"/>
                <a:cs typeface="Verdana"/>
              </a:rPr>
              <a:t>mezzo </a:t>
            </a:r>
            <a:r>
              <a:rPr sz="900" dirty="0">
                <a:latin typeface="Verdana"/>
                <a:cs typeface="Verdana"/>
              </a:rPr>
              <a:t>del </a:t>
            </a:r>
            <a:r>
              <a:rPr sz="900" spc="-5" dirty="0">
                <a:latin typeface="Verdana"/>
                <a:cs typeface="Verdana"/>
              </a:rPr>
              <a:t>profeta  </a:t>
            </a:r>
            <a:r>
              <a:rPr sz="900" dirty="0">
                <a:latin typeface="Verdana"/>
                <a:cs typeface="Verdana"/>
              </a:rPr>
              <a:t>Geremia: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699"/>
              </a:lnSpc>
              <a:spcBef>
                <a:spcPts val="590"/>
              </a:spcBef>
            </a:pPr>
            <a:r>
              <a:rPr sz="900" i="1" dirty="0">
                <a:latin typeface="Verdana"/>
                <a:cs typeface="Verdana"/>
              </a:rPr>
              <a:t>«Un grido è stato udito in Rama, un pianto e un lamento grande;  Rachele piange i suoi </a:t>
            </a:r>
            <a:r>
              <a:rPr sz="900" i="1" spc="-5" dirty="0">
                <a:latin typeface="Verdana"/>
                <a:cs typeface="Verdana"/>
              </a:rPr>
              <a:t>figli </a:t>
            </a:r>
            <a:r>
              <a:rPr sz="900" i="1" dirty="0">
                <a:latin typeface="Verdana"/>
                <a:cs typeface="Verdana"/>
              </a:rPr>
              <a:t>e non vuole essere consolata, perché  non sono</a:t>
            </a:r>
            <a:r>
              <a:rPr sz="900" i="1" spc="-20" dirty="0">
                <a:latin typeface="Verdana"/>
                <a:cs typeface="Verdana"/>
              </a:rPr>
              <a:t> </a:t>
            </a:r>
            <a:r>
              <a:rPr sz="900" i="1" spc="-5" dirty="0">
                <a:latin typeface="Verdana"/>
                <a:cs typeface="Verdana"/>
              </a:rPr>
              <a:t>più».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5112" y="949452"/>
            <a:ext cx="2540507" cy="1764791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27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445081"/>
            <a:ext cx="6581140" cy="2103120"/>
          </a:xfrm>
          <a:prstGeom prst="rect">
            <a:avLst/>
          </a:prstGeom>
        </p:spPr>
        <p:txBody>
          <a:bodyPr vert="horz" wrap="square" lIns="0" tIns="1130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90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Ritorno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dall'Egitto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e dimora a</a:t>
            </a:r>
            <a:r>
              <a:rPr sz="1400" b="1" spc="-2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Nazareth</a:t>
            </a:r>
            <a:endParaRPr sz="1400">
              <a:latin typeface="Calibri"/>
              <a:cs typeface="Calibri"/>
            </a:endParaRPr>
          </a:p>
          <a:p>
            <a:pPr marL="2287905" marR="6350" algn="just">
              <a:lnSpc>
                <a:spcPct val="101800"/>
              </a:lnSpc>
              <a:spcBef>
                <a:spcPts val="600"/>
              </a:spcBef>
            </a:pPr>
            <a:r>
              <a:rPr sz="1100" dirty="0">
                <a:latin typeface="Calibri"/>
                <a:cs typeface="Calibri"/>
              </a:rPr>
              <a:t>Morto Erode, </a:t>
            </a:r>
            <a:r>
              <a:rPr sz="1100" spc="-5" dirty="0">
                <a:latin typeface="Calibri"/>
                <a:cs typeface="Calibri"/>
              </a:rPr>
              <a:t>un </a:t>
            </a:r>
            <a:r>
              <a:rPr sz="1100" dirty="0">
                <a:latin typeface="Calibri"/>
                <a:cs typeface="Calibri"/>
              </a:rPr>
              <a:t>angelo </a:t>
            </a:r>
            <a:r>
              <a:rPr sz="1100" spc="-5" dirty="0">
                <a:latin typeface="Calibri"/>
                <a:cs typeface="Calibri"/>
              </a:rPr>
              <a:t>del Signore apparve </a:t>
            </a:r>
            <a:r>
              <a:rPr sz="1100" dirty="0">
                <a:latin typeface="Calibri"/>
                <a:cs typeface="Calibri"/>
              </a:rPr>
              <a:t>in </a:t>
            </a:r>
            <a:r>
              <a:rPr sz="1100" spc="-5" dirty="0">
                <a:latin typeface="Calibri"/>
                <a:cs typeface="Calibri"/>
              </a:rPr>
              <a:t>sogno </a:t>
            </a:r>
            <a:r>
              <a:rPr sz="1100" dirty="0">
                <a:latin typeface="Calibri"/>
                <a:cs typeface="Calibri"/>
              </a:rPr>
              <a:t>a </a:t>
            </a:r>
            <a:r>
              <a:rPr sz="1100" spc="-5" dirty="0">
                <a:latin typeface="Calibri"/>
                <a:cs typeface="Calibri"/>
              </a:rPr>
              <a:t>Giuseppe </a:t>
            </a:r>
            <a:r>
              <a:rPr sz="1100" dirty="0">
                <a:latin typeface="Calibri"/>
                <a:cs typeface="Calibri"/>
              </a:rPr>
              <a:t>in Egitto  e gli </a:t>
            </a:r>
            <a:r>
              <a:rPr sz="1100" spc="-5" dirty="0">
                <a:latin typeface="Calibri"/>
                <a:cs typeface="Calibri"/>
              </a:rPr>
              <a:t>disse: </a:t>
            </a:r>
            <a:r>
              <a:rPr sz="1100" dirty="0">
                <a:latin typeface="Calibri"/>
                <a:cs typeface="Calibri"/>
              </a:rPr>
              <a:t>«Alzati, </a:t>
            </a:r>
            <a:r>
              <a:rPr sz="1100" spc="-5" dirty="0">
                <a:latin typeface="Calibri"/>
                <a:cs typeface="Calibri"/>
              </a:rPr>
              <a:t>prendi </a:t>
            </a:r>
            <a:r>
              <a:rPr sz="1100" dirty="0">
                <a:latin typeface="Calibri"/>
                <a:cs typeface="Calibri"/>
              </a:rPr>
              <a:t>con te il </a:t>
            </a:r>
            <a:r>
              <a:rPr sz="1100" spc="-5" dirty="0">
                <a:latin typeface="Calibri"/>
                <a:cs typeface="Calibri"/>
              </a:rPr>
              <a:t>bambino </a:t>
            </a:r>
            <a:r>
              <a:rPr sz="1100" dirty="0">
                <a:latin typeface="Calibri"/>
                <a:cs typeface="Calibri"/>
              </a:rPr>
              <a:t>e </a:t>
            </a:r>
            <a:r>
              <a:rPr sz="1100" spc="-5" dirty="0">
                <a:latin typeface="Calibri"/>
                <a:cs typeface="Calibri"/>
              </a:rPr>
              <a:t>sua madre </a:t>
            </a:r>
            <a:r>
              <a:rPr sz="1100" dirty="0">
                <a:latin typeface="Calibri"/>
                <a:cs typeface="Calibri"/>
              </a:rPr>
              <a:t>e </a:t>
            </a:r>
            <a:r>
              <a:rPr sz="1100" spc="-10" dirty="0">
                <a:latin typeface="Calibri"/>
                <a:cs typeface="Calibri"/>
              </a:rPr>
              <a:t>va </a:t>
            </a:r>
            <a:r>
              <a:rPr sz="1100" spc="-5" dirty="0">
                <a:latin typeface="Calibri"/>
                <a:cs typeface="Calibri"/>
              </a:rPr>
              <a:t>nel </a:t>
            </a:r>
            <a:r>
              <a:rPr sz="1100" dirty="0">
                <a:latin typeface="Calibri"/>
                <a:cs typeface="Calibri"/>
              </a:rPr>
              <a:t>paese  </a:t>
            </a:r>
            <a:r>
              <a:rPr sz="1100" spc="-5" dirty="0">
                <a:latin typeface="Calibri"/>
                <a:cs typeface="Calibri"/>
              </a:rPr>
              <a:t>d'Israele; perché sono </a:t>
            </a:r>
            <a:r>
              <a:rPr sz="1100" dirty="0">
                <a:latin typeface="Calibri"/>
                <a:cs typeface="Calibri"/>
              </a:rPr>
              <a:t>morti </a:t>
            </a:r>
            <a:r>
              <a:rPr sz="1100" spc="-5" dirty="0">
                <a:latin typeface="Calibri"/>
                <a:cs typeface="Calibri"/>
              </a:rPr>
              <a:t>coloro </a:t>
            </a:r>
            <a:r>
              <a:rPr sz="1100" dirty="0">
                <a:latin typeface="Calibri"/>
                <a:cs typeface="Calibri"/>
              </a:rPr>
              <a:t>che </a:t>
            </a:r>
            <a:r>
              <a:rPr sz="1100" spc="-5" dirty="0">
                <a:latin typeface="Calibri"/>
                <a:cs typeface="Calibri"/>
              </a:rPr>
              <a:t>insidiavano </a:t>
            </a:r>
            <a:r>
              <a:rPr sz="1100" dirty="0">
                <a:latin typeface="Calibri"/>
                <a:cs typeface="Calibri"/>
              </a:rPr>
              <a:t>la vita </a:t>
            </a:r>
            <a:r>
              <a:rPr sz="1100" spc="-5" dirty="0">
                <a:latin typeface="Calibri"/>
                <a:cs typeface="Calibri"/>
              </a:rPr>
              <a:t>del</a:t>
            </a:r>
            <a:r>
              <a:rPr sz="1100" spc="2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bambino».</a:t>
            </a:r>
            <a:endParaRPr sz="1100">
              <a:latin typeface="Calibri"/>
              <a:cs typeface="Calibri"/>
            </a:endParaRPr>
          </a:p>
          <a:p>
            <a:pPr marL="2287905" marR="6985" algn="just">
              <a:lnSpc>
                <a:spcPct val="101800"/>
              </a:lnSpc>
              <a:spcBef>
                <a:spcPts val="600"/>
              </a:spcBef>
            </a:pPr>
            <a:r>
              <a:rPr sz="1100" spc="-5" dirty="0">
                <a:latin typeface="Calibri"/>
                <a:cs typeface="Calibri"/>
              </a:rPr>
              <a:t>Egli, </a:t>
            </a:r>
            <a:r>
              <a:rPr sz="1100" dirty="0">
                <a:latin typeface="Calibri"/>
                <a:cs typeface="Calibri"/>
              </a:rPr>
              <a:t>alzatosi, </a:t>
            </a:r>
            <a:r>
              <a:rPr sz="1100" spc="-5" dirty="0">
                <a:latin typeface="Calibri"/>
                <a:cs typeface="Calibri"/>
              </a:rPr>
              <a:t>prese </a:t>
            </a:r>
            <a:r>
              <a:rPr sz="1100" dirty="0">
                <a:latin typeface="Calibri"/>
                <a:cs typeface="Calibri"/>
              </a:rPr>
              <a:t>con </a:t>
            </a:r>
            <a:r>
              <a:rPr sz="1100" spc="-10" dirty="0">
                <a:latin typeface="Calibri"/>
                <a:cs typeface="Calibri"/>
              </a:rPr>
              <a:t>sé </a:t>
            </a:r>
            <a:r>
              <a:rPr sz="1100" dirty="0">
                <a:latin typeface="Calibri"/>
                <a:cs typeface="Calibri"/>
              </a:rPr>
              <a:t>il </a:t>
            </a:r>
            <a:r>
              <a:rPr sz="1100" spc="-5" dirty="0">
                <a:latin typeface="Calibri"/>
                <a:cs typeface="Calibri"/>
              </a:rPr>
              <a:t>bambino </a:t>
            </a:r>
            <a:r>
              <a:rPr sz="1100" dirty="0">
                <a:latin typeface="Calibri"/>
                <a:cs typeface="Calibri"/>
              </a:rPr>
              <a:t>e sua madre, ed entrò </a:t>
            </a:r>
            <a:r>
              <a:rPr sz="1100" spc="-5" dirty="0">
                <a:latin typeface="Calibri"/>
                <a:cs typeface="Calibri"/>
              </a:rPr>
              <a:t>nel paese  d'Israele. Avendo però saputo che era </a:t>
            </a:r>
            <a:r>
              <a:rPr sz="1100" dirty="0">
                <a:latin typeface="Calibri"/>
                <a:cs typeface="Calibri"/>
              </a:rPr>
              <a:t>re della </a:t>
            </a:r>
            <a:r>
              <a:rPr sz="1100" spc="-5" dirty="0">
                <a:latin typeface="Calibri"/>
                <a:cs typeface="Calibri"/>
              </a:rPr>
              <a:t>Giudea </a:t>
            </a:r>
            <a:r>
              <a:rPr sz="1100" dirty="0">
                <a:latin typeface="Calibri"/>
                <a:cs typeface="Calibri"/>
              </a:rPr>
              <a:t>Archelào al </a:t>
            </a:r>
            <a:r>
              <a:rPr sz="1100" spc="-10" dirty="0">
                <a:latin typeface="Calibri"/>
                <a:cs typeface="Calibri"/>
              </a:rPr>
              <a:t>posto </a:t>
            </a:r>
            <a:r>
              <a:rPr sz="1100" spc="-5" dirty="0">
                <a:latin typeface="Calibri"/>
                <a:cs typeface="Calibri"/>
              </a:rPr>
              <a:t>di  suo padre Erode, ebbe paura </a:t>
            </a:r>
            <a:r>
              <a:rPr sz="1100" dirty="0">
                <a:latin typeface="Calibri"/>
                <a:cs typeface="Calibri"/>
              </a:rPr>
              <a:t>di</a:t>
            </a:r>
            <a:r>
              <a:rPr sz="1100" spc="2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andarvi.</a:t>
            </a:r>
            <a:endParaRPr sz="1100">
              <a:latin typeface="Calibri"/>
              <a:cs typeface="Calibri"/>
            </a:endParaRPr>
          </a:p>
          <a:p>
            <a:pPr marL="12700" marR="5080" indent="2275205" algn="just">
              <a:lnSpc>
                <a:spcPct val="101400"/>
              </a:lnSpc>
              <a:spcBef>
                <a:spcPts val="605"/>
              </a:spcBef>
            </a:pPr>
            <a:r>
              <a:rPr sz="1100" spc="-5" dirty="0">
                <a:latin typeface="Calibri"/>
                <a:cs typeface="Calibri"/>
              </a:rPr>
              <a:t>Avvertito poi </a:t>
            </a:r>
            <a:r>
              <a:rPr sz="1100" spc="-10" dirty="0">
                <a:latin typeface="Calibri"/>
                <a:cs typeface="Calibri"/>
              </a:rPr>
              <a:t>in </a:t>
            </a:r>
            <a:r>
              <a:rPr sz="1100" spc="-5" dirty="0">
                <a:latin typeface="Calibri"/>
                <a:cs typeface="Calibri"/>
              </a:rPr>
              <a:t>sogno, </a:t>
            </a:r>
            <a:r>
              <a:rPr sz="1100" dirty="0">
                <a:latin typeface="Calibri"/>
                <a:cs typeface="Calibri"/>
              </a:rPr>
              <a:t>si ritirò nelle </a:t>
            </a:r>
            <a:r>
              <a:rPr sz="1100" spc="-5" dirty="0">
                <a:latin typeface="Calibri"/>
                <a:cs typeface="Calibri"/>
              </a:rPr>
              <a:t>regioni della Galilea </a:t>
            </a:r>
            <a:r>
              <a:rPr sz="1100" dirty="0">
                <a:latin typeface="Calibri"/>
                <a:cs typeface="Calibri"/>
              </a:rPr>
              <a:t>e, </a:t>
            </a:r>
            <a:r>
              <a:rPr sz="1100" spc="-5" dirty="0">
                <a:latin typeface="Calibri"/>
                <a:cs typeface="Calibri"/>
              </a:rPr>
              <a:t>appena giunto,  andò ad </a:t>
            </a:r>
            <a:r>
              <a:rPr sz="1100" dirty="0">
                <a:latin typeface="Calibri"/>
                <a:cs typeface="Calibri"/>
              </a:rPr>
              <a:t>abitare in </a:t>
            </a:r>
            <a:r>
              <a:rPr sz="1100" spc="-5" dirty="0">
                <a:latin typeface="Calibri"/>
                <a:cs typeface="Calibri"/>
              </a:rPr>
              <a:t>una città chiamata Nazaret, perché </a:t>
            </a:r>
            <a:r>
              <a:rPr sz="1100" dirty="0">
                <a:latin typeface="Calibri"/>
                <a:cs typeface="Calibri"/>
              </a:rPr>
              <a:t>si </a:t>
            </a:r>
            <a:r>
              <a:rPr sz="1100" spc="-5" dirty="0">
                <a:latin typeface="Calibri"/>
                <a:cs typeface="Calibri"/>
              </a:rPr>
              <a:t>adempisse ciò che </a:t>
            </a:r>
            <a:r>
              <a:rPr sz="1100" dirty="0">
                <a:latin typeface="Calibri"/>
                <a:cs typeface="Calibri"/>
              </a:rPr>
              <a:t>era stato detto </a:t>
            </a:r>
            <a:r>
              <a:rPr sz="1100" spc="-5" dirty="0">
                <a:latin typeface="Calibri"/>
                <a:cs typeface="Calibri"/>
              </a:rPr>
              <a:t>dai </a:t>
            </a:r>
            <a:r>
              <a:rPr sz="1100" spc="-10" dirty="0">
                <a:latin typeface="Calibri"/>
                <a:cs typeface="Calibri"/>
              </a:rPr>
              <a:t>profeti: </a:t>
            </a:r>
            <a:r>
              <a:rPr sz="1100" i="1" dirty="0">
                <a:latin typeface="Calibri"/>
                <a:cs typeface="Calibri"/>
              </a:rPr>
              <a:t>«Sarà  chiamato</a:t>
            </a:r>
            <a:r>
              <a:rPr sz="1100" i="1" spc="-15" dirty="0">
                <a:latin typeface="Calibri"/>
                <a:cs typeface="Calibri"/>
              </a:rPr>
              <a:t> </a:t>
            </a:r>
            <a:r>
              <a:rPr sz="1100" i="1" dirty="0">
                <a:latin typeface="Calibri"/>
                <a:cs typeface="Calibri"/>
              </a:rPr>
              <a:t>Nazareno».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4068" y="862583"/>
            <a:ext cx="2159507" cy="1217675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28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790431"/>
            <a:ext cx="6542405" cy="7448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Il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rito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della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circoncisione</a:t>
            </a:r>
            <a:endParaRPr sz="1400">
              <a:latin typeface="Calibri"/>
              <a:cs typeface="Calibri"/>
            </a:endParaRPr>
          </a:p>
          <a:p>
            <a:pPr marL="1719580" marR="5080" algn="just">
              <a:lnSpc>
                <a:spcPct val="101099"/>
              </a:lnSpc>
              <a:spcBef>
                <a:spcPts val="700"/>
              </a:spcBef>
            </a:pPr>
            <a:r>
              <a:rPr sz="900" spc="-5" dirty="0">
                <a:latin typeface="Verdana"/>
                <a:cs typeface="Verdana"/>
              </a:rPr>
              <a:t>Quando furono </a:t>
            </a:r>
            <a:r>
              <a:rPr sz="900" dirty="0">
                <a:latin typeface="Verdana"/>
                <a:cs typeface="Verdana"/>
              </a:rPr>
              <a:t>passati gli otto </a:t>
            </a:r>
            <a:r>
              <a:rPr sz="900" spc="-5" dirty="0">
                <a:latin typeface="Verdana"/>
                <a:cs typeface="Verdana"/>
              </a:rPr>
              <a:t>giorni </a:t>
            </a:r>
            <a:r>
              <a:rPr sz="900" dirty="0">
                <a:latin typeface="Verdana"/>
                <a:cs typeface="Verdana"/>
              </a:rPr>
              <a:t>prescritti per compiere il rito della  circoncisione </a:t>
            </a:r>
            <a:r>
              <a:rPr sz="900" spc="-5" dirty="0">
                <a:latin typeface="Verdana"/>
                <a:cs typeface="Verdana"/>
              </a:rPr>
              <a:t>del </a:t>
            </a:r>
            <a:r>
              <a:rPr sz="900" dirty="0">
                <a:latin typeface="Verdana"/>
                <a:cs typeface="Verdana"/>
              </a:rPr>
              <a:t>bambino, gli fu messo il nome Gesù, come </a:t>
            </a:r>
            <a:r>
              <a:rPr sz="900" spc="-5" dirty="0">
                <a:latin typeface="Verdana"/>
                <a:cs typeface="Verdana"/>
              </a:rPr>
              <a:t>aveva </a:t>
            </a:r>
            <a:r>
              <a:rPr sz="900" dirty="0">
                <a:latin typeface="Verdana"/>
                <a:cs typeface="Verdana"/>
              </a:rPr>
              <a:t>detto l’angelo  ancor prima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fosse concepito nel </a:t>
            </a:r>
            <a:r>
              <a:rPr sz="900" spc="-5" dirty="0">
                <a:latin typeface="Verdana"/>
                <a:cs typeface="Verdana"/>
              </a:rPr>
              <a:t>grembo </a:t>
            </a:r>
            <a:r>
              <a:rPr sz="900" dirty="0">
                <a:latin typeface="Verdana"/>
                <a:cs typeface="Verdana"/>
              </a:rPr>
              <a:t>di sua</a:t>
            </a:r>
            <a:r>
              <a:rPr sz="900" spc="-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madre.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1980" y="1170431"/>
            <a:ext cx="1533144" cy="1712976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29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542405" cy="22231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La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presentazione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di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Gesù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al</a:t>
            </a:r>
            <a:r>
              <a:rPr sz="1400" b="1" spc="-2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Tempio</a:t>
            </a:r>
            <a:endParaRPr sz="1400">
              <a:latin typeface="Calibri"/>
              <a:cs typeface="Calibri"/>
            </a:endParaRPr>
          </a:p>
          <a:p>
            <a:pPr marL="2308860" marR="5080" algn="just">
              <a:lnSpc>
                <a:spcPct val="101099"/>
              </a:lnSpc>
              <a:spcBef>
                <a:spcPts val="690"/>
              </a:spcBef>
            </a:pPr>
            <a:r>
              <a:rPr sz="900" spc="-5" dirty="0">
                <a:latin typeface="Verdana"/>
                <a:cs typeface="Verdana"/>
              </a:rPr>
              <a:t>Venne </a:t>
            </a:r>
            <a:r>
              <a:rPr sz="900" dirty="0">
                <a:latin typeface="Verdana"/>
                <a:cs typeface="Verdana"/>
              </a:rPr>
              <a:t>poi per la </a:t>
            </a:r>
            <a:r>
              <a:rPr sz="900" spc="-5" dirty="0">
                <a:latin typeface="Verdana"/>
                <a:cs typeface="Verdana"/>
              </a:rPr>
              <a:t>madre </a:t>
            </a:r>
            <a:r>
              <a:rPr sz="900" dirty="0">
                <a:latin typeface="Verdana"/>
                <a:cs typeface="Verdana"/>
              </a:rPr>
              <a:t>e per il </a:t>
            </a:r>
            <a:r>
              <a:rPr sz="900" spc="-5" dirty="0">
                <a:latin typeface="Verdana"/>
                <a:cs typeface="Verdana"/>
              </a:rPr>
              <a:t>bambino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tempo </a:t>
            </a:r>
            <a:r>
              <a:rPr sz="900" dirty="0">
                <a:latin typeface="Verdana"/>
                <a:cs typeface="Verdana"/>
              </a:rPr>
              <a:t>della loro </a:t>
            </a:r>
            <a:r>
              <a:rPr sz="900" spc="-5" dirty="0">
                <a:latin typeface="Verdana"/>
                <a:cs typeface="Verdana"/>
              </a:rPr>
              <a:t>purificazione  </a:t>
            </a:r>
            <a:r>
              <a:rPr sz="900" dirty="0">
                <a:latin typeface="Verdana"/>
                <a:cs typeface="Verdana"/>
              </a:rPr>
              <a:t>com’è stabilito </a:t>
            </a:r>
            <a:r>
              <a:rPr sz="900" spc="-5" dirty="0">
                <a:latin typeface="Verdana"/>
                <a:cs typeface="Verdana"/>
              </a:rPr>
              <a:t>dalla Legge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Mosè.</a:t>
            </a:r>
            <a:endParaRPr sz="900">
              <a:latin typeface="Verdana"/>
              <a:cs typeface="Verdana"/>
            </a:endParaRPr>
          </a:p>
          <a:p>
            <a:pPr marL="2308860" marR="5080" algn="just">
              <a:lnSpc>
                <a:spcPct val="101099"/>
              </a:lnSpc>
              <a:spcBef>
                <a:spcPts val="610"/>
              </a:spcBef>
            </a:pPr>
            <a:r>
              <a:rPr sz="900" dirty="0">
                <a:latin typeface="Verdana"/>
                <a:cs typeface="Verdana"/>
              </a:rPr>
              <a:t>I genitori allora </a:t>
            </a:r>
            <a:r>
              <a:rPr sz="900" spc="-5" dirty="0">
                <a:latin typeface="Verdana"/>
                <a:cs typeface="Verdana"/>
              </a:rPr>
              <a:t>portarono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bambino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Gerusalemme </a:t>
            </a:r>
            <a:r>
              <a:rPr sz="900" dirty="0">
                <a:latin typeface="Verdana"/>
                <a:cs typeface="Verdana"/>
              </a:rPr>
              <a:t>per </a:t>
            </a:r>
            <a:r>
              <a:rPr sz="900" spc="-5" dirty="0">
                <a:latin typeface="Verdana"/>
                <a:cs typeface="Verdana"/>
              </a:rPr>
              <a:t>presentarlo al  </a:t>
            </a:r>
            <a:r>
              <a:rPr sz="900" dirty="0">
                <a:latin typeface="Verdana"/>
                <a:cs typeface="Verdana"/>
              </a:rPr>
              <a:t>Signore, e per </a:t>
            </a:r>
            <a:r>
              <a:rPr sz="900" spc="-5" dirty="0">
                <a:latin typeface="Verdana"/>
                <a:cs typeface="Verdana"/>
              </a:rPr>
              <a:t>offrire anche </a:t>
            </a:r>
            <a:r>
              <a:rPr sz="900" dirty="0">
                <a:latin typeface="Verdana"/>
                <a:cs typeface="Verdana"/>
              </a:rPr>
              <a:t>il sacrificio stabilito dalla Legge del</a:t>
            </a:r>
            <a:r>
              <a:rPr sz="900" spc="114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Signore:</a:t>
            </a:r>
            <a:endParaRPr sz="900">
              <a:latin typeface="Verdana"/>
              <a:cs typeface="Verdana"/>
            </a:endParaRPr>
          </a:p>
          <a:p>
            <a:pPr marL="2308860" algn="just">
              <a:lnSpc>
                <a:spcPct val="100000"/>
              </a:lnSpc>
              <a:spcBef>
                <a:spcPts val="15"/>
              </a:spcBef>
            </a:pPr>
            <a:r>
              <a:rPr sz="900" spc="-5" dirty="0">
                <a:latin typeface="Verdana"/>
                <a:cs typeface="Verdana"/>
              </a:rPr>
              <a:t>«Una </a:t>
            </a:r>
            <a:r>
              <a:rPr sz="900" dirty="0">
                <a:latin typeface="Verdana"/>
                <a:cs typeface="Verdana"/>
              </a:rPr>
              <a:t>coppia di tortore o di </a:t>
            </a:r>
            <a:r>
              <a:rPr sz="900" spc="-5" dirty="0">
                <a:latin typeface="Verdana"/>
                <a:cs typeface="Verdana"/>
              </a:rPr>
              <a:t>giovani</a:t>
            </a:r>
            <a:r>
              <a:rPr sz="900" spc="-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colombi».</a:t>
            </a:r>
            <a:endParaRPr sz="900">
              <a:latin typeface="Verdana"/>
              <a:cs typeface="Verdana"/>
            </a:endParaRPr>
          </a:p>
          <a:p>
            <a:pPr marL="2308860" marR="5080" algn="just">
              <a:lnSpc>
                <a:spcPct val="101099"/>
              </a:lnSpc>
              <a:spcBef>
                <a:spcPts val="600"/>
              </a:spcBef>
            </a:pPr>
            <a:r>
              <a:rPr sz="900" spc="-5" dirty="0">
                <a:latin typeface="Verdana"/>
                <a:cs typeface="Verdana"/>
              </a:rPr>
              <a:t>Viveva </a:t>
            </a:r>
            <a:r>
              <a:rPr sz="900" dirty="0">
                <a:latin typeface="Verdana"/>
                <a:cs typeface="Verdana"/>
              </a:rPr>
              <a:t>allora a </a:t>
            </a:r>
            <a:r>
              <a:rPr sz="900" spc="-5" dirty="0">
                <a:latin typeface="Verdana"/>
                <a:cs typeface="Verdana"/>
              </a:rPr>
              <a:t>Gerusalemme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uomo chiamato </a:t>
            </a:r>
            <a:r>
              <a:rPr sz="900" spc="-5" dirty="0">
                <a:latin typeface="Verdana"/>
                <a:cs typeface="Verdana"/>
              </a:rPr>
              <a:t>Simeone: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uomo  retto e pieno di fede in Dio, che aspettava con fiducia la liberazione  </a:t>
            </a:r>
            <a:r>
              <a:rPr sz="900" spc="-5" dirty="0">
                <a:latin typeface="Verdana"/>
                <a:cs typeface="Verdana"/>
              </a:rPr>
              <a:t>d’Israele.</a:t>
            </a:r>
            <a:endParaRPr sz="900">
              <a:latin typeface="Verdana"/>
              <a:cs typeface="Verdana"/>
            </a:endParaRPr>
          </a:p>
          <a:p>
            <a:pPr marL="2308860" marR="5080" algn="just">
              <a:lnSpc>
                <a:spcPct val="101099"/>
              </a:lnSpc>
              <a:spcBef>
                <a:spcPts val="610"/>
              </a:spcBef>
            </a:pPr>
            <a:r>
              <a:rPr sz="900" dirty="0">
                <a:latin typeface="Verdana"/>
                <a:cs typeface="Verdana"/>
              </a:rPr>
              <a:t>Lo Spirito </a:t>
            </a:r>
            <a:r>
              <a:rPr sz="900" spc="-5" dirty="0">
                <a:latin typeface="Verdana"/>
                <a:cs typeface="Verdana"/>
              </a:rPr>
              <a:t>Santo </a:t>
            </a:r>
            <a:r>
              <a:rPr sz="900" dirty="0">
                <a:latin typeface="Verdana"/>
                <a:cs typeface="Verdana"/>
              </a:rPr>
              <a:t>era </a:t>
            </a:r>
            <a:r>
              <a:rPr sz="900" spc="-5" dirty="0">
                <a:latin typeface="Verdana"/>
                <a:cs typeface="Verdana"/>
              </a:rPr>
              <a:t>sopra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lui,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gli aveva </a:t>
            </a:r>
            <a:r>
              <a:rPr sz="900" dirty="0">
                <a:latin typeface="Verdana"/>
                <a:cs typeface="Verdana"/>
              </a:rPr>
              <a:t>rivelato che </a:t>
            </a:r>
            <a:r>
              <a:rPr sz="900" spc="-5" dirty="0">
                <a:latin typeface="Verdana"/>
                <a:cs typeface="Verdana"/>
              </a:rPr>
              <a:t>non sarebbe  </a:t>
            </a:r>
            <a:r>
              <a:rPr sz="900" dirty="0">
                <a:latin typeface="Verdana"/>
                <a:cs typeface="Verdana"/>
              </a:rPr>
              <a:t>morto prima di </a:t>
            </a:r>
            <a:r>
              <a:rPr sz="900" spc="-5" dirty="0">
                <a:latin typeface="Verdana"/>
                <a:cs typeface="Verdana"/>
              </a:rPr>
              <a:t>aver </a:t>
            </a:r>
            <a:r>
              <a:rPr sz="900" dirty="0">
                <a:latin typeface="Verdana"/>
                <a:cs typeface="Verdana"/>
              </a:rPr>
              <a:t>veduto il </a:t>
            </a:r>
            <a:r>
              <a:rPr sz="900" spc="-5" dirty="0">
                <a:latin typeface="Verdana"/>
                <a:cs typeface="Verdana"/>
              </a:rPr>
              <a:t>Messia </a:t>
            </a:r>
            <a:r>
              <a:rPr sz="900" dirty="0">
                <a:latin typeface="Verdana"/>
                <a:cs typeface="Verdana"/>
              </a:rPr>
              <a:t>mandato dal Signore. Mosso dallo  Spirito </a:t>
            </a:r>
            <a:r>
              <a:rPr sz="900" spc="-5" dirty="0">
                <a:latin typeface="Verdana"/>
                <a:cs typeface="Verdana"/>
              </a:rPr>
              <a:t>Santo, </a:t>
            </a:r>
            <a:r>
              <a:rPr sz="900" dirty="0">
                <a:latin typeface="Verdana"/>
                <a:cs typeface="Verdana"/>
              </a:rPr>
              <a:t>Simeone </a:t>
            </a:r>
            <a:r>
              <a:rPr sz="900" spc="-5" dirty="0">
                <a:latin typeface="Verdana"/>
                <a:cs typeface="Verdana"/>
              </a:rPr>
              <a:t>andò </a:t>
            </a:r>
            <a:r>
              <a:rPr sz="900" dirty="0">
                <a:latin typeface="Verdana"/>
                <a:cs typeface="Verdana"/>
              </a:rPr>
              <a:t>nel </a:t>
            </a:r>
            <a:r>
              <a:rPr sz="900" spc="-5" dirty="0">
                <a:latin typeface="Verdana"/>
                <a:cs typeface="Verdana"/>
              </a:rPr>
              <a:t>Tempio </a:t>
            </a:r>
            <a:r>
              <a:rPr sz="900" dirty="0">
                <a:latin typeface="Verdana"/>
                <a:cs typeface="Verdana"/>
              </a:rPr>
              <a:t>dove </a:t>
            </a:r>
            <a:r>
              <a:rPr sz="900" spc="-5" dirty="0">
                <a:latin typeface="Verdana"/>
                <a:cs typeface="Verdana"/>
              </a:rPr>
              <a:t>s’incontrò </a:t>
            </a:r>
            <a:r>
              <a:rPr sz="900" dirty="0">
                <a:latin typeface="Verdana"/>
                <a:cs typeface="Verdana"/>
              </a:rPr>
              <a:t>con i genitori</a:t>
            </a:r>
            <a:r>
              <a:rPr sz="900" spc="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</a:t>
            </a:r>
            <a:endParaRPr sz="900">
              <a:latin typeface="Verdana"/>
              <a:cs typeface="Verdana"/>
            </a:endParaRPr>
          </a:p>
          <a:p>
            <a:pPr marL="48895" algn="just">
              <a:lnSpc>
                <a:spcPct val="100000"/>
              </a:lnSpc>
              <a:spcBef>
                <a:spcPts val="15"/>
              </a:spcBef>
            </a:pPr>
            <a:r>
              <a:rPr sz="900" spc="-5" dirty="0">
                <a:latin typeface="Verdana"/>
                <a:cs typeface="Verdana"/>
              </a:rPr>
              <a:t>Gesù, </a:t>
            </a:r>
            <a:r>
              <a:rPr sz="900" dirty="0">
                <a:latin typeface="Verdana"/>
                <a:cs typeface="Verdana"/>
              </a:rPr>
              <a:t>proprio mentre essi vi </a:t>
            </a:r>
            <a:r>
              <a:rPr sz="900" spc="-5" dirty="0">
                <a:latin typeface="Verdana"/>
                <a:cs typeface="Verdana"/>
              </a:rPr>
              <a:t>stavano </a:t>
            </a:r>
            <a:r>
              <a:rPr sz="900" dirty="0">
                <a:latin typeface="Verdana"/>
                <a:cs typeface="Verdana"/>
              </a:rPr>
              <a:t>portando il </a:t>
            </a:r>
            <a:r>
              <a:rPr sz="900" spc="-5" dirty="0">
                <a:latin typeface="Verdana"/>
                <a:cs typeface="Verdana"/>
              </a:rPr>
              <a:t>loro </a:t>
            </a:r>
            <a:r>
              <a:rPr sz="900" dirty="0">
                <a:latin typeface="Verdana"/>
                <a:cs typeface="Verdana"/>
              </a:rPr>
              <a:t>bambino per </a:t>
            </a:r>
            <a:r>
              <a:rPr sz="900" spc="-5" dirty="0">
                <a:latin typeface="Verdana"/>
                <a:cs typeface="Verdana"/>
              </a:rPr>
              <a:t>adempiere </a:t>
            </a:r>
            <a:r>
              <a:rPr sz="900" dirty="0">
                <a:latin typeface="Verdana"/>
                <a:cs typeface="Verdana"/>
              </a:rPr>
              <a:t>la</a:t>
            </a:r>
            <a:r>
              <a:rPr sz="900" spc="-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Legge.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7306" y="885444"/>
            <a:ext cx="2096258" cy="1618600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9652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466268"/>
            <a:ext cx="3038475" cy="3785870"/>
          </a:xfrm>
          <a:prstGeom prst="rect">
            <a:avLst/>
          </a:prstGeom>
        </p:spPr>
        <p:txBody>
          <a:bodyPr vert="horz" wrap="square" lIns="0" tIns="996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85"/>
              </a:spcBef>
            </a:pPr>
            <a:r>
              <a:rPr sz="1400" b="1" dirty="0">
                <a:solidFill>
                  <a:srgbClr val="0070BF"/>
                </a:solidFill>
                <a:latin typeface="Verdana"/>
                <a:cs typeface="Verdana"/>
              </a:rPr>
              <a:t>I Nodi del</a:t>
            </a:r>
            <a:r>
              <a:rPr sz="1400" b="1" spc="-50" dirty="0">
                <a:solidFill>
                  <a:srgbClr val="0070BF"/>
                </a:solidFill>
                <a:latin typeface="Verdana"/>
                <a:cs typeface="Verdana"/>
              </a:rPr>
              <a:t> </a:t>
            </a:r>
            <a:r>
              <a:rPr sz="1400" b="1" spc="-5" dirty="0">
                <a:solidFill>
                  <a:srgbClr val="0070BF"/>
                </a:solidFill>
                <a:latin typeface="Verdana"/>
                <a:cs typeface="Verdana"/>
              </a:rPr>
              <a:t>Cuore</a:t>
            </a:r>
            <a:endParaRPr sz="1400">
              <a:latin typeface="Verdana"/>
              <a:cs typeface="Verdana"/>
            </a:endParaRPr>
          </a:p>
          <a:p>
            <a:pPr marL="12700">
              <a:lnSpc>
                <a:spcPts val="1285"/>
              </a:lnSpc>
              <a:spcBef>
                <a:spcPts val="540"/>
              </a:spcBef>
            </a:pPr>
            <a:r>
              <a:rPr sz="1100" dirty="0">
                <a:solidFill>
                  <a:srgbClr val="262626"/>
                </a:solidFill>
                <a:latin typeface="Georgia"/>
                <a:cs typeface="Georgia"/>
              </a:rPr>
              <a:t>Figlio, cosa</a:t>
            </a:r>
            <a:r>
              <a:rPr sz="1100" spc="-35" dirty="0">
                <a:solidFill>
                  <a:srgbClr val="262626"/>
                </a:solidFill>
                <a:latin typeface="Georgia"/>
                <a:cs typeface="Georgia"/>
              </a:rPr>
              <a:t> </a:t>
            </a:r>
            <a:r>
              <a:rPr sz="1100" dirty="0">
                <a:solidFill>
                  <a:srgbClr val="262626"/>
                </a:solidFill>
                <a:latin typeface="Georgia"/>
                <a:cs typeface="Georgia"/>
              </a:rPr>
              <a:t>vuoi?</a:t>
            </a:r>
            <a:endParaRPr sz="1100">
              <a:latin typeface="Georgia"/>
              <a:cs typeface="Georgia"/>
            </a:endParaRPr>
          </a:p>
          <a:p>
            <a:pPr marL="12700">
              <a:lnSpc>
                <a:spcPts val="1285"/>
              </a:lnSpc>
            </a:pPr>
            <a:r>
              <a:rPr sz="1100" i="1" spc="-5" dirty="0">
                <a:solidFill>
                  <a:srgbClr val="262626"/>
                </a:solidFill>
                <a:latin typeface="Georgia"/>
                <a:cs typeface="Georgia"/>
              </a:rPr>
              <a:t>Sciogliere </a:t>
            </a:r>
            <a:r>
              <a:rPr sz="1100" i="1" dirty="0">
                <a:solidFill>
                  <a:srgbClr val="262626"/>
                </a:solidFill>
                <a:latin typeface="Georgia"/>
                <a:cs typeface="Georgia"/>
              </a:rPr>
              <a:t>i </a:t>
            </a:r>
            <a:r>
              <a:rPr sz="1100" i="1" spc="-5" dirty="0">
                <a:solidFill>
                  <a:srgbClr val="262626"/>
                </a:solidFill>
                <a:latin typeface="Georgia"/>
                <a:cs typeface="Georgia"/>
              </a:rPr>
              <a:t>nodi del</a:t>
            </a:r>
            <a:r>
              <a:rPr sz="1100" i="1" spc="-10" dirty="0">
                <a:solidFill>
                  <a:srgbClr val="262626"/>
                </a:solidFill>
                <a:latin typeface="Georgia"/>
                <a:cs typeface="Georgia"/>
              </a:rPr>
              <a:t> </a:t>
            </a:r>
            <a:r>
              <a:rPr sz="1100" i="1" spc="-5" dirty="0">
                <a:solidFill>
                  <a:srgbClr val="262626"/>
                </a:solidFill>
                <a:latin typeface="Georgia"/>
                <a:cs typeface="Georgia"/>
              </a:rPr>
              <a:t>cuore.</a:t>
            </a:r>
            <a:endParaRPr sz="1100">
              <a:latin typeface="Georgia"/>
              <a:cs typeface="Georgia"/>
            </a:endParaRPr>
          </a:p>
          <a:p>
            <a:pPr marL="12700">
              <a:lnSpc>
                <a:spcPts val="1290"/>
              </a:lnSpc>
              <a:spcBef>
                <a:spcPts val="900"/>
              </a:spcBef>
            </a:pPr>
            <a:r>
              <a:rPr sz="1100" dirty="0">
                <a:solidFill>
                  <a:srgbClr val="262626"/>
                </a:solidFill>
                <a:latin typeface="Georgia"/>
                <a:cs typeface="Georgia"/>
              </a:rPr>
              <a:t>I</a:t>
            </a:r>
            <a:r>
              <a:rPr sz="1100" spc="-5" dirty="0">
                <a:solidFill>
                  <a:srgbClr val="262626"/>
                </a:solidFill>
                <a:latin typeface="Georgia"/>
                <a:cs typeface="Georgia"/>
              </a:rPr>
              <a:t> </a:t>
            </a:r>
            <a:r>
              <a:rPr sz="1100" dirty="0">
                <a:solidFill>
                  <a:srgbClr val="262626"/>
                </a:solidFill>
                <a:latin typeface="Georgia"/>
                <a:cs typeface="Georgia"/>
              </a:rPr>
              <a:t>tuoi?</a:t>
            </a:r>
            <a:endParaRPr sz="1100">
              <a:latin typeface="Georgia"/>
              <a:cs typeface="Georgia"/>
            </a:endParaRPr>
          </a:p>
          <a:p>
            <a:pPr marL="12700">
              <a:lnSpc>
                <a:spcPts val="1290"/>
              </a:lnSpc>
            </a:pPr>
            <a:r>
              <a:rPr sz="1100" i="1" dirty="0">
                <a:solidFill>
                  <a:srgbClr val="262626"/>
                </a:solidFill>
                <a:latin typeface="Georgia"/>
                <a:cs typeface="Georgia"/>
              </a:rPr>
              <a:t>No, </a:t>
            </a:r>
            <a:r>
              <a:rPr sz="1100" i="1" spc="-5" dirty="0">
                <a:solidFill>
                  <a:srgbClr val="262626"/>
                </a:solidFill>
                <a:latin typeface="Georgia"/>
                <a:cs typeface="Georgia"/>
              </a:rPr>
              <a:t>quelli </a:t>
            </a:r>
            <a:r>
              <a:rPr sz="1100" i="1" dirty="0">
                <a:solidFill>
                  <a:srgbClr val="262626"/>
                </a:solidFill>
                <a:latin typeface="Georgia"/>
                <a:cs typeface="Georgia"/>
              </a:rPr>
              <a:t>di</a:t>
            </a:r>
            <a:r>
              <a:rPr sz="1100" i="1" spc="-10" dirty="0">
                <a:solidFill>
                  <a:srgbClr val="262626"/>
                </a:solidFill>
                <a:latin typeface="Georgia"/>
                <a:cs typeface="Georgia"/>
              </a:rPr>
              <a:t> </a:t>
            </a:r>
            <a:r>
              <a:rPr sz="1100" i="1" spc="-5" dirty="0">
                <a:solidFill>
                  <a:srgbClr val="262626"/>
                </a:solidFill>
                <a:latin typeface="Georgia"/>
                <a:cs typeface="Georgia"/>
              </a:rPr>
              <a:t>tutti.</a:t>
            </a:r>
            <a:endParaRPr sz="1100">
              <a:latin typeface="Georgia"/>
              <a:cs typeface="Georgia"/>
            </a:endParaRPr>
          </a:p>
          <a:p>
            <a:pPr marL="12700">
              <a:lnSpc>
                <a:spcPts val="1285"/>
              </a:lnSpc>
              <a:spcBef>
                <a:spcPts val="900"/>
              </a:spcBef>
            </a:pPr>
            <a:r>
              <a:rPr sz="1100" dirty="0">
                <a:solidFill>
                  <a:srgbClr val="262626"/>
                </a:solidFill>
                <a:latin typeface="Georgia"/>
                <a:cs typeface="Georgia"/>
              </a:rPr>
              <a:t>Perché?</a:t>
            </a:r>
            <a:endParaRPr sz="1100">
              <a:latin typeface="Georgia"/>
              <a:cs typeface="Georgia"/>
            </a:endParaRPr>
          </a:p>
          <a:p>
            <a:pPr marL="12700">
              <a:lnSpc>
                <a:spcPts val="1285"/>
              </a:lnSpc>
            </a:pPr>
            <a:r>
              <a:rPr sz="1100" i="1" dirty="0">
                <a:solidFill>
                  <a:srgbClr val="262626"/>
                </a:solidFill>
                <a:latin typeface="Georgia"/>
                <a:cs typeface="Georgia"/>
              </a:rPr>
              <a:t>I </a:t>
            </a:r>
            <a:r>
              <a:rPr sz="1100" i="1" spc="-5" dirty="0">
                <a:solidFill>
                  <a:srgbClr val="262626"/>
                </a:solidFill>
                <a:latin typeface="Georgia"/>
                <a:cs typeface="Georgia"/>
              </a:rPr>
              <a:t>nodi soffocano, non fanno </a:t>
            </a:r>
            <a:r>
              <a:rPr sz="1100" i="1" dirty="0">
                <a:solidFill>
                  <a:srgbClr val="262626"/>
                </a:solidFill>
                <a:latin typeface="Georgia"/>
                <a:cs typeface="Georgia"/>
              </a:rPr>
              <a:t>passare </a:t>
            </a:r>
            <a:r>
              <a:rPr sz="1100" i="1" spc="-5" dirty="0">
                <a:solidFill>
                  <a:srgbClr val="262626"/>
                </a:solidFill>
                <a:latin typeface="Georgia"/>
                <a:cs typeface="Georgia"/>
              </a:rPr>
              <a:t>la</a:t>
            </a:r>
            <a:r>
              <a:rPr sz="1100" i="1" spc="-10" dirty="0">
                <a:solidFill>
                  <a:srgbClr val="262626"/>
                </a:solidFill>
                <a:latin typeface="Georgia"/>
                <a:cs typeface="Georgia"/>
              </a:rPr>
              <a:t> </a:t>
            </a:r>
            <a:r>
              <a:rPr sz="1100" i="1" dirty="0">
                <a:solidFill>
                  <a:srgbClr val="262626"/>
                </a:solidFill>
                <a:latin typeface="Georgia"/>
                <a:cs typeface="Georgia"/>
              </a:rPr>
              <a:t>vita.</a:t>
            </a:r>
            <a:endParaRPr sz="1100">
              <a:latin typeface="Georgia"/>
              <a:cs typeface="Georgia"/>
            </a:endParaRPr>
          </a:p>
          <a:p>
            <a:pPr marL="12700">
              <a:lnSpc>
                <a:spcPts val="1285"/>
              </a:lnSpc>
              <a:spcBef>
                <a:spcPts val="910"/>
              </a:spcBef>
            </a:pPr>
            <a:r>
              <a:rPr sz="1100" dirty="0">
                <a:solidFill>
                  <a:srgbClr val="262626"/>
                </a:solidFill>
                <a:latin typeface="Georgia"/>
                <a:cs typeface="Georgia"/>
              </a:rPr>
              <a:t>E in </a:t>
            </a:r>
            <a:r>
              <a:rPr sz="1100" spc="5" dirty="0">
                <a:solidFill>
                  <a:srgbClr val="262626"/>
                </a:solidFill>
                <a:latin typeface="Georgia"/>
                <a:cs typeface="Georgia"/>
              </a:rPr>
              <a:t>che</a:t>
            </a:r>
            <a:r>
              <a:rPr sz="1100" spc="-35" dirty="0">
                <a:solidFill>
                  <a:srgbClr val="262626"/>
                </a:solidFill>
                <a:latin typeface="Georgia"/>
                <a:cs typeface="Georgia"/>
              </a:rPr>
              <a:t> </a:t>
            </a:r>
            <a:r>
              <a:rPr sz="1100" dirty="0">
                <a:solidFill>
                  <a:srgbClr val="262626"/>
                </a:solidFill>
                <a:latin typeface="Georgia"/>
                <a:cs typeface="Georgia"/>
              </a:rPr>
              <a:t>modo?</a:t>
            </a:r>
            <a:endParaRPr sz="1100">
              <a:latin typeface="Georgia"/>
              <a:cs typeface="Georgia"/>
            </a:endParaRPr>
          </a:p>
          <a:p>
            <a:pPr marL="12700">
              <a:lnSpc>
                <a:spcPts val="1285"/>
              </a:lnSpc>
            </a:pPr>
            <a:r>
              <a:rPr sz="1100" i="1" spc="-5" dirty="0">
                <a:solidFill>
                  <a:srgbClr val="262626"/>
                </a:solidFill>
                <a:latin typeface="Georgia"/>
                <a:cs typeface="Georgia"/>
              </a:rPr>
              <a:t>Parlando di te </a:t>
            </a:r>
            <a:r>
              <a:rPr sz="1100" i="1" dirty="0">
                <a:solidFill>
                  <a:srgbClr val="262626"/>
                </a:solidFill>
                <a:latin typeface="Georgia"/>
                <a:cs typeface="Georgia"/>
              </a:rPr>
              <a:t>e del tuo</a:t>
            </a:r>
            <a:r>
              <a:rPr sz="1100" i="1" spc="-20" dirty="0">
                <a:solidFill>
                  <a:srgbClr val="262626"/>
                </a:solidFill>
                <a:latin typeface="Georgia"/>
                <a:cs typeface="Georgia"/>
              </a:rPr>
              <a:t> </a:t>
            </a:r>
            <a:r>
              <a:rPr sz="1100" i="1" spc="-5" dirty="0">
                <a:solidFill>
                  <a:srgbClr val="262626"/>
                </a:solidFill>
                <a:latin typeface="Georgia"/>
                <a:cs typeface="Georgia"/>
              </a:rPr>
              <a:t>amore.</a:t>
            </a:r>
            <a:endParaRPr sz="1100">
              <a:latin typeface="Georgia"/>
              <a:cs typeface="Georgia"/>
            </a:endParaRPr>
          </a:p>
          <a:p>
            <a:pPr marL="12700">
              <a:lnSpc>
                <a:spcPts val="1285"/>
              </a:lnSpc>
              <a:spcBef>
                <a:spcPts val="840"/>
              </a:spcBef>
            </a:pPr>
            <a:r>
              <a:rPr sz="1100" dirty="0">
                <a:solidFill>
                  <a:srgbClr val="262626"/>
                </a:solidFill>
                <a:latin typeface="Georgia"/>
                <a:cs typeface="Georgia"/>
              </a:rPr>
              <a:t>Basta?</a:t>
            </a:r>
            <a:endParaRPr sz="1100">
              <a:latin typeface="Georgia"/>
              <a:cs typeface="Georgia"/>
            </a:endParaRPr>
          </a:p>
          <a:p>
            <a:pPr marL="12700">
              <a:lnSpc>
                <a:spcPts val="1285"/>
              </a:lnSpc>
            </a:pPr>
            <a:r>
              <a:rPr sz="1100" i="1" spc="-5" dirty="0">
                <a:solidFill>
                  <a:srgbClr val="262626"/>
                </a:solidFill>
                <a:latin typeface="Georgia"/>
                <a:cs typeface="Georgia"/>
              </a:rPr>
              <a:t>Sì, </a:t>
            </a:r>
            <a:r>
              <a:rPr sz="1100" i="1" dirty="0">
                <a:solidFill>
                  <a:srgbClr val="262626"/>
                </a:solidFill>
                <a:latin typeface="Georgia"/>
                <a:cs typeface="Georgia"/>
              </a:rPr>
              <a:t>perché </a:t>
            </a:r>
            <a:r>
              <a:rPr sz="1100" i="1" spc="-5" dirty="0">
                <a:solidFill>
                  <a:srgbClr val="262626"/>
                </a:solidFill>
                <a:latin typeface="Georgia"/>
                <a:cs typeface="Georgia"/>
              </a:rPr>
              <a:t>la tua parola raddrizza la</a:t>
            </a:r>
            <a:r>
              <a:rPr sz="1100" i="1" spc="20" dirty="0">
                <a:solidFill>
                  <a:srgbClr val="262626"/>
                </a:solidFill>
                <a:latin typeface="Georgia"/>
                <a:cs typeface="Georgia"/>
              </a:rPr>
              <a:t> </a:t>
            </a:r>
            <a:r>
              <a:rPr sz="1100" i="1" dirty="0">
                <a:solidFill>
                  <a:srgbClr val="262626"/>
                </a:solidFill>
                <a:latin typeface="Georgia"/>
                <a:cs typeface="Georgia"/>
              </a:rPr>
              <a:t>via.</a:t>
            </a:r>
            <a:endParaRPr sz="1100">
              <a:latin typeface="Georgia"/>
              <a:cs typeface="Georgia"/>
            </a:endParaRPr>
          </a:p>
          <a:p>
            <a:pPr marL="12700">
              <a:lnSpc>
                <a:spcPts val="1285"/>
              </a:lnSpc>
              <a:spcBef>
                <a:spcPts val="910"/>
              </a:spcBef>
            </a:pPr>
            <a:r>
              <a:rPr sz="1100" dirty="0">
                <a:solidFill>
                  <a:srgbClr val="262626"/>
                </a:solidFill>
                <a:latin typeface="Georgia"/>
                <a:cs typeface="Georgia"/>
              </a:rPr>
              <a:t>E il libero</a:t>
            </a:r>
            <a:r>
              <a:rPr sz="1100" spc="-15" dirty="0">
                <a:solidFill>
                  <a:srgbClr val="262626"/>
                </a:solidFill>
                <a:latin typeface="Georgia"/>
                <a:cs typeface="Georgia"/>
              </a:rPr>
              <a:t> </a:t>
            </a:r>
            <a:r>
              <a:rPr sz="1100" spc="-5" dirty="0">
                <a:solidFill>
                  <a:srgbClr val="262626"/>
                </a:solidFill>
                <a:latin typeface="Georgia"/>
                <a:cs typeface="Georgia"/>
              </a:rPr>
              <a:t>arbitrio?</a:t>
            </a:r>
            <a:endParaRPr sz="1100">
              <a:latin typeface="Georgia"/>
              <a:cs typeface="Georgia"/>
            </a:endParaRPr>
          </a:p>
          <a:p>
            <a:pPr marL="12700">
              <a:lnSpc>
                <a:spcPts val="1285"/>
              </a:lnSpc>
            </a:pPr>
            <a:r>
              <a:rPr sz="1100" i="1" dirty="0">
                <a:solidFill>
                  <a:srgbClr val="262626"/>
                </a:solidFill>
                <a:latin typeface="Georgia"/>
                <a:cs typeface="Georgia"/>
              </a:rPr>
              <a:t>Lo </a:t>
            </a:r>
            <a:r>
              <a:rPr sz="1100" i="1" spc="-5" dirty="0">
                <a:solidFill>
                  <a:srgbClr val="262626"/>
                </a:solidFill>
                <a:latin typeface="Georgia"/>
                <a:cs typeface="Georgia"/>
              </a:rPr>
              <a:t>lascerei </a:t>
            </a:r>
            <a:r>
              <a:rPr sz="1100" i="1" dirty="0">
                <a:solidFill>
                  <a:srgbClr val="262626"/>
                </a:solidFill>
                <a:latin typeface="Georgia"/>
                <a:cs typeface="Georgia"/>
              </a:rPr>
              <a:t>ai</a:t>
            </a:r>
            <a:r>
              <a:rPr sz="1100" i="1" spc="-30" dirty="0">
                <a:solidFill>
                  <a:srgbClr val="262626"/>
                </a:solidFill>
                <a:latin typeface="Georgia"/>
                <a:cs typeface="Georgia"/>
              </a:rPr>
              <a:t> </a:t>
            </a:r>
            <a:r>
              <a:rPr sz="1100" i="1" spc="-5" dirty="0">
                <a:solidFill>
                  <a:srgbClr val="262626"/>
                </a:solidFill>
                <a:latin typeface="Georgia"/>
                <a:cs typeface="Georgia"/>
              </a:rPr>
              <a:t>sapienti.</a:t>
            </a:r>
            <a:endParaRPr sz="1100">
              <a:latin typeface="Georgia"/>
              <a:cs typeface="Georgia"/>
            </a:endParaRPr>
          </a:p>
          <a:p>
            <a:pPr marL="12700">
              <a:lnSpc>
                <a:spcPts val="1285"/>
              </a:lnSpc>
              <a:spcBef>
                <a:spcPts val="840"/>
              </a:spcBef>
            </a:pPr>
            <a:r>
              <a:rPr sz="1100" spc="-5" dirty="0">
                <a:solidFill>
                  <a:srgbClr val="262626"/>
                </a:solidFill>
                <a:latin typeface="Georgia"/>
                <a:cs typeface="Georgia"/>
              </a:rPr>
              <a:t>Risolveresti tutti </a:t>
            </a:r>
            <a:r>
              <a:rPr sz="1100" dirty="0">
                <a:solidFill>
                  <a:srgbClr val="262626"/>
                </a:solidFill>
                <a:latin typeface="Georgia"/>
                <a:cs typeface="Georgia"/>
              </a:rPr>
              <a:t>i</a:t>
            </a:r>
            <a:r>
              <a:rPr sz="1100" spc="10" dirty="0">
                <a:solidFill>
                  <a:srgbClr val="262626"/>
                </a:solidFill>
                <a:latin typeface="Georgia"/>
                <a:cs typeface="Georgia"/>
              </a:rPr>
              <a:t> </a:t>
            </a:r>
            <a:r>
              <a:rPr sz="1100" spc="-5" dirty="0">
                <a:solidFill>
                  <a:srgbClr val="262626"/>
                </a:solidFill>
                <a:latin typeface="Georgia"/>
                <a:cs typeface="Georgia"/>
              </a:rPr>
              <a:t>problemi?</a:t>
            </a:r>
            <a:endParaRPr sz="1100">
              <a:latin typeface="Georgia"/>
              <a:cs typeface="Georgia"/>
            </a:endParaRPr>
          </a:p>
          <a:p>
            <a:pPr marL="12700">
              <a:lnSpc>
                <a:spcPts val="1285"/>
              </a:lnSpc>
            </a:pPr>
            <a:r>
              <a:rPr sz="1100" i="1" spc="-5" dirty="0">
                <a:solidFill>
                  <a:srgbClr val="262626"/>
                </a:solidFill>
                <a:latin typeface="Georgia"/>
                <a:cs typeface="Georgia"/>
              </a:rPr>
              <a:t>Sì, </a:t>
            </a:r>
            <a:r>
              <a:rPr sz="1100" i="1" dirty="0">
                <a:solidFill>
                  <a:srgbClr val="262626"/>
                </a:solidFill>
                <a:latin typeface="Georgia"/>
                <a:cs typeface="Georgia"/>
              </a:rPr>
              <a:t>poiché un cuore senza </a:t>
            </a:r>
            <a:r>
              <a:rPr sz="1100" i="1" spc="-5" dirty="0">
                <a:solidFill>
                  <a:srgbClr val="262626"/>
                </a:solidFill>
                <a:latin typeface="Georgia"/>
                <a:cs typeface="Georgia"/>
              </a:rPr>
              <a:t>nodi </a:t>
            </a:r>
            <a:r>
              <a:rPr sz="1100" i="1" dirty="0">
                <a:solidFill>
                  <a:srgbClr val="262626"/>
                </a:solidFill>
                <a:latin typeface="Georgia"/>
                <a:cs typeface="Georgia"/>
              </a:rPr>
              <a:t>sa </a:t>
            </a:r>
            <a:r>
              <a:rPr sz="1100" i="1" spc="-5" dirty="0">
                <a:solidFill>
                  <a:srgbClr val="262626"/>
                </a:solidFill>
                <a:latin typeface="Georgia"/>
                <a:cs typeface="Georgia"/>
              </a:rPr>
              <a:t>fare </a:t>
            </a:r>
            <a:r>
              <a:rPr sz="1100" i="1" dirty="0">
                <a:solidFill>
                  <a:srgbClr val="262626"/>
                </a:solidFill>
                <a:latin typeface="Georgia"/>
                <a:cs typeface="Georgia"/>
              </a:rPr>
              <a:t>i</a:t>
            </a:r>
            <a:r>
              <a:rPr sz="1100" i="1" spc="-45" dirty="0">
                <a:solidFill>
                  <a:srgbClr val="262626"/>
                </a:solidFill>
                <a:latin typeface="Georgia"/>
                <a:cs typeface="Georgia"/>
              </a:rPr>
              <a:t> </a:t>
            </a:r>
            <a:r>
              <a:rPr sz="1100" i="1" spc="-5" dirty="0">
                <a:solidFill>
                  <a:srgbClr val="262626"/>
                </a:solidFill>
                <a:latin typeface="Georgia"/>
                <a:cs typeface="Georgia"/>
              </a:rPr>
              <a:t>miracoli.</a:t>
            </a:r>
            <a:endParaRPr sz="1100">
              <a:latin typeface="Georgia"/>
              <a:cs typeface="Georgia"/>
            </a:endParaRPr>
          </a:p>
          <a:p>
            <a:pPr marL="12700">
              <a:lnSpc>
                <a:spcPts val="1285"/>
              </a:lnSpc>
              <a:spcBef>
                <a:spcPts val="840"/>
              </a:spcBef>
            </a:pPr>
            <a:r>
              <a:rPr sz="1100" dirty="0">
                <a:solidFill>
                  <a:srgbClr val="262626"/>
                </a:solidFill>
                <a:latin typeface="Georgia"/>
                <a:cs typeface="Georgia"/>
              </a:rPr>
              <a:t>E in</a:t>
            </a:r>
            <a:r>
              <a:rPr sz="1100" spc="-20" dirty="0">
                <a:solidFill>
                  <a:srgbClr val="262626"/>
                </a:solidFill>
                <a:latin typeface="Georgia"/>
                <a:cs typeface="Georgia"/>
              </a:rPr>
              <a:t> </a:t>
            </a:r>
            <a:r>
              <a:rPr sz="1100" dirty="0">
                <a:solidFill>
                  <a:srgbClr val="262626"/>
                </a:solidFill>
                <a:latin typeface="Georgia"/>
                <a:cs typeface="Georgia"/>
              </a:rPr>
              <a:t>cambio?</a:t>
            </a:r>
            <a:endParaRPr sz="1100">
              <a:latin typeface="Georgia"/>
              <a:cs typeface="Georgia"/>
            </a:endParaRPr>
          </a:p>
          <a:p>
            <a:pPr marL="12700">
              <a:lnSpc>
                <a:spcPts val="1285"/>
              </a:lnSpc>
            </a:pPr>
            <a:r>
              <a:rPr sz="1100" i="1" dirty="0">
                <a:solidFill>
                  <a:srgbClr val="262626"/>
                </a:solidFill>
                <a:latin typeface="Georgia"/>
                <a:cs typeface="Georgia"/>
              </a:rPr>
              <a:t>Il </a:t>
            </a:r>
            <a:r>
              <a:rPr sz="1100" i="1" spc="-5" dirty="0">
                <a:solidFill>
                  <a:srgbClr val="262626"/>
                </a:solidFill>
                <a:latin typeface="Georgia"/>
                <a:cs typeface="Georgia"/>
              </a:rPr>
              <a:t>loro</a:t>
            </a:r>
            <a:r>
              <a:rPr sz="1100" i="1" spc="-20" dirty="0">
                <a:solidFill>
                  <a:srgbClr val="262626"/>
                </a:solidFill>
                <a:latin typeface="Georgia"/>
                <a:cs typeface="Georgia"/>
              </a:rPr>
              <a:t> </a:t>
            </a:r>
            <a:r>
              <a:rPr sz="1100" i="1" dirty="0">
                <a:solidFill>
                  <a:srgbClr val="262626"/>
                </a:solidFill>
                <a:latin typeface="Georgia"/>
                <a:cs typeface="Georgia"/>
              </a:rPr>
              <a:t>sorriso.</a:t>
            </a:r>
            <a:endParaRPr sz="1100">
              <a:latin typeface="Georgia"/>
              <a:cs typeface="Georgi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91911" y="937260"/>
            <a:ext cx="1585298" cy="1535611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30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83515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Il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Benedictus di</a:t>
            </a:r>
            <a:r>
              <a:rPr sz="1400" b="1" spc="-5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Simeone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811272" y="848349"/>
            <a:ext cx="4295775" cy="107251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40640" algn="just">
              <a:lnSpc>
                <a:spcPct val="101099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Simeone </a:t>
            </a:r>
            <a:r>
              <a:rPr sz="900" spc="-5" dirty="0">
                <a:latin typeface="Verdana"/>
                <a:cs typeface="Verdana"/>
              </a:rPr>
              <a:t>allora </a:t>
            </a:r>
            <a:r>
              <a:rPr sz="900" dirty="0">
                <a:latin typeface="Verdana"/>
                <a:cs typeface="Verdana"/>
              </a:rPr>
              <a:t>prese il </a:t>
            </a:r>
            <a:r>
              <a:rPr sz="900" spc="-5" dirty="0">
                <a:latin typeface="Verdana"/>
                <a:cs typeface="Verdana"/>
              </a:rPr>
              <a:t>bambino tra </a:t>
            </a:r>
            <a:r>
              <a:rPr sz="900" dirty="0">
                <a:latin typeface="Verdana"/>
                <a:cs typeface="Verdana"/>
              </a:rPr>
              <a:t>le braccia e </a:t>
            </a:r>
            <a:r>
              <a:rPr sz="900" spc="-5" dirty="0">
                <a:latin typeface="Verdana"/>
                <a:cs typeface="Verdana"/>
              </a:rPr>
              <a:t>ringraziò </a:t>
            </a:r>
            <a:r>
              <a:rPr sz="900" dirty="0">
                <a:latin typeface="Verdana"/>
                <a:cs typeface="Verdana"/>
              </a:rPr>
              <a:t>Dio. Poi li  benedisse e parlò a </a:t>
            </a:r>
            <a:r>
              <a:rPr sz="900" spc="-5" dirty="0">
                <a:latin typeface="Verdana"/>
                <a:cs typeface="Verdana"/>
              </a:rPr>
              <a:t>Maria,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madre </a:t>
            </a:r>
            <a:r>
              <a:rPr sz="900" dirty="0">
                <a:latin typeface="Verdana"/>
                <a:cs typeface="Verdana"/>
              </a:rPr>
              <a:t>di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Gesù: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  <a:spcBef>
                <a:spcPts val="615"/>
              </a:spcBef>
            </a:pPr>
            <a:r>
              <a:rPr sz="900" i="1" spc="-5" dirty="0">
                <a:latin typeface="Verdana"/>
                <a:cs typeface="Verdana"/>
              </a:rPr>
              <a:t>«Dio </a:t>
            </a:r>
            <a:r>
              <a:rPr sz="900" i="1" spc="-10" dirty="0">
                <a:latin typeface="Verdana"/>
                <a:cs typeface="Verdana"/>
              </a:rPr>
              <a:t>ha </a:t>
            </a:r>
            <a:r>
              <a:rPr sz="900" i="1" dirty="0">
                <a:latin typeface="Verdana"/>
                <a:cs typeface="Verdana"/>
              </a:rPr>
              <a:t>deciso che </a:t>
            </a:r>
            <a:r>
              <a:rPr sz="900" i="1" spc="-5" dirty="0">
                <a:latin typeface="Verdana"/>
                <a:cs typeface="Verdana"/>
              </a:rPr>
              <a:t>questo bambino sarà occasione </a:t>
            </a:r>
            <a:r>
              <a:rPr sz="900" i="1" dirty="0">
                <a:latin typeface="Verdana"/>
                <a:cs typeface="Verdana"/>
              </a:rPr>
              <a:t>di </a:t>
            </a:r>
            <a:r>
              <a:rPr sz="900" i="1" spc="-5" dirty="0">
                <a:latin typeface="Verdana"/>
                <a:cs typeface="Verdana"/>
              </a:rPr>
              <a:t>rovina </a:t>
            </a:r>
            <a:r>
              <a:rPr sz="900" i="1" dirty="0">
                <a:latin typeface="Verdana"/>
                <a:cs typeface="Verdana"/>
              </a:rPr>
              <a:t>o di  </a:t>
            </a:r>
            <a:r>
              <a:rPr sz="900" i="1" spc="-5" dirty="0">
                <a:latin typeface="Verdana"/>
                <a:cs typeface="Verdana"/>
              </a:rPr>
              <a:t>risurrezione </a:t>
            </a:r>
            <a:r>
              <a:rPr sz="900" i="1" dirty="0">
                <a:latin typeface="Verdana"/>
                <a:cs typeface="Verdana"/>
              </a:rPr>
              <a:t>per molti in Israele. Sarà un segno di </a:t>
            </a:r>
            <a:r>
              <a:rPr sz="900" i="1" spc="-5" dirty="0">
                <a:latin typeface="Verdana"/>
                <a:cs typeface="Verdana"/>
              </a:rPr>
              <a:t>Dio che </a:t>
            </a:r>
            <a:r>
              <a:rPr sz="900" i="1" dirty="0">
                <a:latin typeface="Verdana"/>
                <a:cs typeface="Verdana"/>
              </a:rPr>
              <a:t>molti  rifiuteranno; </a:t>
            </a:r>
            <a:r>
              <a:rPr sz="900" i="1" spc="-5" dirty="0">
                <a:latin typeface="Verdana"/>
                <a:cs typeface="Verdana"/>
              </a:rPr>
              <a:t>sarà </a:t>
            </a:r>
            <a:r>
              <a:rPr sz="900" i="1" dirty="0">
                <a:latin typeface="Verdana"/>
                <a:cs typeface="Verdana"/>
              </a:rPr>
              <a:t>un segno di </a:t>
            </a:r>
            <a:r>
              <a:rPr sz="900" i="1" spc="-5" dirty="0">
                <a:latin typeface="Verdana"/>
                <a:cs typeface="Verdana"/>
              </a:rPr>
              <a:t>contraddizione perché </a:t>
            </a:r>
            <a:r>
              <a:rPr sz="900" i="1" dirty="0">
                <a:latin typeface="Verdana"/>
                <a:cs typeface="Verdana"/>
              </a:rPr>
              <a:t>siano svelati i  pensieri e le </a:t>
            </a:r>
            <a:r>
              <a:rPr sz="900" i="1" spc="-5" dirty="0">
                <a:latin typeface="Verdana"/>
                <a:cs typeface="Verdana"/>
              </a:rPr>
              <a:t>intenzioni nascoste nel cuore </a:t>
            </a:r>
            <a:r>
              <a:rPr sz="900" i="1" dirty="0">
                <a:latin typeface="Verdana"/>
                <a:cs typeface="Verdana"/>
              </a:rPr>
              <a:t>di </a:t>
            </a:r>
            <a:r>
              <a:rPr sz="900" i="1" spc="-5" dirty="0">
                <a:latin typeface="Verdana"/>
                <a:cs typeface="Verdana"/>
              </a:rPr>
              <a:t>molti. Quanto </a:t>
            </a:r>
            <a:r>
              <a:rPr sz="900" i="1" dirty="0">
                <a:latin typeface="Verdana"/>
                <a:cs typeface="Verdana"/>
              </a:rPr>
              <a:t>a te, Maria, il  dolore ti </a:t>
            </a:r>
            <a:r>
              <a:rPr sz="900" i="1" spc="-5" dirty="0">
                <a:latin typeface="Verdana"/>
                <a:cs typeface="Verdana"/>
              </a:rPr>
              <a:t>colpirà </a:t>
            </a:r>
            <a:r>
              <a:rPr sz="900" i="1" dirty="0">
                <a:latin typeface="Verdana"/>
                <a:cs typeface="Verdana"/>
              </a:rPr>
              <a:t>e, come </a:t>
            </a:r>
            <a:r>
              <a:rPr sz="900" i="1" spc="-10" dirty="0">
                <a:latin typeface="Verdana"/>
                <a:cs typeface="Verdana"/>
              </a:rPr>
              <a:t>fa </a:t>
            </a:r>
            <a:r>
              <a:rPr sz="900" i="1" spc="-5" dirty="0">
                <a:latin typeface="Verdana"/>
                <a:cs typeface="Verdana"/>
              </a:rPr>
              <a:t>una </a:t>
            </a:r>
            <a:r>
              <a:rPr sz="900" i="1" dirty="0">
                <a:latin typeface="Verdana"/>
                <a:cs typeface="Verdana"/>
              </a:rPr>
              <a:t>spada, ti trafiggerà</a:t>
            </a:r>
            <a:r>
              <a:rPr sz="900" i="1" spc="-10" dirty="0">
                <a:latin typeface="Verdana"/>
                <a:cs typeface="Verdana"/>
              </a:rPr>
              <a:t> </a:t>
            </a:r>
            <a:r>
              <a:rPr sz="900" i="1" spc="-5" dirty="0">
                <a:latin typeface="Verdana"/>
                <a:cs typeface="Verdana"/>
              </a:rPr>
              <a:t>l’anima».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51687" y="932687"/>
            <a:ext cx="2159507" cy="3576828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31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23444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Profezia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di</a:t>
            </a:r>
            <a:r>
              <a:rPr sz="1400" b="1" spc="-7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Anna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770637"/>
            <a:ext cx="6506209" cy="1859280"/>
          </a:xfrm>
          <a:prstGeom prst="rect">
            <a:avLst/>
          </a:prstGeom>
        </p:spPr>
        <p:txBody>
          <a:bodyPr vert="horz" wrap="square" lIns="0" tIns="90170" rIns="0" bIns="0" rtlCol="0">
            <a:spAutoFit/>
          </a:bodyPr>
          <a:lstStyle/>
          <a:p>
            <a:pPr marL="2249805" algn="just">
              <a:lnSpc>
                <a:spcPct val="100000"/>
              </a:lnSpc>
              <a:spcBef>
                <a:spcPts val="710"/>
              </a:spcBef>
            </a:pPr>
            <a:r>
              <a:rPr sz="900" spc="-5" dirty="0">
                <a:latin typeface="Verdana"/>
                <a:cs typeface="Verdana"/>
              </a:rPr>
              <a:t>C'era </a:t>
            </a:r>
            <a:r>
              <a:rPr sz="900" dirty="0">
                <a:latin typeface="Verdana"/>
                <a:cs typeface="Verdana"/>
              </a:rPr>
              <a:t>anche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profetessa, </a:t>
            </a:r>
            <a:r>
              <a:rPr sz="900" spc="-5" dirty="0">
                <a:latin typeface="Verdana"/>
                <a:cs typeface="Verdana"/>
              </a:rPr>
              <a:t>Anna, </a:t>
            </a:r>
            <a:r>
              <a:rPr sz="900" dirty="0">
                <a:latin typeface="Verdana"/>
                <a:cs typeface="Verdana"/>
              </a:rPr>
              <a:t>figlia di </a:t>
            </a:r>
            <a:r>
              <a:rPr sz="900" spc="-5" dirty="0">
                <a:latin typeface="Verdana"/>
                <a:cs typeface="Verdana"/>
              </a:rPr>
              <a:t>Fanuèle, </a:t>
            </a:r>
            <a:r>
              <a:rPr sz="900" dirty="0">
                <a:latin typeface="Verdana"/>
                <a:cs typeface="Verdana"/>
              </a:rPr>
              <a:t>della </a:t>
            </a:r>
            <a:r>
              <a:rPr sz="900" spc="-5" dirty="0">
                <a:latin typeface="Verdana"/>
                <a:cs typeface="Verdana"/>
              </a:rPr>
              <a:t>tribù </a:t>
            </a:r>
            <a:r>
              <a:rPr sz="900" dirty="0">
                <a:latin typeface="Verdana"/>
                <a:cs typeface="Verdana"/>
              </a:rPr>
              <a:t>di</a:t>
            </a:r>
            <a:r>
              <a:rPr sz="900" spc="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Aser.</a:t>
            </a:r>
            <a:endParaRPr sz="900">
              <a:latin typeface="Verdana"/>
              <a:cs typeface="Verdana"/>
            </a:endParaRPr>
          </a:p>
          <a:p>
            <a:pPr marL="2249805" marR="5080" algn="just">
              <a:lnSpc>
                <a:spcPct val="101699"/>
              </a:lnSpc>
              <a:spcBef>
                <a:spcPts val="595"/>
              </a:spcBef>
            </a:pPr>
            <a:r>
              <a:rPr sz="900" spc="-5" dirty="0">
                <a:latin typeface="Verdana"/>
                <a:cs typeface="Verdana"/>
              </a:rPr>
              <a:t>Era </a:t>
            </a:r>
            <a:r>
              <a:rPr sz="900" dirty="0">
                <a:latin typeface="Verdana"/>
                <a:cs typeface="Verdana"/>
              </a:rPr>
              <a:t>molto </a:t>
            </a:r>
            <a:r>
              <a:rPr sz="900" spc="-5" dirty="0">
                <a:latin typeface="Verdana"/>
                <a:cs typeface="Verdana"/>
              </a:rPr>
              <a:t>avanzata </a:t>
            </a:r>
            <a:r>
              <a:rPr sz="900" dirty="0">
                <a:latin typeface="Verdana"/>
                <a:cs typeface="Verdana"/>
              </a:rPr>
              <a:t>in età, </a:t>
            </a:r>
            <a:r>
              <a:rPr sz="900" spc="-5" dirty="0">
                <a:latin typeface="Verdana"/>
                <a:cs typeface="Verdana"/>
              </a:rPr>
              <a:t>aveva vissuto </a:t>
            </a:r>
            <a:r>
              <a:rPr sz="900" dirty="0">
                <a:latin typeface="Verdana"/>
                <a:cs typeface="Verdana"/>
              </a:rPr>
              <a:t>col marito sette </a:t>
            </a:r>
            <a:r>
              <a:rPr sz="900" spc="-5" dirty="0">
                <a:latin typeface="Verdana"/>
                <a:cs typeface="Verdana"/>
              </a:rPr>
              <a:t>anni </a:t>
            </a:r>
            <a:r>
              <a:rPr sz="900" dirty="0">
                <a:latin typeface="Verdana"/>
                <a:cs typeface="Verdana"/>
              </a:rPr>
              <a:t>dal </a:t>
            </a:r>
            <a:r>
              <a:rPr sz="900" spc="-5" dirty="0">
                <a:latin typeface="Verdana"/>
                <a:cs typeface="Verdana"/>
              </a:rPr>
              <a:t>tempo  </a:t>
            </a:r>
            <a:r>
              <a:rPr sz="900" dirty="0">
                <a:latin typeface="Verdana"/>
                <a:cs typeface="Verdana"/>
              </a:rPr>
              <a:t>in cui era ragazza, era </a:t>
            </a:r>
            <a:r>
              <a:rPr sz="900" spc="5" dirty="0">
                <a:latin typeface="Verdana"/>
                <a:cs typeface="Verdana"/>
              </a:rPr>
              <a:t>poi </a:t>
            </a:r>
            <a:r>
              <a:rPr sz="900" dirty="0">
                <a:latin typeface="Verdana"/>
                <a:cs typeface="Verdana"/>
              </a:rPr>
              <a:t>rimasta </a:t>
            </a:r>
            <a:r>
              <a:rPr sz="900" spc="-5" dirty="0">
                <a:latin typeface="Verdana"/>
                <a:cs typeface="Verdana"/>
              </a:rPr>
              <a:t>vedova </a:t>
            </a:r>
            <a:r>
              <a:rPr sz="900" dirty="0">
                <a:latin typeface="Verdana"/>
                <a:cs typeface="Verdana"/>
              </a:rPr>
              <a:t>e ora </a:t>
            </a:r>
            <a:r>
              <a:rPr sz="900" spc="-5" dirty="0">
                <a:latin typeface="Verdana"/>
                <a:cs typeface="Verdana"/>
              </a:rPr>
              <a:t>aveva </a:t>
            </a:r>
            <a:r>
              <a:rPr sz="900" dirty="0">
                <a:latin typeface="Verdana"/>
                <a:cs typeface="Verdana"/>
              </a:rPr>
              <a:t>ottantaquattro  </a:t>
            </a:r>
            <a:r>
              <a:rPr sz="900" spc="-5" dirty="0">
                <a:latin typeface="Verdana"/>
                <a:cs typeface="Verdana"/>
              </a:rPr>
              <a:t>anni.</a:t>
            </a:r>
            <a:endParaRPr sz="900">
              <a:latin typeface="Verdana"/>
              <a:cs typeface="Verdana"/>
            </a:endParaRPr>
          </a:p>
          <a:p>
            <a:pPr marL="2249805" marR="5080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Non si allontanava mai dal tempio, servendo Dio notte e </a:t>
            </a:r>
            <a:r>
              <a:rPr sz="900" spc="-5" dirty="0">
                <a:latin typeface="Verdana"/>
                <a:cs typeface="Verdana"/>
              </a:rPr>
              <a:t>giorno </a:t>
            </a:r>
            <a:r>
              <a:rPr sz="900" dirty="0">
                <a:latin typeface="Verdana"/>
                <a:cs typeface="Verdana"/>
              </a:rPr>
              <a:t>con  digiuni e preghiere. </a:t>
            </a:r>
            <a:r>
              <a:rPr sz="900" spc="-5" dirty="0">
                <a:latin typeface="Verdana"/>
                <a:cs typeface="Verdana"/>
              </a:rPr>
              <a:t>Sopraggiunta </a:t>
            </a:r>
            <a:r>
              <a:rPr sz="900" dirty="0">
                <a:latin typeface="Verdana"/>
                <a:cs typeface="Verdana"/>
              </a:rPr>
              <a:t>in </a:t>
            </a:r>
            <a:r>
              <a:rPr sz="900" spc="-5" dirty="0">
                <a:latin typeface="Verdana"/>
                <a:cs typeface="Verdana"/>
              </a:rPr>
              <a:t>quel </a:t>
            </a:r>
            <a:r>
              <a:rPr sz="900" dirty="0">
                <a:latin typeface="Verdana"/>
                <a:cs typeface="Verdana"/>
              </a:rPr>
              <a:t>momento, si mise anche lei a  lodare Dio e </a:t>
            </a:r>
            <a:r>
              <a:rPr sz="900" spc="-5" dirty="0">
                <a:latin typeface="Verdana"/>
                <a:cs typeface="Verdana"/>
              </a:rPr>
              <a:t>parlava </a:t>
            </a:r>
            <a:r>
              <a:rPr sz="900" dirty="0">
                <a:latin typeface="Verdana"/>
                <a:cs typeface="Verdana"/>
              </a:rPr>
              <a:t>del bambino a </a:t>
            </a:r>
            <a:r>
              <a:rPr sz="900" spc="-5" dirty="0">
                <a:latin typeface="Verdana"/>
                <a:cs typeface="Verdana"/>
              </a:rPr>
              <a:t>quanti aspettavano </a:t>
            </a:r>
            <a:r>
              <a:rPr sz="900" dirty="0">
                <a:latin typeface="Verdana"/>
                <a:cs typeface="Verdana"/>
              </a:rPr>
              <a:t>la redenzione di  Gerusalemme.</a:t>
            </a:r>
            <a:endParaRPr sz="900">
              <a:latin typeface="Verdana"/>
              <a:cs typeface="Verdana"/>
            </a:endParaRPr>
          </a:p>
          <a:p>
            <a:pPr marL="2249805" marR="5715" algn="just">
              <a:lnSpc>
                <a:spcPct val="101099"/>
              </a:lnSpc>
              <a:spcBef>
                <a:spcPts val="610"/>
              </a:spcBef>
            </a:pP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i </a:t>
            </a:r>
            <a:r>
              <a:rPr sz="900" spc="-5" dirty="0">
                <a:latin typeface="Verdana"/>
                <a:cs typeface="Verdana"/>
              </a:rPr>
              <a:t>genitori </a:t>
            </a:r>
            <a:r>
              <a:rPr sz="900" dirty="0">
                <a:latin typeface="Verdana"/>
                <a:cs typeface="Verdana"/>
              </a:rPr>
              <a:t>di Gesù </a:t>
            </a:r>
            <a:r>
              <a:rPr sz="900" spc="-5" dirty="0">
                <a:latin typeface="Verdana"/>
                <a:cs typeface="Verdana"/>
              </a:rPr>
              <a:t>ebbero tutto compiuto secondo </a:t>
            </a:r>
            <a:r>
              <a:rPr sz="900" dirty="0">
                <a:latin typeface="Verdana"/>
                <a:cs typeface="Verdana"/>
              </a:rPr>
              <a:t>la Legge </a:t>
            </a:r>
            <a:r>
              <a:rPr sz="900" spc="-5" dirty="0">
                <a:latin typeface="Verdana"/>
                <a:cs typeface="Verdana"/>
              </a:rPr>
              <a:t>del  </a:t>
            </a:r>
            <a:r>
              <a:rPr sz="900" dirty="0">
                <a:latin typeface="Verdana"/>
                <a:cs typeface="Verdana"/>
              </a:rPr>
              <a:t>Signore,</a:t>
            </a:r>
            <a:r>
              <a:rPr sz="900" spc="15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fecero</a:t>
            </a:r>
            <a:r>
              <a:rPr sz="900" spc="1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ritorno</a:t>
            </a:r>
            <a:r>
              <a:rPr sz="900" spc="1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in</a:t>
            </a:r>
            <a:r>
              <a:rPr sz="900" spc="1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Galilea,</a:t>
            </a:r>
            <a:r>
              <a:rPr sz="900" spc="15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alla</a:t>
            </a:r>
            <a:r>
              <a:rPr sz="900" spc="15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loro</a:t>
            </a:r>
            <a:r>
              <a:rPr sz="900" spc="17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città</a:t>
            </a:r>
            <a:r>
              <a:rPr sz="900" spc="155" dirty="0">
                <a:latin typeface="Verdana"/>
                <a:cs typeface="Verdana"/>
              </a:rPr>
              <a:t> </a:t>
            </a:r>
            <a:r>
              <a:rPr sz="900" spc="-10" dirty="0">
                <a:latin typeface="Verdana"/>
                <a:cs typeface="Verdana"/>
              </a:rPr>
              <a:t>di</a:t>
            </a:r>
            <a:r>
              <a:rPr sz="900" spc="16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Nazareth.</a:t>
            </a:r>
            <a:r>
              <a:rPr sz="900" spc="17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Intanto</a:t>
            </a:r>
            <a:r>
              <a:rPr sz="900" spc="16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il</a:t>
            </a:r>
            <a:endParaRPr sz="9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900" dirty="0">
                <a:latin typeface="Verdana"/>
                <a:cs typeface="Verdana"/>
              </a:rPr>
              <a:t>bambino </a:t>
            </a:r>
            <a:r>
              <a:rPr sz="900" spc="-5" dirty="0">
                <a:latin typeface="Verdana"/>
                <a:cs typeface="Verdana"/>
              </a:rPr>
              <a:t>cresceva, </a:t>
            </a: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fortificava </a:t>
            </a:r>
            <a:r>
              <a:rPr sz="900" dirty="0">
                <a:latin typeface="Verdana"/>
                <a:cs typeface="Verdana"/>
              </a:rPr>
              <a:t>in Spirito e la </a:t>
            </a:r>
            <a:r>
              <a:rPr sz="900" spc="-5" dirty="0">
                <a:latin typeface="Verdana"/>
                <a:cs typeface="Verdana"/>
              </a:rPr>
              <a:t>benedizione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Dio </a:t>
            </a:r>
            <a:r>
              <a:rPr sz="900" dirty="0">
                <a:latin typeface="Verdana"/>
                <a:cs typeface="Verdana"/>
              </a:rPr>
              <a:t>era su di </a:t>
            </a:r>
            <a:r>
              <a:rPr sz="900" spc="-5" dirty="0">
                <a:latin typeface="Verdana"/>
                <a:cs typeface="Verdana"/>
              </a:rPr>
              <a:t>lui.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2543" y="955547"/>
            <a:ext cx="2159507" cy="1453895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32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544945" cy="341058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Gesù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dodicenne a</a:t>
            </a:r>
            <a:r>
              <a:rPr sz="1400" b="1" spc="-2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Gerusalemme</a:t>
            </a:r>
            <a:endParaRPr sz="1400">
              <a:latin typeface="Calibri"/>
              <a:cs typeface="Calibri"/>
            </a:endParaRPr>
          </a:p>
          <a:p>
            <a:pPr marL="2223770" marR="5715" algn="just">
              <a:lnSpc>
                <a:spcPct val="101499"/>
              </a:lnSpc>
              <a:spcBef>
                <a:spcPts val="685"/>
              </a:spcBef>
            </a:pPr>
            <a:r>
              <a:rPr sz="900" dirty="0">
                <a:latin typeface="Verdana"/>
                <a:cs typeface="Verdana"/>
              </a:rPr>
              <a:t>I genitori di Gesù ogni </a:t>
            </a:r>
            <a:r>
              <a:rPr sz="900" spc="-5" dirty="0">
                <a:latin typeface="Verdana"/>
                <a:cs typeface="Verdana"/>
              </a:rPr>
              <a:t>anno andavano </a:t>
            </a:r>
            <a:r>
              <a:rPr sz="900" dirty="0">
                <a:latin typeface="Verdana"/>
                <a:cs typeface="Verdana"/>
              </a:rPr>
              <a:t>in pellegrinaggio a </a:t>
            </a:r>
            <a:r>
              <a:rPr sz="900" spc="-5" dirty="0">
                <a:latin typeface="Verdana"/>
                <a:cs typeface="Verdana"/>
              </a:rPr>
              <a:t>Gerusalemme  </a:t>
            </a:r>
            <a:r>
              <a:rPr sz="900" dirty="0">
                <a:latin typeface="Verdana"/>
                <a:cs typeface="Verdana"/>
              </a:rPr>
              <a:t>per la festa di </a:t>
            </a:r>
            <a:r>
              <a:rPr sz="900" spc="-5" dirty="0">
                <a:latin typeface="Verdana"/>
                <a:cs typeface="Verdana"/>
              </a:rPr>
              <a:t>Pasqua. </a:t>
            </a:r>
            <a:r>
              <a:rPr sz="900" dirty="0">
                <a:latin typeface="Verdana"/>
                <a:cs typeface="Verdana"/>
              </a:rPr>
              <a:t>Quando Gesù ebbe dodici </a:t>
            </a:r>
            <a:r>
              <a:rPr sz="900" spc="-5" dirty="0">
                <a:latin typeface="Verdana"/>
                <a:cs typeface="Verdana"/>
              </a:rPr>
              <a:t>anni, </a:t>
            </a:r>
            <a:r>
              <a:rPr sz="900" dirty="0">
                <a:latin typeface="Verdana"/>
                <a:cs typeface="Verdana"/>
              </a:rPr>
              <a:t>lo </a:t>
            </a:r>
            <a:r>
              <a:rPr sz="900" spc="-5" dirty="0">
                <a:latin typeface="Verdana"/>
                <a:cs typeface="Verdana"/>
              </a:rPr>
              <a:t>portarono </a:t>
            </a:r>
            <a:r>
              <a:rPr sz="900" dirty="0">
                <a:latin typeface="Verdana"/>
                <a:cs typeface="Verdana"/>
              </a:rPr>
              <a:t>per </a:t>
            </a:r>
            <a:r>
              <a:rPr sz="900" spc="-10" dirty="0">
                <a:latin typeface="Verdana"/>
                <a:cs typeface="Verdana"/>
              </a:rPr>
              <a:t>la  </a:t>
            </a:r>
            <a:r>
              <a:rPr sz="900" dirty="0">
                <a:latin typeface="Verdana"/>
                <a:cs typeface="Verdana"/>
              </a:rPr>
              <a:t>prima volta con </a:t>
            </a:r>
            <a:r>
              <a:rPr sz="900" spc="-5" dirty="0">
                <a:latin typeface="Verdana"/>
                <a:cs typeface="Verdana"/>
              </a:rPr>
              <a:t>loro secondo l’usanza. </a:t>
            </a:r>
            <a:r>
              <a:rPr sz="900" dirty="0">
                <a:latin typeface="Verdana"/>
                <a:cs typeface="Verdana"/>
              </a:rPr>
              <a:t>Finita la </a:t>
            </a:r>
            <a:r>
              <a:rPr sz="900" spc="-5" dirty="0">
                <a:latin typeface="Verdana"/>
                <a:cs typeface="Verdana"/>
              </a:rPr>
              <a:t>festa, </a:t>
            </a:r>
            <a:r>
              <a:rPr sz="900" dirty="0">
                <a:latin typeface="Verdana"/>
                <a:cs typeface="Verdana"/>
              </a:rPr>
              <a:t>ripresero il </a:t>
            </a:r>
            <a:r>
              <a:rPr sz="900" spc="-5" dirty="0">
                <a:latin typeface="Verdana"/>
                <a:cs typeface="Verdana"/>
              </a:rPr>
              <a:t>viaggio  </a:t>
            </a:r>
            <a:r>
              <a:rPr sz="900" dirty="0">
                <a:latin typeface="Verdana"/>
                <a:cs typeface="Verdana"/>
              </a:rPr>
              <a:t>di ritorno con gli</a:t>
            </a:r>
            <a:r>
              <a:rPr sz="900" spc="-2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altri.</a:t>
            </a:r>
            <a:endParaRPr sz="900">
              <a:latin typeface="Verdana"/>
              <a:cs typeface="Verdana"/>
            </a:endParaRPr>
          </a:p>
          <a:p>
            <a:pPr marL="2223770" marR="5080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Ma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rimase in Gerusalemme </a:t>
            </a:r>
            <a:r>
              <a:rPr sz="900" spc="-5" dirty="0">
                <a:latin typeface="Verdana"/>
                <a:cs typeface="Verdana"/>
              </a:rPr>
              <a:t>senza </a:t>
            </a:r>
            <a:r>
              <a:rPr sz="900" dirty="0">
                <a:latin typeface="Verdana"/>
                <a:cs typeface="Verdana"/>
              </a:rPr>
              <a:t>che i genitori se ne accorgessero.  </a:t>
            </a:r>
            <a:r>
              <a:rPr sz="900" spc="-5" dirty="0">
                <a:latin typeface="Verdana"/>
                <a:cs typeface="Verdana"/>
              </a:rPr>
              <a:t>Credevano che anche </a:t>
            </a:r>
            <a:r>
              <a:rPr sz="900" dirty="0">
                <a:latin typeface="Verdana"/>
                <a:cs typeface="Verdana"/>
              </a:rPr>
              <a:t>lui fosse in </a:t>
            </a:r>
            <a:r>
              <a:rPr sz="900" spc="-5" dirty="0">
                <a:latin typeface="Verdana"/>
                <a:cs typeface="Verdana"/>
              </a:rPr>
              <a:t>viaggio </a:t>
            </a:r>
            <a:r>
              <a:rPr sz="900" dirty="0">
                <a:latin typeface="Verdana"/>
                <a:cs typeface="Verdana"/>
              </a:rPr>
              <a:t>con la </a:t>
            </a:r>
            <a:r>
              <a:rPr sz="900" spc="-5" dirty="0">
                <a:latin typeface="Verdana"/>
                <a:cs typeface="Verdana"/>
              </a:rPr>
              <a:t>comitiva. </a:t>
            </a:r>
            <a:r>
              <a:rPr sz="900" dirty="0">
                <a:latin typeface="Verdana"/>
                <a:cs typeface="Verdana"/>
              </a:rPr>
              <a:t>Dopo un giorno  di cammino, si misero a cercarlo </a:t>
            </a:r>
            <a:r>
              <a:rPr sz="900" spc="-5" dirty="0">
                <a:latin typeface="Verdana"/>
                <a:cs typeface="Verdana"/>
              </a:rPr>
              <a:t>fra </a:t>
            </a:r>
            <a:r>
              <a:rPr sz="900" dirty="0">
                <a:latin typeface="Verdana"/>
                <a:cs typeface="Verdana"/>
              </a:rPr>
              <a:t>parenti e conoscenti. Non riuscendo a  trovarlo, </a:t>
            </a:r>
            <a:r>
              <a:rPr sz="900" spc="-5" dirty="0">
                <a:latin typeface="Verdana"/>
                <a:cs typeface="Verdana"/>
              </a:rPr>
              <a:t>ritornarono </a:t>
            </a:r>
            <a:r>
              <a:rPr sz="900" dirty="0">
                <a:latin typeface="Verdana"/>
                <a:cs typeface="Verdana"/>
              </a:rPr>
              <a:t>a cercarlo in</a:t>
            </a:r>
            <a:r>
              <a:rPr sz="900" spc="-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Gerusalemme.</a:t>
            </a:r>
            <a:endParaRPr sz="900">
              <a:latin typeface="Verdana"/>
              <a:cs typeface="Verdana"/>
            </a:endParaRPr>
          </a:p>
          <a:p>
            <a:pPr marL="2223770" marR="6350" algn="just">
              <a:lnSpc>
                <a:spcPct val="101099"/>
              </a:lnSpc>
              <a:spcBef>
                <a:spcPts val="615"/>
              </a:spcBef>
            </a:pPr>
            <a:r>
              <a:rPr sz="900" dirty="0">
                <a:latin typeface="Verdana"/>
                <a:cs typeface="Verdana"/>
              </a:rPr>
              <a:t>Dopo tre giorni lo </a:t>
            </a:r>
            <a:r>
              <a:rPr sz="900" spc="-5" dirty="0">
                <a:latin typeface="Verdana"/>
                <a:cs typeface="Verdana"/>
              </a:rPr>
              <a:t>trovarono </a:t>
            </a:r>
            <a:r>
              <a:rPr sz="900" dirty="0">
                <a:latin typeface="Verdana"/>
                <a:cs typeface="Verdana"/>
              </a:rPr>
              <a:t>nel Tempio: era là, seduto in </a:t>
            </a:r>
            <a:r>
              <a:rPr sz="900" spc="-5" dirty="0">
                <a:latin typeface="Verdana"/>
                <a:cs typeface="Verdana"/>
              </a:rPr>
              <a:t>mezzo </a:t>
            </a:r>
            <a:r>
              <a:rPr sz="900" dirty="0">
                <a:latin typeface="Verdana"/>
                <a:cs typeface="Verdana"/>
              </a:rPr>
              <a:t>ai  maestri della </a:t>
            </a:r>
            <a:r>
              <a:rPr sz="900" spc="-5" dirty="0">
                <a:latin typeface="Verdana"/>
                <a:cs typeface="Verdana"/>
              </a:rPr>
              <a:t>Legge: </a:t>
            </a:r>
            <a:r>
              <a:rPr sz="900" dirty="0">
                <a:latin typeface="Verdana"/>
                <a:cs typeface="Verdana"/>
              </a:rPr>
              <a:t>li </a:t>
            </a:r>
            <a:r>
              <a:rPr sz="900" spc="-5" dirty="0">
                <a:latin typeface="Verdana"/>
                <a:cs typeface="Verdana"/>
              </a:rPr>
              <a:t>ascoltava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discuteva </a:t>
            </a:r>
            <a:r>
              <a:rPr sz="900" dirty="0">
                <a:latin typeface="Verdana"/>
                <a:cs typeface="Verdana"/>
              </a:rPr>
              <a:t>con loro. Tutti </a:t>
            </a:r>
            <a:r>
              <a:rPr sz="900" spc="-5" dirty="0">
                <a:latin typeface="Verdana"/>
                <a:cs typeface="Verdana"/>
              </a:rPr>
              <a:t>quelli </a:t>
            </a:r>
            <a:r>
              <a:rPr sz="900" dirty="0">
                <a:latin typeface="Verdana"/>
                <a:cs typeface="Verdana"/>
              </a:rPr>
              <a:t>che lo  </a:t>
            </a:r>
            <a:r>
              <a:rPr sz="900" spc="-5" dirty="0">
                <a:latin typeface="Verdana"/>
                <a:cs typeface="Verdana"/>
              </a:rPr>
              <a:t>udivano </a:t>
            </a:r>
            <a:r>
              <a:rPr sz="900" dirty="0">
                <a:latin typeface="Verdana"/>
                <a:cs typeface="Verdana"/>
              </a:rPr>
              <a:t>erano </a:t>
            </a:r>
            <a:r>
              <a:rPr sz="900" spc="-5" dirty="0">
                <a:latin typeface="Verdana"/>
                <a:cs typeface="Verdana"/>
              </a:rPr>
              <a:t>meravigliati </a:t>
            </a:r>
            <a:r>
              <a:rPr sz="900" dirty="0">
                <a:latin typeface="Verdana"/>
                <a:cs typeface="Verdana"/>
              </a:rPr>
              <a:t>per </a:t>
            </a:r>
            <a:r>
              <a:rPr sz="900" spc="-5" dirty="0">
                <a:latin typeface="Verdana"/>
                <a:cs typeface="Verdana"/>
              </a:rPr>
              <a:t>l’intelligenza che dimostrava </a:t>
            </a:r>
            <a:r>
              <a:rPr sz="900" dirty="0">
                <a:latin typeface="Verdana"/>
                <a:cs typeface="Verdana"/>
              </a:rPr>
              <a:t>con le sue  risposte.</a:t>
            </a:r>
            <a:endParaRPr sz="900">
              <a:latin typeface="Verdana"/>
              <a:cs typeface="Verdana"/>
            </a:endParaRPr>
          </a:p>
          <a:p>
            <a:pPr marL="2223770" marR="6350" algn="just">
              <a:lnSpc>
                <a:spcPct val="101499"/>
              </a:lnSpc>
              <a:spcBef>
                <a:spcPts val="595"/>
              </a:spcBef>
            </a:pP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i suoi genitori, </a:t>
            </a:r>
            <a:r>
              <a:rPr sz="900" spc="-5" dirty="0">
                <a:latin typeface="Verdana"/>
                <a:cs typeface="Verdana"/>
              </a:rPr>
              <a:t>appena </a:t>
            </a:r>
            <a:r>
              <a:rPr sz="900" dirty="0">
                <a:latin typeface="Verdana"/>
                <a:cs typeface="Verdana"/>
              </a:rPr>
              <a:t>lo videro, rimasero stupiti, e sua madre gli  disse: «Figlio mio, </a:t>
            </a:r>
            <a:r>
              <a:rPr sz="900" spc="-5" dirty="0">
                <a:latin typeface="Verdana"/>
                <a:cs typeface="Verdana"/>
              </a:rPr>
              <a:t>perché </a:t>
            </a:r>
            <a:r>
              <a:rPr sz="900" dirty="0">
                <a:latin typeface="Verdana"/>
                <a:cs typeface="Verdana"/>
              </a:rPr>
              <a:t>ti sei </a:t>
            </a:r>
            <a:r>
              <a:rPr sz="900" spc="-5" dirty="0">
                <a:latin typeface="Verdana"/>
                <a:cs typeface="Verdana"/>
              </a:rPr>
              <a:t>comportato </a:t>
            </a:r>
            <a:r>
              <a:rPr sz="900" dirty="0">
                <a:latin typeface="Verdana"/>
                <a:cs typeface="Verdana"/>
              </a:rPr>
              <a:t>così con noi? Vedi, tuo </a:t>
            </a:r>
            <a:r>
              <a:rPr sz="900" spc="-5" dirty="0">
                <a:latin typeface="Verdana"/>
                <a:cs typeface="Verdana"/>
              </a:rPr>
              <a:t>padre  </a:t>
            </a:r>
            <a:r>
              <a:rPr sz="900" dirty="0">
                <a:latin typeface="Verdana"/>
                <a:cs typeface="Verdana"/>
              </a:rPr>
              <a:t>ed io </a:t>
            </a:r>
            <a:r>
              <a:rPr sz="900" spc="-10" dirty="0">
                <a:latin typeface="Verdana"/>
                <a:cs typeface="Verdana"/>
              </a:rPr>
              <a:t>ti </a:t>
            </a:r>
            <a:r>
              <a:rPr sz="900" dirty="0">
                <a:latin typeface="Verdana"/>
                <a:cs typeface="Verdana"/>
              </a:rPr>
              <a:t>abbiamo tanto </a:t>
            </a:r>
            <a:r>
              <a:rPr sz="900" spc="-5" dirty="0">
                <a:latin typeface="Verdana"/>
                <a:cs typeface="Verdana"/>
              </a:rPr>
              <a:t>cercato </a:t>
            </a:r>
            <a:r>
              <a:rPr sz="900" dirty="0">
                <a:latin typeface="Verdana"/>
                <a:cs typeface="Verdana"/>
              </a:rPr>
              <a:t>e siamo </a:t>
            </a:r>
            <a:r>
              <a:rPr sz="900" spc="-5" dirty="0">
                <a:latin typeface="Verdana"/>
                <a:cs typeface="Verdana"/>
              </a:rPr>
              <a:t>stati </a:t>
            </a:r>
            <a:r>
              <a:rPr sz="900" dirty="0">
                <a:latin typeface="Verdana"/>
                <a:cs typeface="Verdana"/>
              </a:rPr>
              <a:t>molto </a:t>
            </a:r>
            <a:r>
              <a:rPr sz="900" spc="-5" dirty="0">
                <a:latin typeface="Verdana"/>
                <a:cs typeface="Verdana"/>
              </a:rPr>
              <a:t>preoccupati </a:t>
            </a:r>
            <a:r>
              <a:rPr sz="900" dirty="0">
                <a:latin typeface="Verdana"/>
                <a:cs typeface="Verdana"/>
              </a:rPr>
              <a:t>per </a:t>
            </a:r>
            <a:r>
              <a:rPr sz="900" spc="-5" dirty="0">
                <a:latin typeface="Verdana"/>
                <a:cs typeface="Verdana"/>
              </a:rPr>
              <a:t>causa  tua».</a:t>
            </a:r>
            <a:endParaRPr sz="900">
              <a:latin typeface="Verdana"/>
              <a:cs typeface="Verdana"/>
            </a:endParaRPr>
          </a:p>
          <a:p>
            <a:pPr marL="48895" marR="5715" indent="2174240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Egli rispose </a:t>
            </a:r>
            <a:r>
              <a:rPr sz="900" spc="-5" dirty="0">
                <a:latin typeface="Verdana"/>
                <a:cs typeface="Verdana"/>
              </a:rPr>
              <a:t>loro: «Perché </a:t>
            </a:r>
            <a:r>
              <a:rPr sz="900" dirty="0">
                <a:latin typeface="Verdana"/>
                <a:cs typeface="Verdana"/>
              </a:rPr>
              <a:t>cercarmi tanto? Non sapevate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io </a:t>
            </a:r>
            <a:r>
              <a:rPr sz="900" spc="-5" dirty="0">
                <a:latin typeface="Verdana"/>
                <a:cs typeface="Verdana"/>
              </a:rPr>
              <a:t>debbo  occuparmi </a:t>
            </a:r>
            <a:r>
              <a:rPr sz="900" dirty="0">
                <a:latin typeface="Verdana"/>
                <a:cs typeface="Verdana"/>
              </a:rPr>
              <a:t>delle </a:t>
            </a:r>
            <a:r>
              <a:rPr sz="900" spc="-5" dirty="0">
                <a:latin typeface="Verdana"/>
                <a:cs typeface="Verdana"/>
              </a:rPr>
              <a:t>cose </a:t>
            </a:r>
            <a:r>
              <a:rPr sz="900" dirty="0">
                <a:latin typeface="Verdana"/>
                <a:cs typeface="Verdana"/>
              </a:rPr>
              <a:t>del </a:t>
            </a:r>
            <a:r>
              <a:rPr sz="900" spc="-5" dirty="0">
                <a:latin typeface="Verdana"/>
                <a:cs typeface="Verdana"/>
              </a:rPr>
              <a:t>Padre </a:t>
            </a:r>
            <a:r>
              <a:rPr sz="900" dirty="0">
                <a:latin typeface="Verdana"/>
                <a:cs typeface="Verdana"/>
              </a:rPr>
              <a:t>mio?». Ma essi non </a:t>
            </a:r>
            <a:r>
              <a:rPr sz="900" spc="-5" dirty="0">
                <a:latin typeface="Verdana"/>
                <a:cs typeface="Verdana"/>
              </a:rPr>
              <a:t>compresero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significato </a:t>
            </a:r>
            <a:r>
              <a:rPr sz="900" dirty="0">
                <a:latin typeface="Verdana"/>
                <a:cs typeface="Verdana"/>
              </a:rPr>
              <a:t>di quelle </a:t>
            </a:r>
            <a:r>
              <a:rPr sz="900" spc="-5" dirty="0">
                <a:latin typeface="Verdana"/>
                <a:cs typeface="Verdana"/>
              </a:rPr>
              <a:t>parole. </a:t>
            </a:r>
            <a:r>
              <a:rPr sz="900" dirty="0">
                <a:latin typeface="Verdana"/>
                <a:cs typeface="Verdana"/>
              </a:rPr>
              <a:t>Scese </a:t>
            </a:r>
            <a:r>
              <a:rPr sz="900" spc="-5" dirty="0">
                <a:latin typeface="Verdana"/>
                <a:cs typeface="Verdana"/>
              </a:rPr>
              <a:t>dunque </a:t>
            </a:r>
            <a:r>
              <a:rPr sz="900" dirty="0">
                <a:latin typeface="Verdana"/>
                <a:cs typeface="Verdana"/>
              </a:rPr>
              <a:t>con  loro e </a:t>
            </a:r>
            <a:r>
              <a:rPr sz="900" spc="-5" dirty="0">
                <a:latin typeface="Verdana"/>
                <a:cs typeface="Verdana"/>
              </a:rPr>
              <a:t>venne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Nàzaret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stava </a:t>
            </a:r>
            <a:r>
              <a:rPr sz="900" dirty="0">
                <a:latin typeface="Verdana"/>
                <a:cs typeface="Verdana"/>
              </a:rPr>
              <a:t>loro </a:t>
            </a:r>
            <a:r>
              <a:rPr sz="900" spc="-5" dirty="0">
                <a:latin typeface="Verdana"/>
                <a:cs typeface="Verdana"/>
              </a:rPr>
              <a:t>sottomesso. </a:t>
            </a:r>
            <a:r>
              <a:rPr sz="900" dirty="0">
                <a:latin typeface="Verdana"/>
                <a:cs typeface="Verdana"/>
              </a:rPr>
              <a:t>Sua madre </a:t>
            </a:r>
            <a:r>
              <a:rPr sz="900" spc="-5" dirty="0">
                <a:latin typeface="Verdana"/>
                <a:cs typeface="Verdana"/>
              </a:rPr>
              <a:t>custodiva tutte </a:t>
            </a:r>
            <a:r>
              <a:rPr sz="900" dirty="0">
                <a:latin typeface="Verdana"/>
                <a:cs typeface="Verdana"/>
              </a:rPr>
              <a:t>queste </a:t>
            </a:r>
            <a:r>
              <a:rPr sz="900" spc="-5" dirty="0">
                <a:latin typeface="Verdana"/>
                <a:cs typeface="Verdana"/>
              </a:rPr>
              <a:t>cose nel </a:t>
            </a:r>
            <a:r>
              <a:rPr sz="900" dirty="0">
                <a:latin typeface="Verdana"/>
                <a:cs typeface="Verdana"/>
              </a:rPr>
              <a:t>suo cuore. E </a:t>
            </a:r>
            <a:r>
              <a:rPr sz="900" spc="-5" dirty="0">
                <a:latin typeface="Verdana"/>
                <a:cs typeface="Verdana"/>
              </a:rPr>
              <a:t>Gesù  </a:t>
            </a:r>
            <a:r>
              <a:rPr sz="900" dirty="0">
                <a:latin typeface="Verdana"/>
                <a:cs typeface="Verdana"/>
              </a:rPr>
              <a:t>cresceva in </a:t>
            </a:r>
            <a:r>
              <a:rPr sz="900" spc="-5" dirty="0">
                <a:latin typeface="Verdana"/>
                <a:cs typeface="Verdana"/>
              </a:rPr>
              <a:t>sapienza, </a:t>
            </a:r>
            <a:r>
              <a:rPr sz="900" dirty="0">
                <a:latin typeface="Verdana"/>
                <a:cs typeface="Verdana"/>
              </a:rPr>
              <a:t>età e grazia </a:t>
            </a:r>
            <a:r>
              <a:rPr sz="900" spc="-5" dirty="0">
                <a:latin typeface="Verdana"/>
                <a:cs typeface="Verdana"/>
              </a:rPr>
              <a:t>davanti </a:t>
            </a:r>
            <a:r>
              <a:rPr sz="900" dirty="0">
                <a:latin typeface="Verdana"/>
                <a:cs typeface="Verdana"/>
              </a:rPr>
              <a:t>a Dio e agli</a:t>
            </a:r>
            <a:r>
              <a:rPr sz="900" spc="-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uomini.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9495" y="967740"/>
            <a:ext cx="2098547" cy="2545079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33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544309" cy="41681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Ministero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di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Giovanni il</a:t>
            </a:r>
            <a:r>
              <a:rPr sz="1400" b="1" spc="-1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Battista</a:t>
            </a:r>
            <a:endParaRPr sz="1400">
              <a:latin typeface="Calibri"/>
              <a:cs typeface="Calibri"/>
            </a:endParaRPr>
          </a:p>
          <a:p>
            <a:pPr marL="1940560" marR="5715" algn="just">
              <a:lnSpc>
                <a:spcPct val="101499"/>
              </a:lnSpc>
              <a:spcBef>
                <a:spcPts val="685"/>
              </a:spcBef>
            </a:pPr>
            <a:r>
              <a:rPr sz="900" spc="-5" dirty="0">
                <a:latin typeface="Verdana"/>
                <a:cs typeface="Verdana"/>
              </a:rPr>
              <a:t>Nell’anno </a:t>
            </a:r>
            <a:r>
              <a:rPr sz="900" dirty="0">
                <a:latin typeface="Verdana"/>
                <a:cs typeface="Verdana"/>
              </a:rPr>
              <a:t>decimoquinto dell’impero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Tiberio Cesare, </a:t>
            </a:r>
            <a:r>
              <a:rPr sz="900" dirty="0">
                <a:latin typeface="Verdana"/>
                <a:cs typeface="Verdana"/>
              </a:rPr>
              <a:t>mentre Ponzio </a:t>
            </a:r>
            <a:r>
              <a:rPr sz="900" spc="-5" dirty="0">
                <a:latin typeface="Verdana"/>
                <a:cs typeface="Verdana"/>
              </a:rPr>
              <a:t>Pilato </a:t>
            </a:r>
            <a:r>
              <a:rPr sz="900" dirty="0">
                <a:latin typeface="Verdana"/>
                <a:cs typeface="Verdana"/>
              </a:rPr>
              <a:t>era  governatore </a:t>
            </a:r>
            <a:r>
              <a:rPr sz="900" spc="-5" dirty="0">
                <a:latin typeface="Verdana"/>
                <a:cs typeface="Verdana"/>
              </a:rPr>
              <a:t>della </a:t>
            </a:r>
            <a:r>
              <a:rPr sz="900" dirty="0">
                <a:latin typeface="Verdana"/>
                <a:cs typeface="Verdana"/>
              </a:rPr>
              <a:t>Giudea, Erode </a:t>
            </a:r>
            <a:r>
              <a:rPr sz="900" spc="-5" dirty="0">
                <a:latin typeface="Verdana"/>
                <a:cs typeface="Verdana"/>
              </a:rPr>
              <a:t>regnava </a:t>
            </a:r>
            <a:r>
              <a:rPr sz="900" dirty="0">
                <a:latin typeface="Verdana"/>
                <a:cs typeface="Verdana"/>
              </a:rPr>
              <a:t>sulla Galilea, </a:t>
            </a:r>
            <a:r>
              <a:rPr sz="900" spc="-5" dirty="0">
                <a:latin typeface="Verdana"/>
                <a:cs typeface="Verdana"/>
              </a:rPr>
              <a:t>mentre Anna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Caifa  </a:t>
            </a:r>
            <a:r>
              <a:rPr sz="900" dirty="0">
                <a:latin typeface="Verdana"/>
                <a:cs typeface="Verdana"/>
              </a:rPr>
              <a:t>erano sommi sacerdoti, </a:t>
            </a:r>
            <a:r>
              <a:rPr sz="900" spc="-10" dirty="0">
                <a:latin typeface="Verdana"/>
                <a:cs typeface="Verdana"/>
              </a:rPr>
              <a:t>in </a:t>
            </a:r>
            <a:r>
              <a:rPr sz="900" spc="-5" dirty="0">
                <a:latin typeface="Verdana"/>
                <a:cs typeface="Verdana"/>
              </a:rPr>
              <a:t>quel </a:t>
            </a:r>
            <a:r>
              <a:rPr sz="900" dirty="0">
                <a:latin typeface="Verdana"/>
                <a:cs typeface="Verdana"/>
              </a:rPr>
              <a:t>tempo la parola di Dio scese su Giovanni, il  figlio di </a:t>
            </a:r>
            <a:r>
              <a:rPr sz="900" spc="-5" dirty="0">
                <a:latin typeface="Verdana"/>
                <a:cs typeface="Verdana"/>
              </a:rPr>
              <a:t>Zaccaria, che </a:t>
            </a:r>
            <a:r>
              <a:rPr sz="900" dirty="0">
                <a:latin typeface="Verdana"/>
                <a:cs typeface="Verdana"/>
              </a:rPr>
              <a:t>era ancora </a:t>
            </a:r>
            <a:r>
              <a:rPr sz="900" spc="-5" dirty="0">
                <a:latin typeface="Verdana"/>
                <a:cs typeface="Verdana"/>
              </a:rPr>
              <a:t>nel </a:t>
            </a:r>
            <a:r>
              <a:rPr sz="900" dirty="0">
                <a:latin typeface="Verdana"/>
                <a:cs typeface="Verdana"/>
              </a:rPr>
              <a:t>deserto della</a:t>
            </a:r>
            <a:r>
              <a:rPr sz="900" spc="-1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Giudea.</a:t>
            </a:r>
            <a:endParaRPr sz="900">
              <a:latin typeface="Verdana"/>
              <a:cs typeface="Verdana"/>
            </a:endParaRPr>
          </a:p>
          <a:p>
            <a:pPr marL="1940560" marR="5080" algn="just">
              <a:lnSpc>
                <a:spcPct val="1012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Là Dio lo </a:t>
            </a:r>
            <a:r>
              <a:rPr sz="900" spc="-5" dirty="0">
                <a:latin typeface="Verdana"/>
                <a:cs typeface="Verdana"/>
              </a:rPr>
              <a:t>chiamò. Allora Giovanni </a:t>
            </a:r>
            <a:r>
              <a:rPr sz="900" dirty="0">
                <a:latin typeface="Verdana"/>
                <a:cs typeface="Verdana"/>
              </a:rPr>
              <a:t>cominciò a </a:t>
            </a:r>
            <a:r>
              <a:rPr sz="900" spc="-5" dirty="0">
                <a:latin typeface="Verdana"/>
                <a:cs typeface="Verdana"/>
              </a:rPr>
              <a:t>percorrere tutta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regione del  </a:t>
            </a:r>
            <a:r>
              <a:rPr sz="900" dirty="0">
                <a:latin typeface="Verdana"/>
                <a:cs typeface="Verdana"/>
              </a:rPr>
              <a:t>Giordano </a:t>
            </a:r>
            <a:r>
              <a:rPr sz="900" spc="-5" dirty="0">
                <a:latin typeface="Verdana"/>
                <a:cs typeface="Verdana"/>
              </a:rPr>
              <a:t>proclamando </a:t>
            </a:r>
            <a:r>
              <a:rPr sz="900" dirty="0">
                <a:latin typeface="Verdana"/>
                <a:cs typeface="Verdana"/>
              </a:rPr>
              <a:t>un battesimo di </a:t>
            </a:r>
            <a:r>
              <a:rPr sz="900" spc="-5" dirty="0">
                <a:latin typeface="Verdana"/>
                <a:cs typeface="Verdana"/>
              </a:rPr>
              <a:t>conversione </a:t>
            </a:r>
            <a:r>
              <a:rPr sz="900" dirty="0">
                <a:latin typeface="Verdana"/>
                <a:cs typeface="Verdana"/>
              </a:rPr>
              <a:t>per il </a:t>
            </a:r>
            <a:r>
              <a:rPr sz="900" spc="-5" dirty="0">
                <a:latin typeface="Verdana"/>
                <a:cs typeface="Verdana"/>
              </a:rPr>
              <a:t>perdono </a:t>
            </a:r>
            <a:r>
              <a:rPr sz="900" dirty="0">
                <a:latin typeface="Verdana"/>
                <a:cs typeface="Verdana"/>
              </a:rPr>
              <a:t>dei peccati  e diceva: «Cambiate </a:t>
            </a:r>
            <a:r>
              <a:rPr sz="900" spc="-5" dirty="0">
                <a:latin typeface="Verdana"/>
                <a:cs typeface="Verdana"/>
              </a:rPr>
              <a:t>vita, </a:t>
            </a:r>
            <a:r>
              <a:rPr sz="900" dirty="0">
                <a:latin typeface="Verdana"/>
                <a:cs typeface="Verdana"/>
              </a:rPr>
              <a:t>convertitevi, fatevi </a:t>
            </a:r>
            <a:r>
              <a:rPr sz="900" spc="-5" dirty="0">
                <a:latin typeface="Verdana"/>
                <a:cs typeface="Verdana"/>
              </a:rPr>
              <a:t>battezzare, </a:t>
            </a:r>
            <a:r>
              <a:rPr sz="900" dirty="0">
                <a:latin typeface="Verdana"/>
                <a:cs typeface="Verdana"/>
              </a:rPr>
              <a:t>e Dio </a:t>
            </a:r>
            <a:r>
              <a:rPr sz="900" spc="-5" dirty="0">
                <a:latin typeface="Verdana"/>
                <a:cs typeface="Verdana"/>
              </a:rPr>
              <a:t>perdonerà </a:t>
            </a:r>
            <a:r>
              <a:rPr sz="900" dirty="0">
                <a:latin typeface="Verdana"/>
                <a:cs typeface="Verdana"/>
              </a:rPr>
              <a:t>i  vostri peccati, perché il </a:t>
            </a:r>
            <a:r>
              <a:rPr sz="900" spc="-5" dirty="0">
                <a:latin typeface="Verdana"/>
                <a:cs typeface="Verdana"/>
              </a:rPr>
              <a:t>regno </a:t>
            </a:r>
            <a:r>
              <a:rPr sz="900" dirty="0">
                <a:latin typeface="Verdana"/>
                <a:cs typeface="Verdana"/>
              </a:rPr>
              <a:t>dei </a:t>
            </a:r>
            <a:r>
              <a:rPr sz="900" spc="-5" dirty="0">
                <a:latin typeface="Verdana"/>
                <a:cs typeface="Verdana"/>
              </a:rPr>
              <a:t>cieli </a:t>
            </a:r>
            <a:r>
              <a:rPr sz="900" dirty="0">
                <a:latin typeface="Verdana"/>
                <a:cs typeface="Verdana"/>
              </a:rPr>
              <a:t>è vicino!». La gente </a:t>
            </a:r>
            <a:r>
              <a:rPr sz="900" spc="-5" dirty="0">
                <a:latin typeface="Verdana"/>
                <a:cs typeface="Verdana"/>
              </a:rPr>
              <a:t>accorreva </a:t>
            </a:r>
            <a:r>
              <a:rPr sz="900" dirty="0">
                <a:latin typeface="Verdana"/>
                <a:cs typeface="Verdana"/>
              </a:rPr>
              <a:t>a lui:  </a:t>
            </a:r>
            <a:r>
              <a:rPr sz="900" spc="-5" dirty="0">
                <a:latin typeface="Verdana"/>
                <a:cs typeface="Verdana"/>
              </a:rPr>
              <a:t>venivano </a:t>
            </a:r>
            <a:r>
              <a:rPr sz="900" dirty="0">
                <a:latin typeface="Verdana"/>
                <a:cs typeface="Verdana"/>
              </a:rPr>
              <a:t>da Gerusalemme e da tutta la </a:t>
            </a:r>
            <a:r>
              <a:rPr sz="900" spc="-5" dirty="0">
                <a:latin typeface="Verdana"/>
                <a:cs typeface="Verdana"/>
              </a:rPr>
              <a:t>regione </a:t>
            </a:r>
            <a:r>
              <a:rPr sz="900" dirty="0">
                <a:latin typeface="Verdana"/>
                <a:cs typeface="Verdana"/>
              </a:rPr>
              <a:t>della Giudea, </a:t>
            </a:r>
            <a:r>
              <a:rPr sz="900" spc="-5" dirty="0">
                <a:latin typeface="Verdana"/>
                <a:cs typeface="Verdana"/>
              </a:rPr>
              <a:t>confessavano  pubblicamente </a:t>
            </a:r>
            <a:r>
              <a:rPr sz="900" dirty="0">
                <a:latin typeface="Verdana"/>
                <a:cs typeface="Verdana"/>
              </a:rPr>
              <a:t>i loro peccati ed </a:t>
            </a:r>
            <a:r>
              <a:rPr sz="900" spc="-5" dirty="0">
                <a:latin typeface="Verdana"/>
                <a:cs typeface="Verdana"/>
              </a:rPr>
              <a:t>egli </a:t>
            </a:r>
            <a:r>
              <a:rPr sz="900" dirty="0">
                <a:latin typeface="Verdana"/>
                <a:cs typeface="Verdana"/>
              </a:rPr>
              <a:t>li </a:t>
            </a:r>
            <a:r>
              <a:rPr sz="900" spc="-5" dirty="0">
                <a:latin typeface="Verdana"/>
                <a:cs typeface="Verdana"/>
              </a:rPr>
              <a:t>battezzava </a:t>
            </a:r>
            <a:r>
              <a:rPr sz="900" dirty="0">
                <a:latin typeface="Verdana"/>
                <a:cs typeface="Verdana"/>
              </a:rPr>
              <a:t>nel fiume Giordano. E allora,  poiché il popolo era in attesa, tutti si </a:t>
            </a:r>
            <a:r>
              <a:rPr sz="900" spc="-5" dirty="0">
                <a:latin typeface="Verdana"/>
                <a:cs typeface="Verdana"/>
              </a:rPr>
              <a:t>domandavano </a:t>
            </a:r>
            <a:r>
              <a:rPr sz="900" dirty="0">
                <a:latin typeface="Verdana"/>
                <a:cs typeface="Verdana"/>
              </a:rPr>
              <a:t>in cuor loro: «Chissà, forse  </a:t>
            </a:r>
            <a:r>
              <a:rPr sz="900" spc="-5" dirty="0">
                <a:latin typeface="Verdana"/>
                <a:cs typeface="Verdana"/>
              </a:rPr>
              <a:t>Giovanni </a:t>
            </a:r>
            <a:r>
              <a:rPr sz="900" dirty="0">
                <a:latin typeface="Verdana"/>
                <a:cs typeface="Verdana"/>
              </a:rPr>
              <a:t>è il</a:t>
            </a:r>
            <a:r>
              <a:rPr sz="900" spc="-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Messia!».</a:t>
            </a:r>
            <a:endParaRPr sz="900">
              <a:latin typeface="Verdana"/>
              <a:cs typeface="Verdana"/>
            </a:endParaRPr>
          </a:p>
          <a:p>
            <a:pPr marL="1940560" marR="5080" algn="just">
              <a:lnSpc>
                <a:spcPct val="101400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Le autorità ebraiche </a:t>
            </a:r>
            <a:r>
              <a:rPr sz="900" spc="-5" dirty="0">
                <a:latin typeface="Verdana"/>
                <a:cs typeface="Verdana"/>
              </a:rPr>
              <a:t>inviarono </a:t>
            </a:r>
            <a:r>
              <a:rPr sz="900" dirty="0">
                <a:latin typeface="Verdana"/>
                <a:cs typeface="Verdana"/>
              </a:rPr>
              <a:t>da Gerusalemme sacerdoti e addetti al </a:t>
            </a:r>
            <a:r>
              <a:rPr sz="900" spc="-5" dirty="0">
                <a:latin typeface="Verdana"/>
                <a:cs typeface="Verdana"/>
              </a:rPr>
              <a:t>culto </a:t>
            </a:r>
            <a:r>
              <a:rPr sz="900" dirty="0">
                <a:latin typeface="Verdana"/>
                <a:cs typeface="Verdana"/>
              </a:rPr>
              <a:t>del  Tempio, per interrogarlo. Quelli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interrogavano </a:t>
            </a:r>
            <a:r>
              <a:rPr sz="900" spc="-5" dirty="0">
                <a:latin typeface="Verdana"/>
                <a:cs typeface="Verdana"/>
              </a:rPr>
              <a:t>Giovanni appartenevano </a:t>
            </a:r>
            <a:r>
              <a:rPr sz="900" dirty="0">
                <a:latin typeface="Verdana"/>
                <a:cs typeface="Verdana"/>
              </a:rPr>
              <a:t>al  gruppo </a:t>
            </a:r>
            <a:r>
              <a:rPr sz="900" spc="-5" dirty="0">
                <a:latin typeface="Verdana"/>
                <a:cs typeface="Verdana"/>
              </a:rPr>
              <a:t>dei </a:t>
            </a:r>
            <a:r>
              <a:rPr sz="900" dirty="0">
                <a:latin typeface="Verdana"/>
                <a:cs typeface="Verdana"/>
              </a:rPr>
              <a:t>farisei, e gli </a:t>
            </a:r>
            <a:r>
              <a:rPr sz="900" spc="-5" dirty="0">
                <a:latin typeface="Verdana"/>
                <a:cs typeface="Verdana"/>
              </a:rPr>
              <a:t>dissero: </a:t>
            </a:r>
            <a:r>
              <a:rPr sz="900" dirty="0">
                <a:latin typeface="Verdana"/>
                <a:cs typeface="Verdana"/>
              </a:rPr>
              <a:t>«Noi </a:t>
            </a:r>
            <a:r>
              <a:rPr sz="900" spc="-5" dirty="0">
                <a:latin typeface="Verdana"/>
                <a:cs typeface="Verdana"/>
              </a:rPr>
              <a:t>dobbiamo </a:t>
            </a:r>
            <a:r>
              <a:rPr sz="900" dirty="0">
                <a:latin typeface="Verdana"/>
                <a:cs typeface="Verdana"/>
              </a:rPr>
              <a:t>dare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risposta a coloro </a:t>
            </a:r>
            <a:r>
              <a:rPr sz="900" spc="-5" dirty="0">
                <a:latin typeface="Verdana"/>
                <a:cs typeface="Verdana"/>
              </a:rPr>
              <a:t>che  </a:t>
            </a:r>
            <a:r>
              <a:rPr sz="900" dirty="0">
                <a:latin typeface="Verdana"/>
                <a:cs typeface="Verdana"/>
              </a:rPr>
              <a:t>ci </a:t>
            </a:r>
            <a:r>
              <a:rPr sz="900" spc="-10" dirty="0">
                <a:latin typeface="Verdana"/>
                <a:cs typeface="Verdana"/>
              </a:rPr>
              <a:t>hanno </a:t>
            </a:r>
            <a:r>
              <a:rPr sz="900" dirty="0">
                <a:latin typeface="Verdana"/>
                <a:cs typeface="Verdana"/>
              </a:rPr>
              <a:t>mandato. Chi sei tu?». Giovanni dichiarò </a:t>
            </a:r>
            <a:r>
              <a:rPr sz="900" spc="-5" dirty="0">
                <a:latin typeface="Verdana"/>
                <a:cs typeface="Verdana"/>
              </a:rPr>
              <a:t>senza </a:t>
            </a:r>
            <a:r>
              <a:rPr sz="900" dirty="0">
                <a:latin typeface="Verdana"/>
                <a:cs typeface="Verdana"/>
              </a:rPr>
              <a:t>esitazione: </a:t>
            </a:r>
            <a:r>
              <a:rPr sz="900" spc="-5" dirty="0">
                <a:latin typeface="Verdana"/>
                <a:cs typeface="Verdana"/>
              </a:rPr>
              <a:t>«Io </a:t>
            </a:r>
            <a:r>
              <a:rPr sz="900" dirty="0">
                <a:latin typeface="Verdana"/>
                <a:cs typeface="Verdana"/>
              </a:rPr>
              <a:t>non  sono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il</a:t>
            </a:r>
            <a:r>
              <a:rPr sz="900" spc="8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Messia».</a:t>
            </a:r>
            <a:r>
              <a:rPr sz="900" spc="1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Allora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gli</a:t>
            </a:r>
            <a:r>
              <a:rPr sz="900" spc="6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chiesero:</a:t>
            </a:r>
            <a:r>
              <a:rPr sz="900" spc="6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«Chi</a:t>
            </a:r>
            <a:r>
              <a:rPr sz="900" spc="7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sei,</a:t>
            </a:r>
            <a:r>
              <a:rPr sz="900" spc="6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allora?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Sei</a:t>
            </a:r>
            <a:r>
              <a:rPr sz="900" spc="8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forse</a:t>
            </a:r>
            <a:r>
              <a:rPr sz="900" spc="7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Elia»?</a:t>
            </a:r>
            <a:r>
              <a:rPr sz="900" spc="6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Rispose:</a:t>
            </a:r>
            <a:endParaRPr sz="900">
              <a:latin typeface="Verdana"/>
              <a:cs typeface="Verdana"/>
            </a:endParaRPr>
          </a:p>
          <a:p>
            <a:pPr marL="48895" marR="5715" algn="just">
              <a:lnSpc>
                <a:spcPct val="101099"/>
              </a:lnSpc>
            </a:pPr>
            <a:r>
              <a:rPr sz="900" dirty="0">
                <a:latin typeface="Verdana"/>
                <a:cs typeface="Verdana"/>
              </a:rPr>
              <a:t>«Non lo sono». Quelli insistettero: « </a:t>
            </a:r>
            <a:r>
              <a:rPr sz="900" spc="-5" dirty="0">
                <a:latin typeface="Verdana"/>
                <a:cs typeface="Verdana"/>
              </a:rPr>
              <a:t>Sei </a:t>
            </a:r>
            <a:r>
              <a:rPr sz="900" dirty="0">
                <a:latin typeface="Verdana"/>
                <a:cs typeface="Verdana"/>
              </a:rPr>
              <a:t>tu </a:t>
            </a:r>
            <a:r>
              <a:rPr sz="900" spc="-1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profeta»? </a:t>
            </a:r>
            <a:r>
              <a:rPr sz="900" dirty="0">
                <a:latin typeface="Verdana"/>
                <a:cs typeface="Verdana"/>
              </a:rPr>
              <a:t>Rispose: «No». Alla </a:t>
            </a:r>
            <a:r>
              <a:rPr sz="900" spc="-5" dirty="0">
                <a:latin typeface="Verdana"/>
                <a:cs typeface="Verdana"/>
              </a:rPr>
              <a:t>fine </a:t>
            </a:r>
            <a:r>
              <a:rPr sz="900" dirty="0">
                <a:latin typeface="Verdana"/>
                <a:cs typeface="Verdana"/>
              </a:rPr>
              <a:t>gli </a:t>
            </a:r>
            <a:r>
              <a:rPr sz="900" spc="-5" dirty="0">
                <a:latin typeface="Verdana"/>
                <a:cs typeface="Verdana"/>
              </a:rPr>
              <a:t>chiesero: «Chi </a:t>
            </a:r>
            <a:r>
              <a:rPr sz="900" dirty="0">
                <a:latin typeface="Verdana"/>
                <a:cs typeface="Verdana"/>
              </a:rPr>
              <a:t>sei, </a:t>
            </a:r>
            <a:r>
              <a:rPr sz="900" spc="-5" dirty="0">
                <a:latin typeface="Verdana"/>
                <a:cs typeface="Verdana"/>
              </a:rPr>
              <a:t>dunque?  Che </a:t>
            </a:r>
            <a:r>
              <a:rPr sz="900" dirty="0">
                <a:latin typeface="Verdana"/>
                <a:cs typeface="Verdana"/>
              </a:rPr>
              <a:t>cosa dici di te stesso?». Allora </a:t>
            </a:r>
            <a:r>
              <a:rPr sz="900" spc="-5" dirty="0">
                <a:latin typeface="Verdana"/>
                <a:cs typeface="Verdana"/>
              </a:rPr>
              <a:t>Giovanni </a:t>
            </a:r>
            <a:r>
              <a:rPr sz="900" dirty="0">
                <a:latin typeface="Verdana"/>
                <a:cs typeface="Verdana"/>
              </a:rPr>
              <a:t>disse: </a:t>
            </a:r>
            <a:r>
              <a:rPr sz="900" i="1" dirty="0">
                <a:latin typeface="Verdana"/>
                <a:cs typeface="Verdana"/>
              </a:rPr>
              <a:t>«Io sono voce di </a:t>
            </a:r>
            <a:r>
              <a:rPr sz="900" i="1" spc="-5" dirty="0">
                <a:latin typeface="Verdana"/>
                <a:cs typeface="Verdana"/>
              </a:rPr>
              <a:t>uno </a:t>
            </a:r>
            <a:r>
              <a:rPr sz="900" i="1" dirty="0">
                <a:latin typeface="Verdana"/>
                <a:cs typeface="Verdana"/>
              </a:rPr>
              <a:t>che grida </a:t>
            </a:r>
            <a:r>
              <a:rPr sz="900" i="1" spc="-5" dirty="0">
                <a:latin typeface="Verdana"/>
                <a:cs typeface="Verdana"/>
              </a:rPr>
              <a:t>nel </a:t>
            </a:r>
            <a:r>
              <a:rPr sz="900" i="1" dirty="0">
                <a:latin typeface="Verdana"/>
                <a:cs typeface="Verdana"/>
              </a:rPr>
              <a:t>deserto: Preparate la </a:t>
            </a:r>
            <a:r>
              <a:rPr sz="900" i="1" spc="-5" dirty="0">
                <a:latin typeface="Verdana"/>
                <a:cs typeface="Verdana"/>
              </a:rPr>
              <a:t>via  </a:t>
            </a:r>
            <a:r>
              <a:rPr sz="900" i="1" dirty="0">
                <a:latin typeface="Verdana"/>
                <a:cs typeface="Verdana"/>
              </a:rPr>
              <a:t>del </a:t>
            </a:r>
            <a:r>
              <a:rPr sz="900" i="1" spc="-5" dirty="0">
                <a:latin typeface="Verdana"/>
                <a:cs typeface="Verdana"/>
              </a:rPr>
              <a:t>Signore»</a:t>
            </a:r>
            <a:r>
              <a:rPr sz="900" spc="-5" dirty="0">
                <a:latin typeface="Verdana"/>
                <a:cs typeface="Verdana"/>
              </a:rPr>
              <a:t>, </a:t>
            </a:r>
            <a:r>
              <a:rPr sz="900" dirty="0">
                <a:latin typeface="Verdana"/>
                <a:cs typeface="Verdana"/>
              </a:rPr>
              <a:t>come disse il profeta </a:t>
            </a:r>
            <a:r>
              <a:rPr sz="900" spc="-5" dirty="0">
                <a:latin typeface="Verdana"/>
                <a:cs typeface="Verdana"/>
              </a:rPr>
              <a:t>Isaia. </a:t>
            </a:r>
            <a:r>
              <a:rPr sz="900" dirty="0">
                <a:latin typeface="Verdana"/>
                <a:cs typeface="Verdana"/>
              </a:rPr>
              <a:t>Gli </a:t>
            </a:r>
            <a:r>
              <a:rPr sz="900" spc="-5" dirty="0">
                <a:latin typeface="Verdana"/>
                <a:cs typeface="Verdana"/>
              </a:rPr>
              <a:t>domandarono ancora: «Perché dunque </a:t>
            </a:r>
            <a:r>
              <a:rPr sz="900" dirty="0">
                <a:latin typeface="Verdana"/>
                <a:cs typeface="Verdana"/>
              </a:rPr>
              <a:t>battezzi se tu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sei il  Cristo, </a:t>
            </a:r>
            <a:r>
              <a:rPr sz="900" spc="-10" dirty="0">
                <a:latin typeface="Verdana"/>
                <a:cs typeface="Verdana"/>
              </a:rPr>
              <a:t>né </a:t>
            </a:r>
            <a:r>
              <a:rPr sz="900" spc="-5" dirty="0">
                <a:latin typeface="Verdana"/>
                <a:cs typeface="Verdana"/>
              </a:rPr>
              <a:t>Elia, </a:t>
            </a:r>
            <a:r>
              <a:rPr sz="900" dirty="0">
                <a:latin typeface="Verdana"/>
                <a:cs typeface="Verdana"/>
              </a:rPr>
              <a:t>né il</a:t>
            </a:r>
            <a:r>
              <a:rPr sz="900" spc="-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profeta?».</a:t>
            </a:r>
            <a:endParaRPr sz="900">
              <a:latin typeface="Verdana"/>
              <a:cs typeface="Verdana"/>
            </a:endParaRPr>
          </a:p>
          <a:p>
            <a:pPr marL="48895" marR="5080" algn="just">
              <a:lnSpc>
                <a:spcPct val="101400"/>
              </a:lnSpc>
              <a:spcBef>
                <a:spcPts val="595"/>
              </a:spcBef>
            </a:pPr>
            <a:r>
              <a:rPr sz="900" spc="-5" dirty="0">
                <a:latin typeface="Verdana"/>
                <a:cs typeface="Verdana"/>
              </a:rPr>
              <a:t>Giovanni </a:t>
            </a:r>
            <a:r>
              <a:rPr sz="900" dirty="0">
                <a:latin typeface="Verdana"/>
                <a:cs typeface="Verdana"/>
              </a:rPr>
              <a:t>rispose loro: </a:t>
            </a:r>
            <a:r>
              <a:rPr sz="900" spc="-5" dirty="0">
                <a:latin typeface="Verdana"/>
                <a:cs typeface="Verdana"/>
              </a:rPr>
              <a:t>«Io </a:t>
            </a:r>
            <a:r>
              <a:rPr sz="900" dirty="0">
                <a:latin typeface="Verdana"/>
                <a:cs typeface="Verdana"/>
              </a:rPr>
              <a:t>battezzo con </a:t>
            </a:r>
            <a:r>
              <a:rPr sz="900" spc="-5" dirty="0">
                <a:latin typeface="Verdana"/>
                <a:cs typeface="Verdana"/>
              </a:rPr>
              <a:t>acqua, </a:t>
            </a:r>
            <a:r>
              <a:rPr sz="900" dirty="0">
                <a:latin typeface="Verdana"/>
                <a:cs typeface="Verdana"/>
              </a:rPr>
              <a:t>ma in </a:t>
            </a:r>
            <a:r>
              <a:rPr sz="900" spc="-5" dirty="0">
                <a:latin typeface="Verdana"/>
                <a:cs typeface="Verdana"/>
              </a:rPr>
              <a:t>mezzo </a:t>
            </a:r>
            <a:r>
              <a:rPr sz="900" dirty="0">
                <a:latin typeface="Verdana"/>
                <a:cs typeface="Verdana"/>
              </a:rPr>
              <a:t>a voi sta uno che voi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conoscete, uno che viene  dopo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dirty="0">
                <a:latin typeface="Verdana"/>
                <a:cs typeface="Verdana"/>
              </a:rPr>
              <a:t>me, ma mi è passato </a:t>
            </a:r>
            <a:r>
              <a:rPr sz="900" spc="-5" dirty="0">
                <a:latin typeface="Verdana"/>
                <a:cs typeface="Verdana"/>
              </a:rPr>
              <a:t>avanti </a:t>
            </a:r>
            <a:r>
              <a:rPr sz="900" dirty="0">
                <a:latin typeface="Verdana"/>
                <a:cs typeface="Verdana"/>
              </a:rPr>
              <a:t>perché esisteva già prima di me, al quale io non sono degno di sciogliere il  </a:t>
            </a:r>
            <a:r>
              <a:rPr sz="900" spc="-5" dirty="0">
                <a:latin typeface="Verdana"/>
                <a:cs typeface="Verdana"/>
              </a:rPr>
              <a:t>legaccio del sandalo. Anch’io </a:t>
            </a:r>
            <a:r>
              <a:rPr sz="900" dirty="0">
                <a:latin typeface="Verdana"/>
                <a:cs typeface="Verdana"/>
              </a:rPr>
              <a:t>non lo </a:t>
            </a:r>
            <a:r>
              <a:rPr sz="900" spc="-5" dirty="0">
                <a:latin typeface="Verdana"/>
                <a:cs typeface="Verdana"/>
              </a:rPr>
              <a:t>conoscevo, tuttavia </a:t>
            </a:r>
            <a:r>
              <a:rPr sz="900" dirty="0">
                <a:latin typeface="Verdana"/>
                <a:cs typeface="Verdana"/>
              </a:rPr>
              <a:t>Dio </a:t>
            </a:r>
            <a:r>
              <a:rPr sz="900" spc="-10" dirty="0">
                <a:latin typeface="Verdana"/>
                <a:cs typeface="Verdana"/>
              </a:rPr>
              <a:t>mi </a:t>
            </a:r>
            <a:r>
              <a:rPr sz="900" dirty="0">
                <a:latin typeface="Verdana"/>
                <a:cs typeface="Verdana"/>
              </a:rPr>
              <a:t>ha mandato a </a:t>
            </a:r>
            <a:r>
              <a:rPr sz="900" spc="-5" dirty="0">
                <a:latin typeface="Verdana"/>
                <a:cs typeface="Verdana"/>
              </a:rPr>
              <a:t>battezzare </a:t>
            </a:r>
            <a:r>
              <a:rPr sz="900" dirty="0">
                <a:latin typeface="Verdana"/>
                <a:cs typeface="Verdana"/>
              </a:rPr>
              <a:t>con </a:t>
            </a:r>
            <a:r>
              <a:rPr sz="900" spc="-5" dirty="0">
                <a:latin typeface="Verdana"/>
                <a:cs typeface="Verdana"/>
              </a:rPr>
              <a:t>acqua, </a:t>
            </a:r>
            <a:r>
              <a:rPr sz="900" dirty="0">
                <a:latin typeface="Verdana"/>
                <a:cs typeface="Verdana"/>
              </a:rPr>
              <a:t>per </a:t>
            </a:r>
            <a:r>
              <a:rPr sz="900" spc="-5" dirty="0">
                <a:latin typeface="Verdana"/>
                <a:cs typeface="Verdana"/>
              </a:rPr>
              <a:t>farlo  conoscere </a:t>
            </a:r>
            <a:r>
              <a:rPr sz="900" dirty="0">
                <a:latin typeface="Verdana"/>
                <a:cs typeface="Verdana"/>
              </a:rPr>
              <a:t>al popolo di </a:t>
            </a:r>
            <a:r>
              <a:rPr sz="900" spc="-5" dirty="0">
                <a:latin typeface="Verdana"/>
                <a:cs typeface="Verdana"/>
              </a:rPr>
              <a:t>Israele </a:t>
            </a:r>
            <a:r>
              <a:rPr sz="900" dirty="0">
                <a:latin typeface="Verdana"/>
                <a:cs typeface="Verdana"/>
              </a:rPr>
              <a:t>e per spingervi a </a:t>
            </a:r>
            <a:r>
              <a:rPr sz="900" spc="-5" dirty="0">
                <a:latin typeface="Verdana"/>
                <a:cs typeface="Verdana"/>
              </a:rPr>
              <a:t>cambiar </a:t>
            </a:r>
            <a:r>
              <a:rPr sz="900" dirty="0">
                <a:latin typeface="Verdana"/>
                <a:cs typeface="Verdana"/>
              </a:rPr>
              <a:t>vita; ma lui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battezzerà con lo Spirito Santo e il </a:t>
            </a:r>
            <a:r>
              <a:rPr sz="900" spc="-5" dirty="0">
                <a:latin typeface="Verdana"/>
                <a:cs typeface="Verdana"/>
              </a:rPr>
              <a:t>fuoco.  </a:t>
            </a:r>
            <a:r>
              <a:rPr sz="900" dirty="0">
                <a:latin typeface="Verdana"/>
                <a:cs typeface="Verdana"/>
              </a:rPr>
              <a:t>Egli</a:t>
            </a:r>
            <a:r>
              <a:rPr sz="900" spc="8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tiene</a:t>
            </a:r>
            <a:r>
              <a:rPr sz="900" spc="7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in</a:t>
            </a:r>
            <a:r>
              <a:rPr sz="900" spc="7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mano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il</a:t>
            </a:r>
            <a:r>
              <a:rPr sz="900" spc="8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ventilabro</a:t>
            </a:r>
            <a:r>
              <a:rPr sz="900" spc="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per</a:t>
            </a:r>
            <a:r>
              <a:rPr sz="900" spc="8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ripulire</a:t>
            </a:r>
            <a:r>
              <a:rPr sz="900" spc="7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la</a:t>
            </a:r>
            <a:r>
              <a:rPr sz="900" spc="8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sua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aia</a:t>
            </a:r>
            <a:r>
              <a:rPr sz="900" spc="8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</a:t>
            </a:r>
            <a:r>
              <a:rPr sz="900" spc="7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per</a:t>
            </a:r>
            <a:r>
              <a:rPr sz="900" spc="8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separare</a:t>
            </a:r>
            <a:r>
              <a:rPr sz="900" spc="7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il</a:t>
            </a:r>
            <a:r>
              <a:rPr sz="900" spc="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grano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dalla</a:t>
            </a:r>
            <a:r>
              <a:rPr sz="900" spc="8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paglia.</a:t>
            </a:r>
            <a:r>
              <a:rPr sz="900" spc="7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Raccoglierà</a:t>
            </a:r>
            <a:r>
              <a:rPr sz="900" spc="8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il</a:t>
            </a:r>
            <a:r>
              <a:rPr sz="900" spc="6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grano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5591" y="938783"/>
            <a:ext cx="1799844" cy="2296667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34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64895" y="555741"/>
            <a:ext cx="6507480" cy="316992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045335" marR="7620" algn="just">
              <a:lnSpc>
                <a:spcPct val="101099"/>
              </a:lnSpc>
              <a:spcBef>
                <a:spcPts val="85"/>
              </a:spcBef>
            </a:pPr>
            <a:r>
              <a:rPr sz="900" spc="-5" dirty="0">
                <a:latin typeface="Verdana"/>
                <a:cs typeface="Verdana"/>
              </a:rPr>
              <a:t>nel </a:t>
            </a:r>
            <a:r>
              <a:rPr sz="900" dirty="0">
                <a:latin typeface="Verdana"/>
                <a:cs typeface="Verdana"/>
              </a:rPr>
              <a:t>suo granaio, ma </a:t>
            </a:r>
            <a:r>
              <a:rPr sz="900" spc="-5" dirty="0">
                <a:latin typeface="Verdana"/>
                <a:cs typeface="Verdana"/>
              </a:rPr>
              <a:t>brucerà </a:t>
            </a:r>
            <a:r>
              <a:rPr sz="900" dirty="0">
                <a:latin typeface="Verdana"/>
                <a:cs typeface="Verdana"/>
              </a:rPr>
              <a:t>la paglia con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spc="-5" dirty="0">
                <a:latin typeface="Verdana"/>
                <a:cs typeface="Verdana"/>
              </a:rPr>
              <a:t>fuoco </a:t>
            </a:r>
            <a:r>
              <a:rPr sz="900" dirty="0">
                <a:latin typeface="Verdana"/>
                <a:cs typeface="Verdana"/>
              </a:rPr>
              <a:t>inestinguibile.» Le </a:t>
            </a:r>
            <a:r>
              <a:rPr sz="900" spc="-5" dirty="0">
                <a:latin typeface="Verdana"/>
                <a:cs typeface="Verdana"/>
              </a:rPr>
              <a:t>folle </a:t>
            </a:r>
            <a:r>
              <a:rPr sz="900" spc="-10" dirty="0">
                <a:latin typeface="Verdana"/>
                <a:cs typeface="Verdana"/>
              </a:rPr>
              <a:t>lo  </a:t>
            </a:r>
            <a:r>
              <a:rPr sz="900" dirty="0">
                <a:latin typeface="Verdana"/>
                <a:cs typeface="Verdana"/>
              </a:rPr>
              <a:t>interrogavano: </a:t>
            </a:r>
            <a:r>
              <a:rPr sz="900" spc="-5" dirty="0">
                <a:latin typeface="Verdana"/>
                <a:cs typeface="Verdana"/>
              </a:rPr>
              <a:t>«Che </a:t>
            </a:r>
            <a:r>
              <a:rPr sz="900" dirty="0">
                <a:latin typeface="Verdana"/>
                <a:cs typeface="Verdana"/>
              </a:rPr>
              <a:t>cosa dobbiamo</a:t>
            </a:r>
            <a:r>
              <a:rPr sz="900" spc="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fare?».</a:t>
            </a:r>
            <a:endParaRPr sz="900">
              <a:latin typeface="Verdana"/>
              <a:cs typeface="Verdana"/>
            </a:endParaRPr>
          </a:p>
          <a:p>
            <a:pPr marL="2045335" marR="6985" algn="just">
              <a:lnSpc>
                <a:spcPct val="101299"/>
              </a:lnSpc>
              <a:spcBef>
                <a:spcPts val="600"/>
              </a:spcBef>
            </a:pPr>
            <a:r>
              <a:rPr sz="900" spc="-5" dirty="0">
                <a:latin typeface="Verdana"/>
                <a:cs typeface="Verdana"/>
              </a:rPr>
              <a:t>Giovanni </a:t>
            </a:r>
            <a:r>
              <a:rPr sz="900" dirty="0">
                <a:latin typeface="Verdana"/>
                <a:cs typeface="Verdana"/>
              </a:rPr>
              <a:t>rispondeva: «Chi possiede due </a:t>
            </a:r>
            <a:r>
              <a:rPr sz="900" spc="-5" dirty="0">
                <a:latin typeface="Verdana"/>
                <a:cs typeface="Verdana"/>
              </a:rPr>
              <a:t>tuniche, </a:t>
            </a:r>
            <a:r>
              <a:rPr sz="900" spc="-10" dirty="0">
                <a:latin typeface="Verdana"/>
                <a:cs typeface="Verdana"/>
              </a:rPr>
              <a:t>ne </a:t>
            </a:r>
            <a:r>
              <a:rPr sz="900" dirty="0">
                <a:latin typeface="Verdana"/>
                <a:cs typeface="Verdana"/>
              </a:rPr>
              <a:t>dia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a chi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ne </a:t>
            </a:r>
            <a:r>
              <a:rPr sz="900" spc="-5" dirty="0">
                <a:latin typeface="Verdana"/>
                <a:cs typeface="Verdana"/>
              </a:rPr>
              <a:t>ha; 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chi </a:t>
            </a:r>
            <a:r>
              <a:rPr sz="900" dirty="0">
                <a:latin typeface="Verdana"/>
                <a:cs typeface="Verdana"/>
              </a:rPr>
              <a:t>ha da mangiare, lo distribuisca agli </a:t>
            </a:r>
            <a:r>
              <a:rPr sz="900" spc="-5" dirty="0">
                <a:latin typeface="Verdana"/>
                <a:cs typeface="Verdana"/>
              </a:rPr>
              <a:t>altri». Anche </a:t>
            </a:r>
            <a:r>
              <a:rPr sz="900" dirty="0">
                <a:latin typeface="Verdana"/>
                <a:cs typeface="Verdana"/>
              </a:rPr>
              <a:t>alcuni agenti delle  tasse </a:t>
            </a:r>
            <a:r>
              <a:rPr sz="900" spc="-5" dirty="0">
                <a:latin typeface="Verdana"/>
                <a:cs typeface="Verdana"/>
              </a:rPr>
              <a:t>vennero </a:t>
            </a:r>
            <a:r>
              <a:rPr sz="900" dirty="0">
                <a:latin typeface="Verdana"/>
                <a:cs typeface="Verdana"/>
              </a:rPr>
              <a:t>per </a:t>
            </a:r>
            <a:r>
              <a:rPr sz="900" spc="-5" dirty="0">
                <a:latin typeface="Verdana"/>
                <a:cs typeface="Verdana"/>
              </a:rPr>
              <a:t>farsi </a:t>
            </a:r>
            <a:r>
              <a:rPr sz="900" dirty="0">
                <a:latin typeface="Verdana"/>
                <a:cs typeface="Verdana"/>
              </a:rPr>
              <a:t>battezzare. Gli </a:t>
            </a:r>
            <a:r>
              <a:rPr sz="900" spc="-5" dirty="0">
                <a:latin typeface="Verdana"/>
                <a:cs typeface="Verdana"/>
              </a:rPr>
              <a:t>domandarono: </a:t>
            </a:r>
            <a:r>
              <a:rPr sz="900" dirty="0">
                <a:latin typeface="Verdana"/>
                <a:cs typeface="Verdana"/>
              </a:rPr>
              <a:t>«Maestro, noi </a:t>
            </a:r>
            <a:r>
              <a:rPr sz="900" spc="-5" dirty="0">
                <a:latin typeface="Verdana"/>
                <a:cs typeface="Verdana"/>
              </a:rPr>
              <a:t>che  </a:t>
            </a:r>
            <a:r>
              <a:rPr sz="900" dirty="0">
                <a:latin typeface="Verdana"/>
                <a:cs typeface="Verdana"/>
              </a:rPr>
              <a:t>dobbiamo </a:t>
            </a:r>
            <a:r>
              <a:rPr sz="900" spc="-5" dirty="0">
                <a:latin typeface="Verdana"/>
                <a:cs typeface="Verdana"/>
              </a:rPr>
              <a:t>fare?». </a:t>
            </a:r>
            <a:r>
              <a:rPr sz="900" dirty="0">
                <a:latin typeface="Verdana"/>
                <a:cs typeface="Verdana"/>
              </a:rPr>
              <a:t>Giovanni rispose: «Non esigete </a:t>
            </a:r>
            <a:r>
              <a:rPr sz="900" spc="-5" dirty="0">
                <a:latin typeface="Verdana"/>
                <a:cs typeface="Verdana"/>
              </a:rPr>
              <a:t>nulla </a:t>
            </a:r>
            <a:r>
              <a:rPr sz="900" dirty="0">
                <a:latin typeface="Verdana"/>
                <a:cs typeface="Verdana"/>
              </a:rPr>
              <a:t>di più di quanto è  stabilito </a:t>
            </a:r>
            <a:r>
              <a:rPr sz="900" spc="-5" dirty="0">
                <a:latin typeface="Verdana"/>
                <a:cs typeface="Verdana"/>
              </a:rPr>
              <a:t>dalla Legge». </a:t>
            </a:r>
            <a:r>
              <a:rPr sz="900" dirty="0">
                <a:latin typeface="Verdana"/>
                <a:cs typeface="Verdana"/>
              </a:rPr>
              <a:t>Lo interrogavano </a:t>
            </a:r>
            <a:r>
              <a:rPr sz="900" spc="-5" dirty="0">
                <a:latin typeface="Verdana"/>
                <a:cs typeface="Verdana"/>
              </a:rPr>
              <a:t>anche alcuni </a:t>
            </a:r>
            <a:r>
              <a:rPr sz="900" dirty="0">
                <a:latin typeface="Verdana"/>
                <a:cs typeface="Verdana"/>
              </a:rPr>
              <a:t>soldati: «E noi </a:t>
            </a:r>
            <a:r>
              <a:rPr sz="900" spc="-5" dirty="0">
                <a:latin typeface="Verdana"/>
                <a:cs typeface="Verdana"/>
              </a:rPr>
              <a:t>che  </a:t>
            </a:r>
            <a:r>
              <a:rPr sz="900" dirty="0">
                <a:latin typeface="Verdana"/>
                <a:cs typeface="Verdana"/>
              </a:rPr>
              <a:t>dobbiamo</a:t>
            </a:r>
            <a:r>
              <a:rPr sz="900" spc="-5" dirty="0">
                <a:latin typeface="Verdana"/>
                <a:cs typeface="Verdana"/>
              </a:rPr>
              <a:t> fare?».</a:t>
            </a:r>
            <a:endParaRPr sz="900">
              <a:latin typeface="Verdana"/>
              <a:cs typeface="Verdana"/>
            </a:endParaRPr>
          </a:p>
          <a:p>
            <a:pPr marL="2045335" marR="6350" algn="just">
              <a:lnSpc>
                <a:spcPct val="1012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Rispose: </a:t>
            </a:r>
            <a:r>
              <a:rPr sz="900" spc="-5" dirty="0">
                <a:latin typeface="Verdana"/>
                <a:cs typeface="Verdana"/>
              </a:rPr>
              <a:t>«Non maltrattate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estorcete soldi a </a:t>
            </a:r>
            <a:r>
              <a:rPr sz="900" spc="-5" dirty="0">
                <a:latin typeface="Verdana"/>
                <a:cs typeface="Verdana"/>
              </a:rPr>
              <a:t>nessuno, </a:t>
            </a:r>
            <a:r>
              <a:rPr sz="900" dirty="0">
                <a:latin typeface="Verdana"/>
                <a:cs typeface="Verdana"/>
              </a:rPr>
              <a:t>né con la  </a:t>
            </a:r>
            <a:r>
              <a:rPr sz="900" spc="-5" dirty="0">
                <a:latin typeface="Verdana"/>
                <a:cs typeface="Verdana"/>
              </a:rPr>
              <a:t>violenza </a:t>
            </a:r>
            <a:r>
              <a:rPr sz="900" spc="-10" dirty="0">
                <a:latin typeface="Verdana"/>
                <a:cs typeface="Verdana"/>
              </a:rPr>
              <a:t>né </a:t>
            </a:r>
            <a:r>
              <a:rPr sz="900" dirty="0">
                <a:latin typeface="Verdana"/>
                <a:cs typeface="Verdana"/>
              </a:rPr>
              <a:t>con false </a:t>
            </a:r>
            <a:r>
              <a:rPr sz="900" spc="-5" dirty="0">
                <a:latin typeface="Verdana"/>
                <a:cs typeface="Verdana"/>
              </a:rPr>
              <a:t>accuse, </a:t>
            </a:r>
            <a:r>
              <a:rPr sz="900" dirty="0">
                <a:latin typeface="Verdana"/>
                <a:cs typeface="Verdana"/>
              </a:rPr>
              <a:t>ma accontentatevi della </a:t>
            </a:r>
            <a:r>
              <a:rPr sz="900" spc="-5" dirty="0">
                <a:latin typeface="Verdana"/>
                <a:cs typeface="Verdana"/>
              </a:rPr>
              <a:t>vostra </a:t>
            </a:r>
            <a:r>
              <a:rPr sz="900" dirty="0">
                <a:latin typeface="Verdana"/>
                <a:cs typeface="Verdana"/>
              </a:rPr>
              <a:t>paga». Con  queste e molte altre </a:t>
            </a:r>
            <a:r>
              <a:rPr sz="900" spc="-5" dirty="0">
                <a:latin typeface="Verdana"/>
                <a:cs typeface="Verdana"/>
              </a:rPr>
              <a:t>parole Giovanni annunciava </a:t>
            </a:r>
            <a:r>
              <a:rPr sz="900" dirty="0">
                <a:latin typeface="Verdana"/>
                <a:cs typeface="Verdana"/>
              </a:rPr>
              <a:t>al popolo la buona novella.  Vedendo </a:t>
            </a:r>
            <a:r>
              <a:rPr sz="900" spc="-5" dirty="0">
                <a:latin typeface="Verdana"/>
                <a:cs typeface="Verdana"/>
              </a:rPr>
              <a:t>molti farisei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sadducei venire </a:t>
            </a:r>
            <a:r>
              <a:rPr sz="900" spc="-10" dirty="0">
                <a:latin typeface="Verdana"/>
                <a:cs typeface="Verdana"/>
              </a:rPr>
              <a:t>al </a:t>
            </a:r>
            <a:r>
              <a:rPr sz="900" dirty="0">
                <a:latin typeface="Verdana"/>
                <a:cs typeface="Verdana"/>
              </a:rPr>
              <a:t>suo </a:t>
            </a:r>
            <a:r>
              <a:rPr sz="900" spc="-5" dirty="0">
                <a:latin typeface="Verdana"/>
                <a:cs typeface="Verdana"/>
              </a:rPr>
              <a:t>battesimo, disse loro: «Razza 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vipere! Chi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ha fatto credere di </a:t>
            </a:r>
            <a:r>
              <a:rPr sz="900" spc="-5" dirty="0">
                <a:latin typeface="Verdana"/>
                <a:cs typeface="Verdana"/>
              </a:rPr>
              <a:t>poter sfuggire </a:t>
            </a:r>
            <a:r>
              <a:rPr sz="900" dirty="0">
                <a:latin typeface="Verdana"/>
                <a:cs typeface="Verdana"/>
              </a:rPr>
              <a:t>all'ira </a:t>
            </a:r>
            <a:r>
              <a:rPr sz="900" spc="-5" dirty="0">
                <a:latin typeface="Verdana"/>
                <a:cs typeface="Verdana"/>
              </a:rPr>
              <a:t>imminente? Fate  dunque </a:t>
            </a:r>
            <a:r>
              <a:rPr sz="900" dirty="0">
                <a:latin typeface="Verdana"/>
                <a:cs typeface="Verdana"/>
              </a:rPr>
              <a:t>un frutto degno della </a:t>
            </a:r>
            <a:r>
              <a:rPr sz="900" spc="-5" dirty="0">
                <a:latin typeface="Verdana"/>
                <a:cs typeface="Verdana"/>
              </a:rPr>
              <a:t>conversione, </a:t>
            </a:r>
            <a:r>
              <a:rPr sz="900" dirty="0">
                <a:latin typeface="Verdana"/>
                <a:cs typeface="Verdana"/>
              </a:rPr>
              <a:t>e non crediate di </a:t>
            </a:r>
            <a:r>
              <a:rPr sz="900" spc="-5" dirty="0">
                <a:latin typeface="Verdana"/>
                <a:cs typeface="Verdana"/>
              </a:rPr>
              <a:t>poter </a:t>
            </a:r>
            <a:r>
              <a:rPr sz="900" dirty="0">
                <a:latin typeface="Verdana"/>
                <a:cs typeface="Verdana"/>
              </a:rPr>
              <a:t>dire  dentro di voi: «Abbiamo </a:t>
            </a:r>
            <a:r>
              <a:rPr sz="900" spc="-5" dirty="0">
                <a:latin typeface="Verdana"/>
                <a:cs typeface="Verdana"/>
              </a:rPr>
              <a:t>Abramo </a:t>
            </a:r>
            <a:r>
              <a:rPr sz="900" dirty="0">
                <a:latin typeface="Verdana"/>
                <a:cs typeface="Verdana"/>
              </a:rPr>
              <a:t>per padre!». Perché io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dico che da  queste</a:t>
            </a:r>
            <a:r>
              <a:rPr sz="900" spc="16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pietre</a:t>
            </a:r>
            <a:r>
              <a:rPr sz="900" spc="16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Dio</a:t>
            </a:r>
            <a:r>
              <a:rPr sz="900" spc="15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può</a:t>
            </a:r>
            <a:r>
              <a:rPr sz="900" spc="15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suscitare</a:t>
            </a:r>
            <a:r>
              <a:rPr sz="900" spc="16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figli</a:t>
            </a:r>
            <a:r>
              <a:rPr sz="900" spc="1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ad</a:t>
            </a:r>
            <a:r>
              <a:rPr sz="900" spc="15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Abramo.</a:t>
            </a:r>
            <a:r>
              <a:rPr sz="900" spc="15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Già</a:t>
            </a:r>
            <a:r>
              <a:rPr sz="900" spc="16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la</a:t>
            </a:r>
            <a:r>
              <a:rPr sz="900" spc="15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scure</a:t>
            </a:r>
            <a:r>
              <a:rPr sz="900" spc="16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è</a:t>
            </a:r>
            <a:r>
              <a:rPr sz="900" spc="16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posta</a:t>
            </a:r>
            <a:r>
              <a:rPr sz="900" spc="15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alla</a:t>
            </a:r>
            <a:endParaRPr sz="900">
              <a:latin typeface="Verdana"/>
              <a:cs typeface="Verdana"/>
            </a:endParaRPr>
          </a:p>
          <a:p>
            <a:pPr marL="12700" algn="just">
              <a:lnSpc>
                <a:spcPct val="100000"/>
              </a:lnSpc>
              <a:spcBef>
                <a:spcPts val="10"/>
              </a:spcBef>
            </a:pPr>
            <a:r>
              <a:rPr sz="900" dirty="0">
                <a:latin typeface="Verdana"/>
                <a:cs typeface="Verdana"/>
              </a:rPr>
              <a:t>radice </a:t>
            </a:r>
            <a:r>
              <a:rPr sz="900" spc="-5" dirty="0">
                <a:latin typeface="Verdana"/>
                <a:cs typeface="Verdana"/>
              </a:rPr>
              <a:t>degli </a:t>
            </a:r>
            <a:r>
              <a:rPr sz="900" dirty="0">
                <a:latin typeface="Verdana"/>
                <a:cs typeface="Verdana"/>
              </a:rPr>
              <a:t>alberi; perciò ogni albero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non dà buon frutto viene tagliato e </a:t>
            </a:r>
            <a:r>
              <a:rPr sz="900" spc="-5" dirty="0">
                <a:latin typeface="Verdana"/>
                <a:cs typeface="Verdana"/>
              </a:rPr>
              <a:t>gettato nel</a:t>
            </a:r>
            <a:r>
              <a:rPr sz="900" spc="-7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fuoco.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499"/>
              </a:lnSpc>
              <a:spcBef>
                <a:spcPts val="595"/>
              </a:spcBef>
            </a:pPr>
            <a:r>
              <a:rPr sz="900" spc="-5" dirty="0">
                <a:latin typeface="Verdana"/>
                <a:cs typeface="Verdana"/>
              </a:rPr>
              <a:t>Io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battezzo </a:t>
            </a:r>
            <a:r>
              <a:rPr sz="900" spc="-5" dirty="0">
                <a:latin typeface="Verdana"/>
                <a:cs typeface="Verdana"/>
              </a:rPr>
              <a:t>nell'acqua </a:t>
            </a:r>
            <a:r>
              <a:rPr sz="900" dirty="0">
                <a:latin typeface="Verdana"/>
                <a:cs typeface="Verdana"/>
              </a:rPr>
              <a:t>per la </a:t>
            </a:r>
            <a:r>
              <a:rPr sz="900" spc="-5" dirty="0">
                <a:latin typeface="Verdana"/>
                <a:cs typeface="Verdana"/>
              </a:rPr>
              <a:t>conversione; </a:t>
            </a:r>
            <a:r>
              <a:rPr sz="900" dirty="0">
                <a:latin typeface="Verdana"/>
                <a:cs typeface="Verdana"/>
              </a:rPr>
              <a:t>ma </a:t>
            </a:r>
            <a:r>
              <a:rPr sz="900" spc="-5" dirty="0">
                <a:latin typeface="Verdana"/>
                <a:cs typeface="Verdana"/>
              </a:rPr>
              <a:t>colui che viene </a:t>
            </a:r>
            <a:r>
              <a:rPr sz="900" dirty="0">
                <a:latin typeface="Verdana"/>
                <a:cs typeface="Verdana"/>
              </a:rPr>
              <a:t>dopo di me è più </a:t>
            </a:r>
            <a:r>
              <a:rPr sz="900" spc="-5" dirty="0">
                <a:latin typeface="Verdana"/>
                <a:cs typeface="Verdana"/>
              </a:rPr>
              <a:t>forte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dirty="0">
                <a:latin typeface="Verdana"/>
                <a:cs typeface="Verdana"/>
              </a:rPr>
              <a:t>me e io </a:t>
            </a:r>
            <a:r>
              <a:rPr sz="900" spc="-5" dirty="0">
                <a:latin typeface="Verdana"/>
                <a:cs typeface="Verdana"/>
              </a:rPr>
              <a:t>non sono  degno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portargli </a:t>
            </a:r>
            <a:r>
              <a:rPr sz="900" dirty="0">
                <a:latin typeface="Verdana"/>
                <a:cs typeface="Verdana"/>
              </a:rPr>
              <a:t>i </a:t>
            </a:r>
            <a:r>
              <a:rPr sz="900" spc="-5" dirty="0">
                <a:latin typeface="Verdana"/>
                <a:cs typeface="Verdana"/>
              </a:rPr>
              <a:t>sandali; </a:t>
            </a:r>
            <a:r>
              <a:rPr sz="900" dirty="0">
                <a:latin typeface="Verdana"/>
                <a:cs typeface="Verdana"/>
              </a:rPr>
              <a:t>egli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spc="-5" dirty="0">
                <a:latin typeface="Verdana"/>
                <a:cs typeface="Verdana"/>
              </a:rPr>
              <a:t>battezzerà </a:t>
            </a:r>
            <a:r>
              <a:rPr sz="900" dirty="0">
                <a:latin typeface="Verdana"/>
                <a:cs typeface="Verdana"/>
              </a:rPr>
              <a:t>in Spirito </a:t>
            </a:r>
            <a:r>
              <a:rPr sz="900" spc="-5" dirty="0">
                <a:latin typeface="Verdana"/>
                <a:cs typeface="Verdana"/>
              </a:rPr>
              <a:t>Santo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fuoco. </a:t>
            </a:r>
            <a:r>
              <a:rPr sz="900" dirty="0">
                <a:latin typeface="Verdana"/>
                <a:cs typeface="Verdana"/>
              </a:rPr>
              <a:t>Tiene in mano la pala e pulirà la sua aia  e raccoglierà il suo </a:t>
            </a:r>
            <a:r>
              <a:rPr sz="900" spc="-5" dirty="0">
                <a:latin typeface="Verdana"/>
                <a:cs typeface="Verdana"/>
              </a:rPr>
              <a:t>frumento nel granaio, </a:t>
            </a:r>
            <a:r>
              <a:rPr sz="900" dirty="0">
                <a:latin typeface="Verdana"/>
                <a:cs typeface="Verdana"/>
              </a:rPr>
              <a:t>ma </a:t>
            </a:r>
            <a:r>
              <a:rPr sz="900" spc="-5" dirty="0">
                <a:latin typeface="Verdana"/>
                <a:cs typeface="Verdana"/>
              </a:rPr>
              <a:t>brucerà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paglia </a:t>
            </a:r>
            <a:r>
              <a:rPr sz="900" dirty="0">
                <a:latin typeface="Verdana"/>
                <a:cs typeface="Verdana"/>
              </a:rPr>
              <a:t>con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spc="-5" dirty="0">
                <a:latin typeface="Verdana"/>
                <a:cs typeface="Verdana"/>
              </a:rPr>
              <a:t>fuoco inestinguibile». Questo accadeva  </a:t>
            </a:r>
            <a:r>
              <a:rPr sz="900" dirty="0">
                <a:latin typeface="Verdana"/>
                <a:cs typeface="Verdana"/>
              </a:rPr>
              <a:t>vicino </a:t>
            </a:r>
            <a:r>
              <a:rPr sz="900" spc="-5" dirty="0">
                <a:latin typeface="Verdana"/>
                <a:cs typeface="Verdana"/>
              </a:rPr>
              <a:t>al </a:t>
            </a:r>
            <a:r>
              <a:rPr sz="900" dirty="0">
                <a:latin typeface="Verdana"/>
                <a:cs typeface="Verdana"/>
              </a:rPr>
              <a:t>villaggio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dirty="0">
                <a:latin typeface="Verdana"/>
                <a:cs typeface="Verdana"/>
              </a:rPr>
              <a:t>Betania, al di là del </a:t>
            </a:r>
            <a:r>
              <a:rPr sz="900" spc="-5" dirty="0">
                <a:latin typeface="Verdana"/>
                <a:cs typeface="Verdana"/>
              </a:rPr>
              <a:t>fiume Giordano, </a:t>
            </a:r>
            <a:r>
              <a:rPr sz="900" dirty="0">
                <a:latin typeface="Verdana"/>
                <a:cs typeface="Verdana"/>
              </a:rPr>
              <a:t>dove </a:t>
            </a:r>
            <a:r>
              <a:rPr sz="900" spc="-5" dirty="0">
                <a:latin typeface="Verdana"/>
                <a:cs typeface="Verdana"/>
              </a:rPr>
              <a:t>Giovanni</a:t>
            </a:r>
            <a:r>
              <a:rPr sz="900" spc="1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battezzava.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7324" y="574548"/>
            <a:ext cx="1801367" cy="2296667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35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543040" cy="1022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Prima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testimonianza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di</a:t>
            </a:r>
            <a:r>
              <a:rPr sz="1400" b="1" spc="-2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Giovanni</a:t>
            </a:r>
            <a:endParaRPr sz="1400">
              <a:latin typeface="Calibri"/>
              <a:cs typeface="Calibri"/>
            </a:endParaRPr>
          </a:p>
          <a:p>
            <a:pPr marL="1522730" marR="5080" algn="just">
              <a:lnSpc>
                <a:spcPct val="101400"/>
              </a:lnSpc>
              <a:spcBef>
                <a:spcPts val="685"/>
              </a:spcBef>
            </a:pPr>
            <a:r>
              <a:rPr sz="900" dirty="0">
                <a:latin typeface="Verdana"/>
                <a:cs typeface="Verdana"/>
              </a:rPr>
              <a:t>E avvenne in </a:t>
            </a:r>
            <a:r>
              <a:rPr sz="900" spc="-5" dirty="0">
                <a:latin typeface="Verdana"/>
                <a:cs typeface="Verdana"/>
              </a:rPr>
              <a:t>quei </a:t>
            </a:r>
            <a:r>
              <a:rPr sz="900" dirty="0">
                <a:latin typeface="Verdana"/>
                <a:cs typeface="Verdana"/>
              </a:rPr>
              <a:t>giorni che </a:t>
            </a:r>
            <a:r>
              <a:rPr sz="900" spc="-5" dirty="0">
                <a:latin typeface="Verdana"/>
                <a:cs typeface="Verdana"/>
              </a:rPr>
              <a:t>Gesù venne </a:t>
            </a:r>
            <a:r>
              <a:rPr sz="900" dirty="0">
                <a:latin typeface="Verdana"/>
                <a:cs typeface="Verdana"/>
              </a:rPr>
              <a:t>da Nazareth, un villaggio della </a:t>
            </a:r>
            <a:r>
              <a:rPr sz="900" spc="-5" dirty="0">
                <a:latin typeface="Verdana"/>
                <a:cs typeface="Verdana"/>
              </a:rPr>
              <a:t>Galilea, fino al  fiume </a:t>
            </a:r>
            <a:r>
              <a:rPr sz="900" dirty="0">
                <a:latin typeface="Verdana"/>
                <a:cs typeface="Verdana"/>
              </a:rPr>
              <a:t>Giordano da </a:t>
            </a:r>
            <a:r>
              <a:rPr sz="900" spc="-5" dirty="0">
                <a:latin typeface="Verdana"/>
                <a:cs typeface="Verdana"/>
              </a:rPr>
              <a:t>Giovanni </a:t>
            </a:r>
            <a:r>
              <a:rPr sz="900" dirty="0">
                <a:latin typeface="Verdana"/>
                <a:cs typeface="Verdana"/>
              </a:rPr>
              <a:t>per </a:t>
            </a:r>
            <a:r>
              <a:rPr sz="900" spc="-5" dirty="0">
                <a:latin typeface="Verdana"/>
                <a:cs typeface="Verdana"/>
              </a:rPr>
              <a:t>farsi </a:t>
            </a:r>
            <a:r>
              <a:rPr sz="900" dirty="0">
                <a:latin typeface="Verdana"/>
                <a:cs typeface="Verdana"/>
              </a:rPr>
              <a:t>battezzare. </a:t>
            </a:r>
            <a:r>
              <a:rPr sz="900" spc="-5" dirty="0">
                <a:latin typeface="Verdana"/>
                <a:cs typeface="Verdana"/>
              </a:rPr>
              <a:t>Giovanni </a:t>
            </a:r>
            <a:r>
              <a:rPr sz="900" dirty="0">
                <a:latin typeface="Verdana"/>
                <a:cs typeface="Verdana"/>
              </a:rPr>
              <a:t>era là con due dei suoi  discepoli; </a:t>
            </a:r>
            <a:r>
              <a:rPr sz="900" spc="-5" dirty="0">
                <a:latin typeface="Verdana"/>
                <a:cs typeface="Verdana"/>
              </a:rPr>
              <a:t>vedendo Gesù </a:t>
            </a:r>
            <a:r>
              <a:rPr sz="900" dirty="0">
                <a:latin typeface="Verdana"/>
                <a:cs typeface="Verdana"/>
              </a:rPr>
              <a:t>venire </a:t>
            </a:r>
            <a:r>
              <a:rPr sz="900" spc="-5" dirty="0">
                <a:latin typeface="Verdana"/>
                <a:cs typeface="Verdana"/>
              </a:rPr>
              <a:t>verso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dirty="0">
                <a:latin typeface="Verdana"/>
                <a:cs typeface="Verdana"/>
              </a:rPr>
              <a:t>lui, </a:t>
            </a:r>
            <a:r>
              <a:rPr sz="900" spc="-5" dirty="0">
                <a:latin typeface="Verdana"/>
                <a:cs typeface="Verdana"/>
              </a:rPr>
              <a:t>disse: «Ecco </a:t>
            </a:r>
            <a:r>
              <a:rPr sz="900" dirty="0">
                <a:latin typeface="Verdana"/>
                <a:cs typeface="Verdana"/>
              </a:rPr>
              <a:t>l’agnello di Dio, </a:t>
            </a:r>
            <a:r>
              <a:rPr sz="900" spc="-5" dirty="0">
                <a:latin typeface="Verdana"/>
                <a:cs typeface="Verdana"/>
              </a:rPr>
              <a:t>ecco colui  </a:t>
            </a:r>
            <a:r>
              <a:rPr sz="900" dirty="0">
                <a:latin typeface="Verdana"/>
                <a:cs typeface="Verdana"/>
              </a:rPr>
              <a:t>che toglie il peccato del mondo! Ecco colui del quale io dissi: ‘Dopo di me </a:t>
            </a:r>
            <a:r>
              <a:rPr sz="900" spc="-5" dirty="0">
                <a:latin typeface="Verdana"/>
                <a:cs typeface="Verdana"/>
              </a:rPr>
              <a:t>viene </a:t>
            </a:r>
            <a:r>
              <a:rPr sz="900" dirty="0">
                <a:latin typeface="Verdana"/>
                <a:cs typeface="Verdana"/>
              </a:rPr>
              <a:t>un  uomo che mi è passato </a:t>
            </a:r>
            <a:r>
              <a:rPr sz="900" spc="-5" dirty="0">
                <a:latin typeface="Verdana"/>
                <a:cs typeface="Verdana"/>
              </a:rPr>
              <a:t>avanti, </a:t>
            </a:r>
            <a:r>
              <a:rPr sz="900" dirty="0">
                <a:latin typeface="Verdana"/>
                <a:cs typeface="Verdana"/>
              </a:rPr>
              <a:t>perché era già prima di</a:t>
            </a:r>
            <a:r>
              <a:rPr sz="900" spc="-2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me’».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7115" y="960119"/>
            <a:ext cx="1367102" cy="1594977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36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50177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Il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Battesimo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di</a:t>
            </a:r>
            <a:r>
              <a:rPr sz="1400" b="1" spc="-7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Gesù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770637"/>
            <a:ext cx="6506845" cy="2489835"/>
          </a:xfrm>
          <a:prstGeom prst="rect">
            <a:avLst/>
          </a:prstGeom>
        </p:spPr>
        <p:txBody>
          <a:bodyPr vert="horz" wrap="square" lIns="0" tIns="90170" rIns="0" bIns="0" rtlCol="0">
            <a:spAutoFit/>
          </a:bodyPr>
          <a:lstStyle/>
          <a:p>
            <a:pPr marL="2254250" algn="just">
              <a:lnSpc>
                <a:spcPct val="100000"/>
              </a:lnSpc>
              <a:spcBef>
                <a:spcPts val="710"/>
              </a:spcBef>
            </a:pPr>
            <a:r>
              <a:rPr sz="900" dirty="0">
                <a:latin typeface="Verdana"/>
                <a:cs typeface="Verdana"/>
              </a:rPr>
              <a:t>Gesù poi si </a:t>
            </a:r>
            <a:r>
              <a:rPr sz="900" spc="-5" dirty="0">
                <a:latin typeface="Verdana"/>
                <a:cs typeface="Verdana"/>
              </a:rPr>
              <a:t>avvicinò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Giovanni </a:t>
            </a:r>
            <a:r>
              <a:rPr sz="900" dirty="0">
                <a:latin typeface="Verdana"/>
                <a:cs typeface="Verdana"/>
              </a:rPr>
              <a:t>per </a:t>
            </a:r>
            <a:r>
              <a:rPr sz="900" spc="-5" dirty="0">
                <a:latin typeface="Verdana"/>
                <a:cs typeface="Verdana"/>
              </a:rPr>
              <a:t>farsi</a:t>
            </a:r>
            <a:r>
              <a:rPr sz="900" spc="-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battezzare.</a:t>
            </a:r>
            <a:endParaRPr sz="900">
              <a:latin typeface="Verdana"/>
              <a:cs typeface="Verdana"/>
            </a:endParaRPr>
          </a:p>
          <a:p>
            <a:pPr marL="2254250" algn="just">
              <a:lnSpc>
                <a:spcPct val="100000"/>
              </a:lnSpc>
              <a:spcBef>
                <a:spcPts val="610"/>
              </a:spcBef>
            </a:pPr>
            <a:r>
              <a:rPr sz="900" spc="-5" dirty="0">
                <a:latin typeface="Verdana"/>
                <a:cs typeface="Verdana"/>
              </a:rPr>
              <a:t>Giovanni </a:t>
            </a:r>
            <a:r>
              <a:rPr sz="900" dirty="0">
                <a:latin typeface="Verdana"/>
                <a:cs typeface="Verdana"/>
              </a:rPr>
              <a:t>però voleva </a:t>
            </a:r>
            <a:r>
              <a:rPr sz="900" spc="-5" dirty="0">
                <a:latin typeface="Verdana"/>
                <a:cs typeface="Verdana"/>
              </a:rPr>
              <a:t>impedirglielo </a:t>
            </a:r>
            <a:r>
              <a:rPr sz="900" dirty="0">
                <a:latin typeface="Verdana"/>
                <a:cs typeface="Verdana"/>
              </a:rPr>
              <a:t>e cercava di </a:t>
            </a:r>
            <a:r>
              <a:rPr sz="900" spc="-5" dirty="0">
                <a:latin typeface="Verdana"/>
                <a:cs typeface="Verdana"/>
              </a:rPr>
              <a:t>convincerlo</a:t>
            </a:r>
            <a:r>
              <a:rPr sz="900" spc="14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dicendo:</a:t>
            </a:r>
            <a:endParaRPr sz="900">
              <a:latin typeface="Verdana"/>
              <a:cs typeface="Verdana"/>
            </a:endParaRPr>
          </a:p>
          <a:p>
            <a:pPr marL="2254250" marR="5715" algn="just">
              <a:lnSpc>
                <a:spcPct val="101099"/>
              </a:lnSpc>
              <a:spcBef>
                <a:spcPts val="15"/>
              </a:spcBef>
            </a:pPr>
            <a:r>
              <a:rPr sz="900" spc="-5" dirty="0">
                <a:latin typeface="Verdana"/>
                <a:cs typeface="Verdana"/>
              </a:rPr>
              <a:t>«Sono </a:t>
            </a:r>
            <a:r>
              <a:rPr sz="900" dirty="0">
                <a:latin typeface="Verdana"/>
                <a:cs typeface="Verdana"/>
              </a:rPr>
              <a:t>io che </a:t>
            </a:r>
            <a:r>
              <a:rPr sz="900" spc="-5" dirty="0">
                <a:latin typeface="Verdana"/>
                <a:cs typeface="Verdana"/>
              </a:rPr>
              <a:t>avrei </a:t>
            </a:r>
            <a:r>
              <a:rPr sz="900" dirty="0">
                <a:latin typeface="Verdana"/>
                <a:cs typeface="Verdana"/>
              </a:rPr>
              <a:t>bisogno di essere </a:t>
            </a:r>
            <a:r>
              <a:rPr sz="900" spc="-5" dirty="0">
                <a:latin typeface="Verdana"/>
                <a:cs typeface="Verdana"/>
              </a:rPr>
              <a:t>battezzato </a:t>
            </a:r>
            <a:r>
              <a:rPr sz="900" dirty="0">
                <a:latin typeface="Verdana"/>
                <a:cs typeface="Verdana"/>
              </a:rPr>
              <a:t>da te; e tu </a:t>
            </a:r>
            <a:r>
              <a:rPr sz="900" spc="-5" dirty="0">
                <a:latin typeface="Verdana"/>
                <a:cs typeface="Verdana"/>
              </a:rPr>
              <a:t>invece </a:t>
            </a:r>
            <a:r>
              <a:rPr sz="900" dirty="0">
                <a:latin typeface="Verdana"/>
                <a:cs typeface="Verdana"/>
              </a:rPr>
              <a:t>vieni  da</a:t>
            </a:r>
            <a:r>
              <a:rPr sz="900" spc="-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me?».</a:t>
            </a:r>
            <a:endParaRPr sz="900">
              <a:latin typeface="Verdana"/>
              <a:cs typeface="Verdana"/>
            </a:endParaRPr>
          </a:p>
          <a:p>
            <a:pPr marL="2254250" marR="6985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Ma Gesù rispose: </a:t>
            </a:r>
            <a:r>
              <a:rPr sz="900" spc="-5" dirty="0">
                <a:latin typeface="Verdana"/>
                <a:cs typeface="Verdana"/>
              </a:rPr>
              <a:t>«Lascia fare, </a:t>
            </a:r>
            <a:r>
              <a:rPr sz="900" dirty="0">
                <a:latin typeface="Verdana"/>
                <a:cs typeface="Verdana"/>
              </a:rPr>
              <a:t>per ora. </a:t>
            </a:r>
            <a:r>
              <a:rPr sz="900" spc="-5" dirty="0">
                <a:latin typeface="Verdana"/>
                <a:cs typeface="Verdana"/>
              </a:rPr>
              <a:t>Perché </a:t>
            </a:r>
            <a:r>
              <a:rPr sz="900" dirty="0">
                <a:latin typeface="Verdana"/>
                <a:cs typeface="Verdana"/>
              </a:rPr>
              <a:t>è bene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noi facciamo  così la volontà di Dio </a:t>
            </a:r>
            <a:r>
              <a:rPr sz="900" spc="-5" dirty="0">
                <a:latin typeface="Verdana"/>
                <a:cs typeface="Verdana"/>
              </a:rPr>
              <a:t>sino </a:t>
            </a:r>
            <a:r>
              <a:rPr sz="900" dirty="0">
                <a:latin typeface="Verdana"/>
                <a:cs typeface="Verdana"/>
              </a:rPr>
              <a:t>in</a:t>
            </a:r>
            <a:r>
              <a:rPr sz="900" spc="-4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fondo».</a:t>
            </a:r>
            <a:endParaRPr sz="900">
              <a:latin typeface="Verdana"/>
              <a:cs typeface="Verdana"/>
            </a:endParaRPr>
          </a:p>
          <a:p>
            <a:pPr marL="2254250" marR="5715" algn="just">
              <a:lnSpc>
                <a:spcPct val="101400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Allora </a:t>
            </a:r>
            <a:r>
              <a:rPr sz="900" spc="-5" dirty="0">
                <a:latin typeface="Verdana"/>
                <a:cs typeface="Verdana"/>
              </a:rPr>
              <a:t>Giovanni </a:t>
            </a:r>
            <a:r>
              <a:rPr sz="900" dirty="0">
                <a:latin typeface="Verdana"/>
                <a:cs typeface="Verdana"/>
              </a:rPr>
              <a:t>acconsentì.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tutto il popolo fu battezzato e  mentre </a:t>
            </a:r>
            <a:r>
              <a:rPr sz="900" spc="-5" dirty="0">
                <a:latin typeface="Verdana"/>
                <a:cs typeface="Verdana"/>
              </a:rPr>
              <a:t>Gesù, </a:t>
            </a:r>
            <a:r>
              <a:rPr sz="900" dirty="0">
                <a:latin typeface="Verdana"/>
                <a:cs typeface="Verdana"/>
              </a:rPr>
              <a:t>ricevuto anche lui il battesimo, </a:t>
            </a:r>
            <a:r>
              <a:rPr sz="900" spc="-5" dirty="0">
                <a:latin typeface="Verdana"/>
                <a:cs typeface="Verdana"/>
              </a:rPr>
              <a:t>stava </a:t>
            </a:r>
            <a:r>
              <a:rPr sz="900" dirty="0">
                <a:latin typeface="Verdana"/>
                <a:cs typeface="Verdana"/>
              </a:rPr>
              <a:t>in preghiera, il cielo  si aprì e </a:t>
            </a:r>
            <a:r>
              <a:rPr sz="900" spc="-10" dirty="0">
                <a:latin typeface="Verdana"/>
                <a:cs typeface="Verdana"/>
              </a:rPr>
              <a:t>lo </a:t>
            </a:r>
            <a:r>
              <a:rPr sz="900" dirty="0">
                <a:latin typeface="Verdana"/>
                <a:cs typeface="Verdana"/>
              </a:rPr>
              <a:t>Spirito </a:t>
            </a:r>
            <a:r>
              <a:rPr sz="900" spc="-5" dirty="0">
                <a:latin typeface="Verdana"/>
                <a:cs typeface="Verdana"/>
              </a:rPr>
              <a:t>Santo </a:t>
            </a:r>
            <a:r>
              <a:rPr sz="900" dirty="0">
                <a:latin typeface="Verdana"/>
                <a:cs typeface="Verdana"/>
              </a:rPr>
              <a:t>discese </a:t>
            </a:r>
            <a:r>
              <a:rPr sz="900" spc="-5" dirty="0">
                <a:latin typeface="Verdana"/>
                <a:cs typeface="Verdana"/>
              </a:rPr>
              <a:t>sopra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lui </a:t>
            </a:r>
            <a:r>
              <a:rPr sz="900" spc="-10" dirty="0">
                <a:latin typeface="Verdana"/>
                <a:cs typeface="Verdana"/>
              </a:rPr>
              <a:t>in </a:t>
            </a:r>
            <a:r>
              <a:rPr sz="900" dirty="0">
                <a:latin typeface="Verdana"/>
                <a:cs typeface="Verdana"/>
              </a:rPr>
              <a:t>modo visibile, in  apparenza corporea come di una colomba, e vi </a:t>
            </a:r>
            <a:r>
              <a:rPr sz="900" spc="-10" dirty="0">
                <a:latin typeface="Verdana"/>
                <a:cs typeface="Verdana"/>
              </a:rPr>
              <a:t>fu </a:t>
            </a:r>
            <a:r>
              <a:rPr sz="900" dirty="0">
                <a:latin typeface="Verdana"/>
                <a:cs typeface="Verdana"/>
              </a:rPr>
              <a:t>una voce dal cielo che  disse: </a:t>
            </a:r>
            <a:r>
              <a:rPr sz="900" spc="-5" dirty="0">
                <a:latin typeface="Verdana"/>
                <a:cs typeface="Verdana"/>
              </a:rPr>
              <a:t>«Tu </a:t>
            </a:r>
            <a:r>
              <a:rPr sz="900" dirty="0">
                <a:latin typeface="Verdana"/>
                <a:cs typeface="Verdana"/>
              </a:rPr>
              <a:t>sei il mio Figlio prediletto, in te mi </a:t>
            </a:r>
            <a:r>
              <a:rPr sz="900" spc="-5" dirty="0">
                <a:latin typeface="Verdana"/>
                <a:cs typeface="Verdana"/>
              </a:rPr>
              <a:t>sono</a:t>
            </a:r>
            <a:r>
              <a:rPr sz="900" spc="-7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compiaciuto».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  <a:spcBef>
                <a:spcPts val="600"/>
              </a:spcBef>
            </a:pPr>
            <a:r>
              <a:rPr sz="900" spc="-5" dirty="0">
                <a:latin typeface="Verdana"/>
                <a:cs typeface="Verdana"/>
              </a:rPr>
              <a:t>Giovanni </a:t>
            </a:r>
            <a:r>
              <a:rPr sz="900" dirty="0">
                <a:latin typeface="Verdana"/>
                <a:cs typeface="Verdana"/>
              </a:rPr>
              <a:t>allora rese </a:t>
            </a:r>
            <a:r>
              <a:rPr sz="900" spc="-5" dirty="0">
                <a:latin typeface="Verdana"/>
                <a:cs typeface="Verdana"/>
              </a:rPr>
              <a:t>testimonianza </a:t>
            </a:r>
            <a:r>
              <a:rPr sz="900" dirty="0">
                <a:latin typeface="Verdana"/>
                <a:cs typeface="Verdana"/>
              </a:rPr>
              <a:t>dicendo: «Ho </a:t>
            </a:r>
            <a:r>
              <a:rPr sz="900" spc="-5" dirty="0">
                <a:latin typeface="Verdana"/>
                <a:cs typeface="Verdana"/>
              </a:rPr>
              <a:t>visto </a:t>
            </a:r>
            <a:r>
              <a:rPr sz="900" dirty="0">
                <a:latin typeface="Verdana"/>
                <a:cs typeface="Verdana"/>
              </a:rPr>
              <a:t>lo </a:t>
            </a:r>
            <a:r>
              <a:rPr sz="900" spc="-5" dirty="0">
                <a:latin typeface="Verdana"/>
                <a:cs typeface="Verdana"/>
              </a:rPr>
              <a:t>Spirito </a:t>
            </a:r>
            <a:r>
              <a:rPr sz="900" dirty="0">
                <a:latin typeface="Verdana"/>
                <a:cs typeface="Verdana"/>
              </a:rPr>
              <a:t>scendere come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colomba dal </a:t>
            </a:r>
            <a:r>
              <a:rPr sz="900" spc="-5" dirty="0">
                <a:latin typeface="Verdana"/>
                <a:cs typeface="Verdana"/>
              </a:rPr>
              <a:t>cielo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posarsi  </a:t>
            </a:r>
            <a:r>
              <a:rPr sz="900" dirty="0">
                <a:latin typeface="Verdana"/>
                <a:cs typeface="Verdana"/>
              </a:rPr>
              <a:t>su di lui; infatti,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Dio mi </a:t>
            </a:r>
            <a:r>
              <a:rPr sz="900" spc="-5" dirty="0">
                <a:latin typeface="Verdana"/>
                <a:cs typeface="Verdana"/>
              </a:rPr>
              <a:t>mandò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battezzare </a:t>
            </a:r>
            <a:r>
              <a:rPr sz="900" dirty="0">
                <a:latin typeface="Verdana"/>
                <a:cs typeface="Verdana"/>
              </a:rPr>
              <a:t>con </a:t>
            </a:r>
            <a:r>
              <a:rPr sz="900" spc="-5" dirty="0">
                <a:latin typeface="Verdana"/>
                <a:cs typeface="Verdana"/>
              </a:rPr>
              <a:t>acqua, </a:t>
            </a:r>
            <a:r>
              <a:rPr sz="900" dirty="0">
                <a:latin typeface="Verdana"/>
                <a:cs typeface="Verdana"/>
              </a:rPr>
              <a:t>mi disse: </a:t>
            </a:r>
            <a:r>
              <a:rPr sz="900" spc="-5" dirty="0">
                <a:latin typeface="Verdana"/>
                <a:cs typeface="Verdana"/>
              </a:rPr>
              <a:t>‘</a:t>
            </a:r>
            <a:r>
              <a:rPr sz="900" i="1" spc="-5" dirty="0">
                <a:latin typeface="Verdana"/>
                <a:cs typeface="Verdana"/>
              </a:rPr>
              <a:t>Vedrai </a:t>
            </a:r>
            <a:r>
              <a:rPr sz="900" i="1" dirty="0">
                <a:latin typeface="Verdana"/>
                <a:cs typeface="Verdana"/>
              </a:rPr>
              <a:t>lo </a:t>
            </a:r>
            <a:r>
              <a:rPr sz="900" i="1" spc="-5" dirty="0">
                <a:latin typeface="Verdana"/>
                <a:cs typeface="Verdana"/>
              </a:rPr>
              <a:t>Spirito scendere </a:t>
            </a:r>
            <a:r>
              <a:rPr sz="900" i="1" dirty="0">
                <a:latin typeface="Verdana"/>
                <a:cs typeface="Verdana"/>
              </a:rPr>
              <a:t>e </a:t>
            </a:r>
            <a:r>
              <a:rPr sz="900" i="1" spc="-5" dirty="0">
                <a:latin typeface="Verdana"/>
                <a:cs typeface="Verdana"/>
              </a:rPr>
              <a:t>fermarsi  </a:t>
            </a:r>
            <a:r>
              <a:rPr sz="900" i="1" dirty="0">
                <a:latin typeface="Verdana"/>
                <a:cs typeface="Verdana"/>
              </a:rPr>
              <a:t>su </a:t>
            </a:r>
            <a:r>
              <a:rPr sz="900" i="1" spc="-10" dirty="0">
                <a:latin typeface="Verdana"/>
                <a:cs typeface="Verdana"/>
              </a:rPr>
              <a:t>un </a:t>
            </a:r>
            <a:r>
              <a:rPr sz="900" i="1" dirty="0">
                <a:latin typeface="Verdana"/>
                <a:cs typeface="Verdana"/>
              </a:rPr>
              <a:t>uomo – è </a:t>
            </a:r>
            <a:r>
              <a:rPr sz="900" i="1" spc="-5" dirty="0">
                <a:latin typeface="Verdana"/>
                <a:cs typeface="Verdana"/>
              </a:rPr>
              <a:t>lui che battezzerà </a:t>
            </a:r>
            <a:r>
              <a:rPr sz="900" i="1" dirty="0">
                <a:latin typeface="Verdana"/>
                <a:cs typeface="Verdana"/>
              </a:rPr>
              <a:t>con Spirito </a:t>
            </a:r>
            <a:r>
              <a:rPr sz="900" i="1" spc="-5" dirty="0">
                <a:latin typeface="Verdana"/>
                <a:cs typeface="Verdana"/>
              </a:rPr>
              <a:t>Santo</a:t>
            </a:r>
            <a:r>
              <a:rPr sz="900" spc="-5" dirty="0">
                <a:latin typeface="Verdana"/>
                <a:cs typeface="Verdana"/>
              </a:rPr>
              <a:t>’ </a:t>
            </a:r>
            <a:r>
              <a:rPr sz="900" dirty="0">
                <a:latin typeface="Verdana"/>
                <a:cs typeface="Verdana"/>
              </a:rPr>
              <a:t>. </a:t>
            </a:r>
            <a:r>
              <a:rPr sz="900" spc="-5" dirty="0">
                <a:latin typeface="Verdana"/>
                <a:cs typeface="Verdana"/>
              </a:rPr>
              <a:t>Ebbene, </a:t>
            </a:r>
            <a:r>
              <a:rPr sz="900" dirty="0">
                <a:latin typeface="Verdana"/>
                <a:cs typeface="Verdana"/>
              </a:rPr>
              <a:t>io ho visto </a:t>
            </a:r>
            <a:r>
              <a:rPr sz="900" spc="-5" dirty="0">
                <a:latin typeface="Verdana"/>
                <a:cs typeface="Verdana"/>
              </a:rPr>
              <a:t>accadere questo,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posso  </a:t>
            </a:r>
            <a:r>
              <a:rPr sz="900" dirty="0">
                <a:latin typeface="Verdana"/>
                <a:cs typeface="Verdana"/>
              </a:rPr>
              <a:t>testimoniare che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è il </a:t>
            </a:r>
            <a:r>
              <a:rPr sz="900" spc="-5" dirty="0">
                <a:latin typeface="Verdana"/>
                <a:cs typeface="Verdana"/>
              </a:rPr>
              <a:t>Figlio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Dio».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7115" y="998219"/>
            <a:ext cx="2159508" cy="1562099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37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56591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Le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tentazioni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di</a:t>
            </a:r>
            <a:r>
              <a:rPr sz="1400" b="1" spc="-3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Gesù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06845" cy="316992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494915" marR="6350" algn="just">
              <a:lnSpc>
                <a:spcPct val="101400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Subito dopo </a:t>
            </a:r>
            <a:r>
              <a:rPr sz="900" spc="-5" dirty="0">
                <a:latin typeface="Verdana"/>
                <a:cs typeface="Verdana"/>
              </a:rPr>
              <a:t>Gesù, </a:t>
            </a:r>
            <a:r>
              <a:rPr sz="900" dirty="0">
                <a:latin typeface="Verdana"/>
                <a:cs typeface="Verdana"/>
              </a:rPr>
              <a:t>pieno di </a:t>
            </a:r>
            <a:r>
              <a:rPr sz="900" spc="-5" dirty="0">
                <a:latin typeface="Verdana"/>
                <a:cs typeface="Verdana"/>
              </a:rPr>
              <a:t>Spirito Santo, </a:t>
            </a: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allontanò </a:t>
            </a:r>
            <a:r>
              <a:rPr sz="900" dirty="0">
                <a:latin typeface="Verdana"/>
                <a:cs typeface="Verdana"/>
              </a:rPr>
              <a:t>dalla </a:t>
            </a:r>
            <a:r>
              <a:rPr sz="900" spc="-5" dirty="0">
                <a:latin typeface="Verdana"/>
                <a:cs typeface="Verdana"/>
              </a:rPr>
              <a:t>regione  </a:t>
            </a:r>
            <a:r>
              <a:rPr sz="900" dirty="0">
                <a:latin typeface="Verdana"/>
                <a:cs typeface="Verdana"/>
              </a:rPr>
              <a:t>del </a:t>
            </a:r>
            <a:r>
              <a:rPr sz="900" spc="-5" dirty="0">
                <a:latin typeface="Verdana"/>
                <a:cs typeface="Verdana"/>
              </a:rPr>
              <a:t>Giordano. </a:t>
            </a:r>
            <a:r>
              <a:rPr sz="900" dirty="0">
                <a:latin typeface="Verdana"/>
                <a:cs typeface="Verdana"/>
              </a:rPr>
              <a:t>Poi, </a:t>
            </a:r>
            <a:r>
              <a:rPr sz="900" spc="-5" dirty="0">
                <a:latin typeface="Verdana"/>
                <a:cs typeface="Verdana"/>
              </a:rPr>
              <a:t>sempre </a:t>
            </a:r>
            <a:r>
              <a:rPr sz="900" dirty="0">
                <a:latin typeface="Verdana"/>
                <a:cs typeface="Verdana"/>
              </a:rPr>
              <a:t>sotto </a:t>
            </a:r>
            <a:r>
              <a:rPr sz="900" spc="-5" dirty="0">
                <a:latin typeface="Verdana"/>
                <a:cs typeface="Verdana"/>
              </a:rPr>
              <a:t>l’azione dello </a:t>
            </a:r>
            <a:r>
              <a:rPr sz="900" dirty="0">
                <a:latin typeface="Verdana"/>
                <a:cs typeface="Verdana"/>
              </a:rPr>
              <a:t>Spirito </a:t>
            </a:r>
            <a:r>
              <a:rPr sz="900" spc="-5" dirty="0">
                <a:latin typeface="Verdana"/>
                <a:cs typeface="Verdana"/>
              </a:rPr>
              <a:t>Santo, </a:t>
            </a:r>
            <a:r>
              <a:rPr sz="900" spc="-10" dirty="0">
                <a:latin typeface="Verdana"/>
                <a:cs typeface="Verdana"/>
              </a:rPr>
              <a:t>fu  </a:t>
            </a:r>
            <a:r>
              <a:rPr sz="900" dirty="0">
                <a:latin typeface="Verdana"/>
                <a:cs typeface="Verdana"/>
              </a:rPr>
              <a:t>condotto </a:t>
            </a:r>
            <a:r>
              <a:rPr sz="900" spc="-5" dirty="0">
                <a:latin typeface="Verdana"/>
                <a:cs typeface="Verdana"/>
              </a:rPr>
              <a:t>nel deserto </a:t>
            </a:r>
            <a:r>
              <a:rPr sz="900" dirty="0">
                <a:latin typeface="Verdana"/>
                <a:cs typeface="Verdana"/>
              </a:rPr>
              <a:t>per essere </a:t>
            </a:r>
            <a:r>
              <a:rPr sz="900" spc="-5" dirty="0">
                <a:latin typeface="Verdana"/>
                <a:cs typeface="Verdana"/>
              </a:rPr>
              <a:t>tentato dal diavolo. </a:t>
            </a:r>
            <a:r>
              <a:rPr sz="900" dirty="0">
                <a:latin typeface="Verdana"/>
                <a:cs typeface="Verdana"/>
              </a:rPr>
              <a:t>Per quaranta  giorni e </a:t>
            </a:r>
            <a:r>
              <a:rPr sz="900" spc="-5" dirty="0">
                <a:latin typeface="Verdana"/>
                <a:cs typeface="Verdana"/>
              </a:rPr>
              <a:t>quaranta </a:t>
            </a:r>
            <a:r>
              <a:rPr sz="900" dirty="0">
                <a:latin typeface="Verdana"/>
                <a:cs typeface="Verdana"/>
              </a:rPr>
              <a:t>notti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rimase là, e non </a:t>
            </a:r>
            <a:r>
              <a:rPr sz="900" spc="-5" dirty="0">
                <a:latin typeface="Verdana"/>
                <a:cs typeface="Verdana"/>
              </a:rPr>
              <a:t>mangiava </a:t>
            </a:r>
            <a:r>
              <a:rPr sz="900" spc="-10" dirty="0">
                <a:latin typeface="Verdana"/>
                <a:cs typeface="Verdana"/>
              </a:rPr>
              <a:t>né </a:t>
            </a:r>
            <a:r>
              <a:rPr sz="900" dirty="0">
                <a:latin typeface="Verdana"/>
                <a:cs typeface="Verdana"/>
              </a:rPr>
              <a:t>beveva.  Alla </a:t>
            </a:r>
            <a:r>
              <a:rPr sz="900" spc="-5" dirty="0">
                <a:latin typeface="Verdana"/>
                <a:cs typeface="Verdana"/>
              </a:rPr>
              <a:t>fine </a:t>
            </a:r>
            <a:r>
              <a:rPr sz="900" dirty="0">
                <a:latin typeface="Verdana"/>
                <a:cs typeface="Verdana"/>
              </a:rPr>
              <a:t>ebbe</a:t>
            </a:r>
            <a:r>
              <a:rPr sz="900" spc="-1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fame.</a:t>
            </a:r>
            <a:endParaRPr sz="900">
              <a:latin typeface="Verdana"/>
              <a:cs typeface="Verdana"/>
            </a:endParaRPr>
          </a:p>
          <a:p>
            <a:pPr marL="2494915" marR="5715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Allora il </a:t>
            </a:r>
            <a:r>
              <a:rPr sz="900" spc="-5" dirty="0">
                <a:latin typeface="Verdana"/>
                <a:cs typeface="Verdana"/>
              </a:rPr>
              <a:t>diavolo tentatore </a:t>
            </a: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avvicinò </a:t>
            </a:r>
            <a:r>
              <a:rPr sz="900" dirty="0">
                <a:latin typeface="Verdana"/>
                <a:cs typeface="Verdana"/>
              </a:rPr>
              <a:t>a lui e gli disse: </a:t>
            </a:r>
            <a:r>
              <a:rPr sz="900" spc="-5" dirty="0">
                <a:latin typeface="Verdana"/>
                <a:cs typeface="Verdana"/>
              </a:rPr>
              <a:t>«Se </a:t>
            </a:r>
            <a:r>
              <a:rPr sz="900" dirty="0">
                <a:latin typeface="Verdana"/>
                <a:cs typeface="Verdana"/>
              </a:rPr>
              <a:t>tu sei il  Figlio di Dio di’ che queste pietre </a:t>
            </a:r>
            <a:r>
              <a:rPr sz="900" spc="-5" dirty="0">
                <a:latin typeface="Verdana"/>
                <a:cs typeface="Verdana"/>
              </a:rPr>
              <a:t>diventino </a:t>
            </a:r>
            <a:r>
              <a:rPr sz="900" spc="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pani!». Ma Gesù rispose:</a:t>
            </a:r>
            <a:endParaRPr sz="900">
              <a:latin typeface="Verdana"/>
              <a:cs typeface="Verdana"/>
            </a:endParaRPr>
          </a:p>
          <a:p>
            <a:pPr marL="2494915" algn="just">
              <a:lnSpc>
                <a:spcPct val="100000"/>
              </a:lnSpc>
              <a:spcBef>
                <a:spcPts val="10"/>
              </a:spcBef>
            </a:pPr>
            <a:r>
              <a:rPr sz="900" dirty="0">
                <a:latin typeface="Verdana"/>
                <a:cs typeface="Verdana"/>
              </a:rPr>
              <a:t>«Sta</a:t>
            </a:r>
            <a:r>
              <a:rPr sz="900" spc="114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scritto:</a:t>
            </a:r>
            <a:r>
              <a:rPr sz="900" spc="130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Non</a:t>
            </a:r>
            <a:r>
              <a:rPr sz="900" i="1" spc="120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di</a:t>
            </a:r>
            <a:r>
              <a:rPr sz="900" i="1" spc="120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solo</a:t>
            </a:r>
            <a:r>
              <a:rPr sz="900" i="1" spc="114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pane</a:t>
            </a:r>
            <a:r>
              <a:rPr sz="900" i="1" spc="125" dirty="0">
                <a:latin typeface="Verdana"/>
                <a:cs typeface="Verdana"/>
              </a:rPr>
              <a:t> </a:t>
            </a:r>
            <a:r>
              <a:rPr sz="900" i="1" spc="-5" dirty="0">
                <a:latin typeface="Verdana"/>
                <a:cs typeface="Verdana"/>
              </a:rPr>
              <a:t>vivrà</a:t>
            </a:r>
            <a:r>
              <a:rPr sz="900" i="1" spc="114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l’uomo,</a:t>
            </a:r>
            <a:r>
              <a:rPr sz="900" i="1" spc="130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ma</a:t>
            </a:r>
            <a:r>
              <a:rPr sz="900" i="1" spc="140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di</a:t>
            </a:r>
            <a:r>
              <a:rPr sz="900" i="1" spc="140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ogni</a:t>
            </a:r>
            <a:r>
              <a:rPr sz="900" i="1" spc="120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parola</a:t>
            </a:r>
            <a:r>
              <a:rPr sz="900" i="1" spc="120" dirty="0">
                <a:latin typeface="Verdana"/>
                <a:cs typeface="Verdana"/>
              </a:rPr>
              <a:t> </a:t>
            </a:r>
            <a:r>
              <a:rPr sz="900" i="1" spc="-5" dirty="0">
                <a:latin typeface="Verdana"/>
                <a:cs typeface="Verdana"/>
              </a:rPr>
              <a:t>che</a:t>
            </a:r>
            <a:endParaRPr sz="900">
              <a:latin typeface="Verdana"/>
              <a:cs typeface="Verdana"/>
            </a:endParaRPr>
          </a:p>
          <a:p>
            <a:pPr marL="2494915" marR="6350" algn="just">
              <a:lnSpc>
                <a:spcPct val="101099"/>
              </a:lnSpc>
              <a:spcBef>
                <a:spcPts val="15"/>
              </a:spcBef>
            </a:pPr>
            <a:r>
              <a:rPr sz="900" i="1" dirty="0">
                <a:latin typeface="Verdana"/>
                <a:cs typeface="Verdana"/>
              </a:rPr>
              <a:t>esce dalla bocca di </a:t>
            </a:r>
            <a:r>
              <a:rPr sz="900" i="1" spc="-5" dirty="0">
                <a:latin typeface="Verdana"/>
                <a:cs typeface="Verdana"/>
              </a:rPr>
              <a:t>Dio</a:t>
            </a:r>
            <a:r>
              <a:rPr sz="900" spc="-5" dirty="0">
                <a:latin typeface="Verdana"/>
                <a:cs typeface="Verdana"/>
              </a:rPr>
              <a:t>». </a:t>
            </a:r>
            <a:r>
              <a:rPr sz="900" dirty="0">
                <a:latin typeface="Verdana"/>
                <a:cs typeface="Verdana"/>
              </a:rPr>
              <a:t>Allora il diavolo </a:t>
            </a:r>
            <a:r>
              <a:rPr sz="900" spc="-10" dirty="0">
                <a:latin typeface="Verdana"/>
                <a:cs typeface="Verdana"/>
              </a:rPr>
              <a:t>lo </a:t>
            </a:r>
            <a:r>
              <a:rPr sz="900" spc="-5" dirty="0">
                <a:latin typeface="Verdana"/>
                <a:cs typeface="Verdana"/>
              </a:rPr>
              <a:t>condusse </a:t>
            </a:r>
            <a:r>
              <a:rPr sz="900" dirty="0">
                <a:latin typeface="Verdana"/>
                <a:cs typeface="Verdana"/>
              </a:rPr>
              <a:t>con sé a  Gerusalemme, la città </a:t>
            </a:r>
            <a:r>
              <a:rPr sz="900" spc="-5" dirty="0">
                <a:latin typeface="Verdana"/>
                <a:cs typeface="Verdana"/>
              </a:rPr>
              <a:t>santa, </a:t>
            </a:r>
            <a:r>
              <a:rPr sz="900" dirty="0">
                <a:latin typeface="Verdana"/>
                <a:cs typeface="Verdana"/>
              </a:rPr>
              <a:t>lo depose sul </a:t>
            </a:r>
            <a:r>
              <a:rPr sz="900" spc="-5" dirty="0">
                <a:latin typeface="Verdana"/>
                <a:cs typeface="Verdana"/>
              </a:rPr>
              <a:t>pinnacolo </a:t>
            </a:r>
            <a:r>
              <a:rPr sz="900" dirty="0">
                <a:latin typeface="Verdana"/>
                <a:cs typeface="Verdana"/>
              </a:rPr>
              <a:t>del </a:t>
            </a:r>
            <a:r>
              <a:rPr sz="900" spc="-5" dirty="0">
                <a:latin typeface="Verdana"/>
                <a:cs typeface="Verdana"/>
              </a:rPr>
              <a:t>Tempio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gli  </a:t>
            </a:r>
            <a:r>
              <a:rPr sz="900" dirty="0">
                <a:latin typeface="Verdana"/>
                <a:cs typeface="Verdana"/>
              </a:rPr>
              <a:t>disse: «Se tu sei Figlio di Dio, </a:t>
            </a:r>
            <a:r>
              <a:rPr sz="900" spc="-5" dirty="0">
                <a:latin typeface="Verdana"/>
                <a:cs typeface="Verdana"/>
              </a:rPr>
              <a:t>buttati </a:t>
            </a:r>
            <a:r>
              <a:rPr sz="900" dirty="0">
                <a:latin typeface="Verdana"/>
                <a:cs typeface="Verdana"/>
              </a:rPr>
              <a:t>giù; </a:t>
            </a:r>
            <a:r>
              <a:rPr sz="900" spc="-5" dirty="0">
                <a:latin typeface="Verdana"/>
                <a:cs typeface="Verdana"/>
              </a:rPr>
              <a:t>perché </a:t>
            </a:r>
            <a:r>
              <a:rPr sz="900" dirty="0">
                <a:latin typeface="Verdana"/>
                <a:cs typeface="Verdana"/>
              </a:rPr>
              <a:t>sta scritto</a:t>
            </a:r>
            <a:r>
              <a:rPr sz="900" i="1" dirty="0">
                <a:latin typeface="Verdana"/>
                <a:cs typeface="Verdana"/>
              </a:rPr>
              <a:t>: </a:t>
            </a:r>
            <a:r>
              <a:rPr sz="900" i="1" spc="-5" dirty="0">
                <a:latin typeface="Verdana"/>
                <a:cs typeface="Verdana"/>
              </a:rPr>
              <a:t>‘Dio </a:t>
            </a:r>
            <a:r>
              <a:rPr sz="900" i="1" dirty="0">
                <a:latin typeface="Verdana"/>
                <a:cs typeface="Verdana"/>
              </a:rPr>
              <a:t>ai  suoi angeli darà </a:t>
            </a:r>
            <a:r>
              <a:rPr sz="900" i="1" spc="-5" dirty="0">
                <a:latin typeface="Verdana"/>
                <a:cs typeface="Verdana"/>
              </a:rPr>
              <a:t>ordini </a:t>
            </a:r>
            <a:r>
              <a:rPr sz="900" i="1" dirty="0">
                <a:latin typeface="Verdana"/>
                <a:cs typeface="Verdana"/>
              </a:rPr>
              <a:t>a tuo riguardo, ed essi ti </a:t>
            </a:r>
            <a:r>
              <a:rPr sz="900" i="1" spc="-5" dirty="0">
                <a:latin typeface="Verdana"/>
                <a:cs typeface="Verdana"/>
              </a:rPr>
              <a:t>sorreggeranno </a:t>
            </a:r>
            <a:r>
              <a:rPr sz="900" i="1" dirty="0">
                <a:latin typeface="Verdana"/>
                <a:cs typeface="Verdana"/>
              </a:rPr>
              <a:t>con le  loro </a:t>
            </a:r>
            <a:r>
              <a:rPr sz="900" i="1" spc="-5" dirty="0">
                <a:latin typeface="Verdana"/>
                <a:cs typeface="Verdana"/>
              </a:rPr>
              <a:t>mani </a:t>
            </a:r>
            <a:r>
              <a:rPr sz="900" i="1" dirty="0">
                <a:latin typeface="Verdana"/>
                <a:cs typeface="Verdana"/>
              </a:rPr>
              <a:t>perché non abbia a </a:t>
            </a:r>
            <a:r>
              <a:rPr sz="900" i="1" spc="-5" dirty="0">
                <a:latin typeface="Verdana"/>
                <a:cs typeface="Verdana"/>
              </a:rPr>
              <a:t>urtare </a:t>
            </a:r>
            <a:r>
              <a:rPr sz="900" i="1" dirty="0">
                <a:latin typeface="Verdana"/>
                <a:cs typeface="Verdana"/>
              </a:rPr>
              <a:t>contro un sasso il tuo</a:t>
            </a:r>
            <a:r>
              <a:rPr sz="900" i="1" spc="-30" dirty="0">
                <a:latin typeface="Verdana"/>
                <a:cs typeface="Verdana"/>
              </a:rPr>
              <a:t> </a:t>
            </a:r>
            <a:r>
              <a:rPr sz="900" i="1" spc="-5" dirty="0">
                <a:latin typeface="Verdana"/>
                <a:cs typeface="Verdana"/>
              </a:rPr>
              <a:t>piede’</a:t>
            </a:r>
            <a:r>
              <a:rPr sz="900" spc="-5" dirty="0">
                <a:latin typeface="Verdana"/>
                <a:cs typeface="Verdana"/>
              </a:rPr>
              <a:t>».</a:t>
            </a:r>
            <a:endParaRPr sz="900">
              <a:latin typeface="Verdana"/>
              <a:cs typeface="Verdana"/>
            </a:endParaRPr>
          </a:p>
          <a:p>
            <a:pPr marL="2494915" marR="6350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Gesù gli rispose: </a:t>
            </a:r>
            <a:r>
              <a:rPr sz="900" spc="-5" dirty="0">
                <a:latin typeface="Verdana"/>
                <a:cs typeface="Verdana"/>
              </a:rPr>
              <a:t>«Ma </a:t>
            </a:r>
            <a:r>
              <a:rPr sz="900" dirty="0">
                <a:latin typeface="Verdana"/>
                <a:cs typeface="Verdana"/>
              </a:rPr>
              <a:t>sta scritto </a:t>
            </a:r>
            <a:r>
              <a:rPr sz="900" spc="-5" dirty="0">
                <a:latin typeface="Verdana"/>
                <a:cs typeface="Verdana"/>
              </a:rPr>
              <a:t>anche: </a:t>
            </a:r>
            <a:r>
              <a:rPr sz="900" i="1" dirty="0">
                <a:latin typeface="Verdana"/>
                <a:cs typeface="Verdana"/>
              </a:rPr>
              <a:t>Non tentare il Signore </a:t>
            </a:r>
            <a:r>
              <a:rPr sz="900" i="1" spc="-5" dirty="0">
                <a:latin typeface="Verdana"/>
                <a:cs typeface="Verdana"/>
              </a:rPr>
              <a:t>Dio  </a:t>
            </a:r>
            <a:r>
              <a:rPr sz="900" i="1" dirty="0">
                <a:latin typeface="Verdana"/>
                <a:cs typeface="Verdana"/>
              </a:rPr>
              <a:t>tuo</a:t>
            </a:r>
            <a:r>
              <a:rPr sz="900" dirty="0">
                <a:latin typeface="Verdana"/>
                <a:cs typeface="Verdana"/>
              </a:rPr>
              <a:t>».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</a:t>
            </a:r>
            <a:r>
              <a:rPr sz="900" spc="5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nuovo</a:t>
            </a:r>
            <a:r>
              <a:rPr sz="900" spc="5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il</a:t>
            </a:r>
            <a:r>
              <a:rPr sz="900" spc="5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diavolo</a:t>
            </a:r>
            <a:r>
              <a:rPr sz="900" spc="6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condusse</a:t>
            </a:r>
            <a:r>
              <a:rPr sz="900" spc="5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Gesù</a:t>
            </a:r>
            <a:r>
              <a:rPr sz="900" spc="5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sopra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spc="-10" dirty="0">
                <a:latin typeface="Verdana"/>
                <a:cs typeface="Verdana"/>
              </a:rPr>
              <a:t>un</a:t>
            </a:r>
            <a:r>
              <a:rPr sz="900" spc="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monte</a:t>
            </a:r>
            <a:r>
              <a:rPr sz="900" spc="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altissimo</a:t>
            </a:r>
            <a:r>
              <a:rPr sz="900" spc="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</a:t>
            </a:r>
            <a:endParaRPr sz="900">
              <a:latin typeface="Verdana"/>
              <a:cs typeface="Verdana"/>
            </a:endParaRPr>
          </a:p>
          <a:p>
            <a:pPr marL="12700" marR="5715" algn="just">
              <a:lnSpc>
                <a:spcPct val="101099"/>
              </a:lnSpc>
              <a:spcBef>
                <a:spcPts val="10"/>
              </a:spcBef>
            </a:pPr>
            <a:r>
              <a:rPr sz="900" dirty="0">
                <a:latin typeface="Verdana"/>
                <a:cs typeface="Verdana"/>
              </a:rPr>
              <a:t>mostrandogli in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istante tutti i </a:t>
            </a:r>
            <a:r>
              <a:rPr sz="900" spc="-5" dirty="0">
                <a:latin typeface="Verdana"/>
                <a:cs typeface="Verdana"/>
              </a:rPr>
              <a:t>regni </a:t>
            </a:r>
            <a:r>
              <a:rPr sz="900" dirty="0">
                <a:latin typeface="Verdana"/>
                <a:cs typeface="Verdana"/>
              </a:rPr>
              <a:t>della terra con il loro splendore, gli disse: «Vedi, tutti questi regni, </a:t>
            </a:r>
            <a:r>
              <a:rPr sz="900" spc="-5" dirty="0">
                <a:latin typeface="Verdana"/>
                <a:cs typeface="Verdana"/>
              </a:rPr>
              <a:t>ricchi  </a:t>
            </a:r>
            <a:r>
              <a:rPr sz="900" dirty="0">
                <a:latin typeface="Verdana"/>
                <a:cs typeface="Verdana"/>
              </a:rPr>
              <a:t>e potenti, sono miei: a me sono stati dati, e io do a chi voglio tutta questa </a:t>
            </a:r>
            <a:r>
              <a:rPr sz="900" spc="-5" dirty="0">
                <a:latin typeface="Verdana"/>
                <a:cs typeface="Verdana"/>
              </a:rPr>
              <a:t>potenza </a:t>
            </a:r>
            <a:r>
              <a:rPr sz="900" dirty="0">
                <a:latin typeface="Verdana"/>
                <a:cs typeface="Verdana"/>
              </a:rPr>
              <a:t>e gloria. </a:t>
            </a:r>
            <a:r>
              <a:rPr sz="900" spc="-5" dirty="0">
                <a:latin typeface="Verdana"/>
                <a:cs typeface="Verdana"/>
              </a:rPr>
              <a:t>Ebbene, </a:t>
            </a:r>
            <a:r>
              <a:rPr sz="900" dirty="0">
                <a:latin typeface="Verdana"/>
                <a:cs typeface="Verdana"/>
              </a:rPr>
              <a:t>tutte  queste cose io ti darò se, </a:t>
            </a:r>
            <a:r>
              <a:rPr sz="900" spc="-5" dirty="0">
                <a:latin typeface="Verdana"/>
                <a:cs typeface="Verdana"/>
              </a:rPr>
              <a:t>prostrandoti, </a:t>
            </a:r>
            <a:r>
              <a:rPr sz="900" dirty="0">
                <a:latin typeface="Verdana"/>
                <a:cs typeface="Verdana"/>
              </a:rPr>
              <a:t>mi</a:t>
            </a:r>
            <a:r>
              <a:rPr sz="900" spc="-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adorerai».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Ma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gli rispose: </a:t>
            </a:r>
            <a:r>
              <a:rPr sz="900" spc="-5" dirty="0">
                <a:latin typeface="Verdana"/>
                <a:cs typeface="Verdana"/>
              </a:rPr>
              <a:t>«Vattene via, </a:t>
            </a:r>
            <a:r>
              <a:rPr sz="900" dirty="0">
                <a:latin typeface="Verdana"/>
                <a:cs typeface="Verdana"/>
              </a:rPr>
              <a:t>Satana ! </a:t>
            </a:r>
            <a:r>
              <a:rPr sz="900" spc="-5" dirty="0">
                <a:latin typeface="Verdana"/>
                <a:cs typeface="Verdana"/>
              </a:rPr>
              <a:t>Perché </a:t>
            </a:r>
            <a:r>
              <a:rPr sz="900" dirty="0">
                <a:latin typeface="Verdana"/>
                <a:cs typeface="Verdana"/>
              </a:rPr>
              <a:t>sta scritto: </a:t>
            </a:r>
            <a:r>
              <a:rPr sz="900" i="1" dirty="0">
                <a:latin typeface="Verdana"/>
                <a:cs typeface="Verdana"/>
              </a:rPr>
              <a:t>Adora il </a:t>
            </a:r>
            <a:r>
              <a:rPr sz="900" i="1" spc="-5" dirty="0">
                <a:latin typeface="Verdana"/>
                <a:cs typeface="Verdana"/>
              </a:rPr>
              <a:t>Signore Dio tuo </a:t>
            </a:r>
            <a:r>
              <a:rPr sz="900" i="1" dirty="0">
                <a:latin typeface="Verdana"/>
                <a:cs typeface="Verdana"/>
              </a:rPr>
              <a:t>e a lui solo </a:t>
            </a:r>
            <a:r>
              <a:rPr sz="900" i="1" spc="-5" dirty="0">
                <a:latin typeface="Verdana"/>
                <a:cs typeface="Verdana"/>
              </a:rPr>
              <a:t>rendi </a:t>
            </a:r>
            <a:r>
              <a:rPr sz="900" i="1" dirty="0">
                <a:latin typeface="Verdana"/>
                <a:cs typeface="Verdana"/>
              </a:rPr>
              <a:t>culto</a:t>
            </a:r>
            <a:r>
              <a:rPr sz="900" dirty="0">
                <a:latin typeface="Verdana"/>
                <a:cs typeface="Verdana"/>
              </a:rPr>
              <a:t>».  Allora il diavolo, dopo aver esaurito ogni </a:t>
            </a:r>
            <a:r>
              <a:rPr sz="900" spc="-5" dirty="0">
                <a:latin typeface="Verdana"/>
                <a:cs typeface="Verdana"/>
              </a:rPr>
              <a:t>specie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tentazione, </a:t>
            </a:r>
            <a:r>
              <a:rPr sz="900" dirty="0">
                <a:latin typeface="Verdana"/>
                <a:cs typeface="Verdana"/>
              </a:rPr>
              <a:t>si allontanò da </a:t>
            </a:r>
            <a:r>
              <a:rPr sz="900" spc="-5" dirty="0">
                <a:latin typeface="Verdana"/>
                <a:cs typeface="Verdana"/>
              </a:rPr>
              <a:t>Gesù, </a:t>
            </a:r>
            <a:r>
              <a:rPr sz="900" dirty="0">
                <a:latin typeface="Verdana"/>
                <a:cs typeface="Verdana"/>
              </a:rPr>
              <a:t>ma aspettando di </a:t>
            </a:r>
            <a:r>
              <a:rPr sz="900" spc="-5" dirty="0">
                <a:latin typeface="Verdana"/>
                <a:cs typeface="Verdana"/>
              </a:rPr>
              <a:t>ritornare  </a:t>
            </a:r>
            <a:r>
              <a:rPr sz="900" dirty="0">
                <a:latin typeface="Verdana"/>
                <a:cs typeface="Verdana"/>
              </a:rPr>
              <a:t>al </a:t>
            </a:r>
            <a:r>
              <a:rPr sz="900" spc="-5" dirty="0">
                <a:latin typeface="Verdana"/>
                <a:cs typeface="Verdana"/>
              </a:rPr>
              <a:t>tempo </a:t>
            </a:r>
            <a:r>
              <a:rPr sz="900" dirty="0">
                <a:latin typeface="Verdana"/>
                <a:cs typeface="Verdana"/>
              </a:rPr>
              <a:t>fissato. Ed ecco subito </a:t>
            </a:r>
            <a:r>
              <a:rPr sz="900" spc="-5" dirty="0">
                <a:latin typeface="Verdana"/>
                <a:cs typeface="Verdana"/>
              </a:rPr>
              <a:t>alcuni </a:t>
            </a:r>
            <a:r>
              <a:rPr sz="900" dirty="0">
                <a:latin typeface="Verdana"/>
                <a:cs typeface="Verdana"/>
              </a:rPr>
              <a:t>angeli gli si accostarono e </a:t>
            </a:r>
            <a:r>
              <a:rPr sz="900" spc="-5" dirty="0">
                <a:latin typeface="Verdana"/>
                <a:cs typeface="Verdana"/>
              </a:rPr>
              <a:t>vennero </a:t>
            </a:r>
            <a:r>
              <a:rPr sz="900" dirty="0">
                <a:latin typeface="Verdana"/>
                <a:cs typeface="Verdana"/>
              </a:rPr>
              <a:t>a</a:t>
            </a:r>
            <a:r>
              <a:rPr sz="900" spc="-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servirlo.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5591" y="963168"/>
            <a:ext cx="2400300" cy="2061971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38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544309" cy="20707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Inizio della predicazione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dalla</a:t>
            </a:r>
            <a:r>
              <a:rPr sz="1400" b="1" spc="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Galilea</a:t>
            </a:r>
            <a:endParaRPr sz="1400">
              <a:latin typeface="Calibri"/>
              <a:cs typeface="Calibri"/>
            </a:endParaRPr>
          </a:p>
          <a:p>
            <a:pPr marL="2543810" marR="5080" algn="just">
              <a:lnSpc>
                <a:spcPct val="101299"/>
              </a:lnSpc>
              <a:spcBef>
                <a:spcPts val="690"/>
              </a:spcBef>
            </a:pPr>
            <a:r>
              <a:rPr sz="900" dirty="0">
                <a:latin typeface="Verdana"/>
                <a:cs typeface="Verdana"/>
              </a:rPr>
              <a:t>Gesù aveva circa trent’anni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diede </a:t>
            </a:r>
            <a:r>
              <a:rPr sz="900" spc="-5" dirty="0">
                <a:latin typeface="Verdana"/>
                <a:cs typeface="Verdana"/>
              </a:rPr>
              <a:t>inizio </a:t>
            </a:r>
            <a:r>
              <a:rPr sz="900" dirty="0">
                <a:latin typeface="Verdana"/>
                <a:cs typeface="Verdana"/>
              </a:rPr>
              <a:t>al suo ministero. 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Gesù seppe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Giovanni il Battezzatore era stato arrestato  e messo in </a:t>
            </a:r>
            <a:r>
              <a:rPr sz="900" spc="-5" dirty="0">
                <a:latin typeface="Verdana"/>
                <a:cs typeface="Verdana"/>
              </a:rPr>
              <a:t>prigione, </a:t>
            </a:r>
            <a:r>
              <a:rPr sz="900" dirty="0">
                <a:latin typeface="Verdana"/>
                <a:cs typeface="Verdana"/>
              </a:rPr>
              <a:t>si recò in Galilea. Non rimase a Nazareth, ma  andò ad abitare nella </a:t>
            </a:r>
            <a:r>
              <a:rPr sz="900" spc="-5" dirty="0">
                <a:latin typeface="Verdana"/>
                <a:cs typeface="Verdana"/>
              </a:rPr>
              <a:t>città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Cafàrnao, </a:t>
            </a:r>
            <a:r>
              <a:rPr sz="900" dirty="0">
                <a:latin typeface="Verdana"/>
                <a:cs typeface="Verdana"/>
              </a:rPr>
              <a:t>sulla </a:t>
            </a:r>
            <a:r>
              <a:rPr sz="900" spc="-5" dirty="0">
                <a:latin typeface="Verdana"/>
                <a:cs typeface="Verdana"/>
              </a:rPr>
              <a:t>riva </a:t>
            </a:r>
            <a:r>
              <a:rPr sz="900" dirty="0">
                <a:latin typeface="Verdana"/>
                <a:cs typeface="Verdana"/>
              </a:rPr>
              <a:t>del lago di Galilea.  Da </a:t>
            </a:r>
            <a:r>
              <a:rPr sz="900" spc="-5" dirty="0">
                <a:latin typeface="Verdana"/>
                <a:cs typeface="Verdana"/>
              </a:rPr>
              <a:t>quel momento </a:t>
            </a:r>
            <a:r>
              <a:rPr sz="900" dirty="0">
                <a:latin typeface="Verdana"/>
                <a:cs typeface="Verdana"/>
              </a:rPr>
              <a:t>Gesù cominciò a </a:t>
            </a:r>
            <a:r>
              <a:rPr sz="900" spc="-5" dirty="0">
                <a:latin typeface="Verdana"/>
                <a:cs typeface="Verdana"/>
              </a:rPr>
              <a:t>predicare </a:t>
            </a:r>
            <a:r>
              <a:rPr sz="900" dirty="0">
                <a:latin typeface="Verdana"/>
                <a:cs typeface="Verdana"/>
              </a:rPr>
              <a:t>e a proclamare </a:t>
            </a:r>
            <a:r>
              <a:rPr sz="900" spc="-10" dirty="0">
                <a:latin typeface="Verdana"/>
                <a:cs typeface="Verdana"/>
              </a:rPr>
              <a:t>il  </a:t>
            </a:r>
            <a:r>
              <a:rPr sz="900" dirty="0">
                <a:latin typeface="Verdana"/>
                <a:cs typeface="Verdana"/>
              </a:rPr>
              <a:t>Vangelo, il </a:t>
            </a:r>
            <a:r>
              <a:rPr sz="900" spc="-5" dirty="0">
                <a:latin typeface="Verdana"/>
                <a:cs typeface="Verdana"/>
              </a:rPr>
              <a:t>lieto </a:t>
            </a:r>
            <a:r>
              <a:rPr sz="900" dirty="0">
                <a:latin typeface="Verdana"/>
                <a:cs typeface="Verdana"/>
              </a:rPr>
              <a:t>messaggio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viene da</a:t>
            </a:r>
            <a:r>
              <a:rPr sz="900" spc="-5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Dio.</a:t>
            </a:r>
            <a:endParaRPr sz="900">
              <a:latin typeface="Verdana"/>
              <a:cs typeface="Verdana"/>
            </a:endParaRPr>
          </a:p>
          <a:p>
            <a:pPr marL="2543810" marR="5080" algn="just">
              <a:lnSpc>
                <a:spcPct val="101400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Vedendo le </a:t>
            </a:r>
            <a:r>
              <a:rPr sz="900" spc="-5" dirty="0">
                <a:latin typeface="Verdana"/>
                <a:cs typeface="Verdana"/>
              </a:rPr>
              <a:t>folle </a:t>
            </a:r>
            <a:r>
              <a:rPr sz="900" dirty="0">
                <a:latin typeface="Verdana"/>
                <a:cs typeface="Verdana"/>
              </a:rPr>
              <a:t>Gesù </a:t>
            </a:r>
            <a:r>
              <a:rPr sz="900" spc="-10" dirty="0">
                <a:latin typeface="Verdana"/>
                <a:cs typeface="Verdana"/>
              </a:rPr>
              <a:t>ne </a:t>
            </a:r>
            <a:r>
              <a:rPr sz="900" dirty="0">
                <a:latin typeface="Verdana"/>
                <a:cs typeface="Verdana"/>
              </a:rPr>
              <a:t>ebbe </a:t>
            </a:r>
            <a:r>
              <a:rPr sz="900" spc="-5" dirty="0">
                <a:latin typeface="Verdana"/>
                <a:cs typeface="Verdana"/>
              </a:rPr>
              <a:t>compassione, </a:t>
            </a:r>
            <a:r>
              <a:rPr sz="900" dirty="0">
                <a:latin typeface="Verdana"/>
                <a:cs typeface="Verdana"/>
              </a:rPr>
              <a:t>perché erano </a:t>
            </a:r>
            <a:r>
              <a:rPr sz="900" spc="-5" dirty="0">
                <a:latin typeface="Verdana"/>
                <a:cs typeface="Verdana"/>
              </a:rPr>
              <a:t>stanche </a:t>
            </a:r>
            <a:r>
              <a:rPr sz="900" dirty="0">
                <a:latin typeface="Verdana"/>
                <a:cs typeface="Verdana"/>
              </a:rPr>
              <a:t>e  scoraggiate, come </a:t>
            </a:r>
            <a:r>
              <a:rPr sz="900" spc="-5" dirty="0">
                <a:latin typeface="Verdana"/>
                <a:cs typeface="Verdana"/>
              </a:rPr>
              <a:t>pecore senza </a:t>
            </a:r>
            <a:r>
              <a:rPr sz="900" dirty="0">
                <a:latin typeface="Verdana"/>
                <a:cs typeface="Verdana"/>
              </a:rPr>
              <a:t>pastore, e </a:t>
            </a:r>
            <a:r>
              <a:rPr sz="900" spc="-5" dirty="0">
                <a:latin typeface="Verdana"/>
                <a:cs typeface="Verdana"/>
              </a:rPr>
              <a:t>allora </a:t>
            </a:r>
            <a:r>
              <a:rPr sz="900" dirty="0">
                <a:latin typeface="Verdana"/>
                <a:cs typeface="Verdana"/>
              </a:rPr>
              <a:t>si mise ad  </a:t>
            </a:r>
            <a:r>
              <a:rPr sz="900" spc="-5" dirty="0">
                <a:latin typeface="Verdana"/>
                <a:cs typeface="Verdana"/>
              </a:rPr>
              <a:t>insegnare </a:t>
            </a:r>
            <a:r>
              <a:rPr sz="900" dirty="0">
                <a:latin typeface="Verdana"/>
                <a:cs typeface="Verdana"/>
              </a:rPr>
              <a:t>loro molte </a:t>
            </a:r>
            <a:r>
              <a:rPr sz="900" spc="-5" dirty="0">
                <a:latin typeface="Verdana"/>
                <a:cs typeface="Verdana"/>
              </a:rPr>
              <a:t>cose. </a:t>
            </a:r>
            <a:r>
              <a:rPr sz="900" dirty="0">
                <a:latin typeface="Verdana"/>
                <a:cs typeface="Verdana"/>
              </a:rPr>
              <a:t>Egli diceva: </a:t>
            </a:r>
            <a:r>
              <a:rPr sz="900" spc="-5" dirty="0">
                <a:latin typeface="Verdana"/>
                <a:cs typeface="Verdana"/>
              </a:rPr>
              <a:t>«Il </a:t>
            </a:r>
            <a:r>
              <a:rPr sz="900" dirty="0">
                <a:latin typeface="Verdana"/>
                <a:cs typeface="Verdana"/>
              </a:rPr>
              <a:t>tempo della </a:t>
            </a:r>
            <a:r>
              <a:rPr sz="900" spc="-5" dirty="0">
                <a:latin typeface="Verdana"/>
                <a:cs typeface="Verdana"/>
              </a:rPr>
              <a:t>salvezza </a:t>
            </a:r>
            <a:r>
              <a:rPr sz="900" dirty="0">
                <a:latin typeface="Verdana"/>
                <a:cs typeface="Verdana"/>
              </a:rPr>
              <a:t>è  </a:t>
            </a:r>
            <a:r>
              <a:rPr sz="900" spc="-5" dirty="0">
                <a:latin typeface="Verdana"/>
                <a:cs typeface="Verdana"/>
              </a:rPr>
              <a:t>venuto: </a:t>
            </a:r>
            <a:r>
              <a:rPr sz="900" dirty="0">
                <a:latin typeface="Verdana"/>
                <a:cs typeface="Verdana"/>
              </a:rPr>
              <a:t>il regno di Dio è </a:t>
            </a:r>
            <a:r>
              <a:rPr sz="900" spc="-5" dirty="0">
                <a:latin typeface="Verdana"/>
                <a:cs typeface="Verdana"/>
              </a:rPr>
              <a:t>vicino. </a:t>
            </a:r>
            <a:r>
              <a:rPr sz="900" dirty="0">
                <a:latin typeface="Verdana"/>
                <a:cs typeface="Verdana"/>
              </a:rPr>
              <a:t>Convertitevi, </a:t>
            </a:r>
            <a:r>
              <a:rPr sz="900" spc="-5" dirty="0">
                <a:latin typeface="Verdana"/>
                <a:cs typeface="Verdana"/>
              </a:rPr>
              <a:t>cambiate </a:t>
            </a:r>
            <a:r>
              <a:rPr sz="900" dirty="0">
                <a:latin typeface="Verdana"/>
                <a:cs typeface="Verdana"/>
              </a:rPr>
              <a:t>vita e credete  in questo lieto messaggio che viene da Dio!». La sua </a:t>
            </a:r>
            <a:r>
              <a:rPr sz="900" spc="-5" dirty="0">
                <a:latin typeface="Verdana"/>
                <a:cs typeface="Verdana"/>
              </a:rPr>
              <a:t>fama </a:t>
            </a:r>
            <a:r>
              <a:rPr sz="900" dirty="0">
                <a:latin typeface="Verdana"/>
                <a:cs typeface="Verdana"/>
              </a:rPr>
              <a:t>si</a:t>
            </a:r>
            <a:r>
              <a:rPr sz="900" spc="9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diffuse,</a:t>
            </a:r>
            <a:endParaRPr sz="900">
              <a:latin typeface="Verdana"/>
              <a:cs typeface="Verdana"/>
            </a:endParaRPr>
          </a:p>
          <a:p>
            <a:pPr marL="48895" algn="just">
              <a:lnSpc>
                <a:spcPct val="100000"/>
              </a:lnSpc>
              <a:spcBef>
                <a:spcPts val="10"/>
              </a:spcBef>
            </a:pPr>
            <a:r>
              <a:rPr sz="900" dirty="0">
                <a:latin typeface="Verdana"/>
                <a:cs typeface="Verdana"/>
              </a:rPr>
              <a:t>in tutta quella </a:t>
            </a:r>
            <a:r>
              <a:rPr sz="900" spc="-5" dirty="0">
                <a:latin typeface="Verdana"/>
                <a:cs typeface="Verdana"/>
              </a:rPr>
              <a:t>regione </a:t>
            </a: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parlava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lui </a:t>
            </a:r>
            <a:r>
              <a:rPr sz="900" dirty="0">
                <a:latin typeface="Verdana"/>
                <a:cs typeface="Verdana"/>
              </a:rPr>
              <a:t>e tutti </a:t>
            </a:r>
            <a:r>
              <a:rPr sz="900" spc="-10" dirty="0">
                <a:latin typeface="Verdana"/>
                <a:cs typeface="Verdana"/>
              </a:rPr>
              <a:t>ne </a:t>
            </a:r>
            <a:r>
              <a:rPr sz="900" spc="-5" dirty="0">
                <a:latin typeface="Verdana"/>
                <a:cs typeface="Verdana"/>
              </a:rPr>
              <a:t>facevano grandi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lodi.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54736" y="941831"/>
            <a:ext cx="2403347" cy="1443227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39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32969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La nuova</a:t>
            </a:r>
            <a:r>
              <a:rPr sz="1400" b="1" spc="-5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giustizia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768600" y="770637"/>
            <a:ext cx="4303395" cy="1289050"/>
          </a:xfrm>
          <a:prstGeom prst="rect">
            <a:avLst/>
          </a:prstGeom>
        </p:spPr>
        <p:txBody>
          <a:bodyPr vert="horz" wrap="square" lIns="0" tIns="9017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710"/>
              </a:spcBef>
            </a:pPr>
            <a:r>
              <a:rPr sz="900" dirty="0">
                <a:latin typeface="Verdana"/>
                <a:cs typeface="Verdana"/>
              </a:rPr>
              <a:t>Così si </a:t>
            </a:r>
            <a:r>
              <a:rPr sz="900" spc="-5" dirty="0">
                <a:latin typeface="Verdana"/>
                <a:cs typeface="Verdana"/>
              </a:rPr>
              <a:t>realizzò quel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5" dirty="0">
                <a:latin typeface="Verdana"/>
                <a:cs typeface="Verdana"/>
              </a:rPr>
              <a:t>Dio </a:t>
            </a:r>
            <a:r>
              <a:rPr sz="900" dirty="0">
                <a:latin typeface="Verdana"/>
                <a:cs typeface="Verdana"/>
              </a:rPr>
              <a:t>aveva detto per </a:t>
            </a:r>
            <a:r>
              <a:rPr sz="900" spc="-5" dirty="0">
                <a:latin typeface="Verdana"/>
                <a:cs typeface="Verdana"/>
              </a:rPr>
              <a:t>mezzo del Profeta</a:t>
            </a:r>
            <a:r>
              <a:rPr sz="900" spc="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Isaia:</a:t>
            </a:r>
            <a:endParaRPr sz="900">
              <a:latin typeface="Verdana"/>
              <a:cs typeface="Verdana"/>
            </a:endParaRPr>
          </a:p>
          <a:p>
            <a:pPr marL="12700" marR="5080" indent="39370" algn="just">
              <a:lnSpc>
                <a:spcPct val="101299"/>
              </a:lnSpc>
              <a:spcBef>
                <a:spcPts val="600"/>
              </a:spcBef>
            </a:pPr>
            <a:r>
              <a:rPr sz="900" i="1" spc="-5" dirty="0">
                <a:latin typeface="Verdana"/>
                <a:cs typeface="Verdana"/>
              </a:rPr>
              <a:t>«Ecco </a:t>
            </a:r>
            <a:r>
              <a:rPr sz="900" i="1" dirty="0">
                <a:latin typeface="Verdana"/>
                <a:cs typeface="Verdana"/>
              </a:rPr>
              <a:t>il mio </a:t>
            </a:r>
            <a:r>
              <a:rPr sz="900" i="1" spc="-5" dirty="0">
                <a:latin typeface="Verdana"/>
                <a:cs typeface="Verdana"/>
              </a:rPr>
              <a:t>servo prediletto nel </a:t>
            </a:r>
            <a:r>
              <a:rPr sz="900" i="1" dirty="0">
                <a:latin typeface="Verdana"/>
                <a:cs typeface="Verdana"/>
              </a:rPr>
              <a:t>quale </a:t>
            </a:r>
            <a:r>
              <a:rPr sz="900" i="1" spc="-10" dirty="0">
                <a:latin typeface="Verdana"/>
                <a:cs typeface="Verdana"/>
              </a:rPr>
              <a:t>mi </a:t>
            </a:r>
            <a:r>
              <a:rPr sz="900" i="1" spc="-5" dirty="0">
                <a:latin typeface="Verdana"/>
                <a:cs typeface="Verdana"/>
              </a:rPr>
              <a:t>sono compiaciuto, </a:t>
            </a:r>
            <a:r>
              <a:rPr sz="900" i="1" dirty="0">
                <a:latin typeface="Verdana"/>
                <a:cs typeface="Verdana"/>
              </a:rPr>
              <a:t>a </a:t>
            </a:r>
            <a:r>
              <a:rPr sz="900" i="1" spc="-5" dirty="0">
                <a:latin typeface="Verdana"/>
                <a:cs typeface="Verdana"/>
              </a:rPr>
              <a:t>lui </a:t>
            </a:r>
            <a:r>
              <a:rPr sz="900" i="1" dirty="0">
                <a:latin typeface="Verdana"/>
                <a:cs typeface="Verdana"/>
              </a:rPr>
              <a:t>darò il  mio Spirito. </a:t>
            </a:r>
            <a:r>
              <a:rPr sz="900" i="1" spc="-5" dirty="0">
                <a:latin typeface="Verdana"/>
                <a:cs typeface="Verdana"/>
              </a:rPr>
              <a:t>Egli </a:t>
            </a:r>
            <a:r>
              <a:rPr sz="900" i="1" dirty="0">
                <a:latin typeface="Verdana"/>
                <a:cs typeface="Verdana"/>
              </a:rPr>
              <a:t>ha preso su di sé le </a:t>
            </a:r>
            <a:r>
              <a:rPr sz="900" i="1" spc="-5" dirty="0">
                <a:latin typeface="Verdana"/>
                <a:cs typeface="Verdana"/>
              </a:rPr>
              <a:t>nostre debolezze, </a:t>
            </a:r>
            <a:r>
              <a:rPr sz="900" i="1" dirty="0">
                <a:latin typeface="Verdana"/>
                <a:cs typeface="Verdana"/>
              </a:rPr>
              <a:t>si è caricato di  tutte le nostre </a:t>
            </a:r>
            <a:r>
              <a:rPr sz="900" i="1" spc="-5" dirty="0">
                <a:latin typeface="Verdana"/>
                <a:cs typeface="Verdana"/>
              </a:rPr>
              <a:t>sofferenze. </a:t>
            </a:r>
            <a:r>
              <a:rPr sz="900" i="1" dirty="0">
                <a:latin typeface="Verdana"/>
                <a:cs typeface="Verdana"/>
              </a:rPr>
              <a:t>Annunzierà la giustizia alle genti, non  contenderà, né griderà, e non terrà </a:t>
            </a:r>
            <a:r>
              <a:rPr sz="900" i="1" spc="-5" dirty="0">
                <a:latin typeface="Verdana"/>
                <a:cs typeface="Verdana"/>
              </a:rPr>
              <a:t>discorsi </a:t>
            </a:r>
            <a:r>
              <a:rPr sz="900" i="1" dirty="0">
                <a:latin typeface="Verdana"/>
                <a:cs typeface="Verdana"/>
              </a:rPr>
              <a:t>nelle </a:t>
            </a:r>
            <a:r>
              <a:rPr sz="900" i="1" spc="-5" dirty="0">
                <a:latin typeface="Verdana"/>
                <a:cs typeface="Verdana"/>
              </a:rPr>
              <a:t>piazze. </a:t>
            </a:r>
            <a:r>
              <a:rPr sz="900" i="1" dirty="0">
                <a:latin typeface="Verdana"/>
                <a:cs typeface="Verdana"/>
              </a:rPr>
              <a:t>Se una canna è  incrinata, non la spezzerà; se una lampada è debole, non la spegnerà.  </a:t>
            </a:r>
            <a:r>
              <a:rPr sz="900" i="1" spc="-5" dirty="0">
                <a:latin typeface="Verdana"/>
                <a:cs typeface="Verdana"/>
              </a:rPr>
              <a:t>Farà </a:t>
            </a:r>
            <a:r>
              <a:rPr sz="900" i="1" dirty="0">
                <a:latin typeface="Verdana"/>
                <a:cs typeface="Verdana"/>
              </a:rPr>
              <a:t>sempre così, fino a </a:t>
            </a:r>
            <a:r>
              <a:rPr sz="900" i="1" spc="-5" dirty="0">
                <a:latin typeface="Verdana"/>
                <a:cs typeface="Verdana"/>
              </a:rPr>
              <a:t>quando </a:t>
            </a:r>
            <a:r>
              <a:rPr sz="900" i="1" dirty="0">
                <a:latin typeface="Verdana"/>
                <a:cs typeface="Verdana"/>
              </a:rPr>
              <a:t>non </a:t>
            </a:r>
            <a:r>
              <a:rPr sz="900" i="1" spc="-5" dirty="0">
                <a:latin typeface="Verdana"/>
                <a:cs typeface="Verdana"/>
              </a:rPr>
              <a:t>avrà fatto trionfare </a:t>
            </a:r>
            <a:r>
              <a:rPr sz="900" i="1" dirty="0">
                <a:latin typeface="Verdana"/>
                <a:cs typeface="Verdana"/>
              </a:rPr>
              <a:t>la giustizia; per  tutti i </a:t>
            </a:r>
            <a:r>
              <a:rPr sz="900" i="1" spc="-5" dirty="0">
                <a:latin typeface="Verdana"/>
                <a:cs typeface="Verdana"/>
              </a:rPr>
              <a:t>popoli della terra egli sarà una</a:t>
            </a:r>
            <a:r>
              <a:rPr sz="900" i="1" spc="40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speranza».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39" y="961644"/>
            <a:ext cx="1991258" cy="1586483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2959" y="208266"/>
            <a:ext cx="9652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023107" y="127490"/>
            <a:ext cx="1590675" cy="254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9843" y="527727"/>
            <a:ext cx="6580505" cy="3566795"/>
          </a:xfrm>
          <a:prstGeom prst="rect">
            <a:avLst/>
          </a:prstGeom>
        </p:spPr>
        <p:txBody>
          <a:bodyPr vert="horz" wrap="square" lIns="0" tIns="11557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910"/>
              </a:spcBef>
            </a:pPr>
            <a:r>
              <a:rPr sz="1400" b="1" spc="-5" dirty="0">
                <a:solidFill>
                  <a:srgbClr val="0070BF"/>
                </a:solidFill>
                <a:latin typeface="Verdana"/>
                <a:cs typeface="Verdana"/>
              </a:rPr>
              <a:t>Quiete </a:t>
            </a:r>
            <a:r>
              <a:rPr sz="1400" b="1" dirty="0">
                <a:solidFill>
                  <a:srgbClr val="0070BF"/>
                </a:solidFill>
                <a:latin typeface="Verdana"/>
                <a:cs typeface="Verdana"/>
              </a:rPr>
              <a:t>e</a:t>
            </a:r>
            <a:r>
              <a:rPr sz="1400" b="1" spc="-5" dirty="0">
                <a:solidFill>
                  <a:srgbClr val="0070BF"/>
                </a:solidFill>
                <a:latin typeface="Verdana"/>
                <a:cs typeface="Verdana"/>
              </a:rPr>
              <a:t> Movimento</a:t>
            </a:r>
            <a:endParaRPr sz="1400">
              <a:latin typeface="Verdana"/>
              <a:cs typeface="Verdana"/>
            </a:endParaRPr>
          </a:p>
          <a:p>
            <a:pPr marL="1719580" marR="6985" algn="just">
              <a:lnSpc>
                <a:spcPct val="112400"/>
              </a:lnSpc>
              <a:spcBef>
                <a:spcPts val="515"/>
              </a:spcBef>
            </a:pPr>
            <a:r>
              <a:rPr sz="1200" i="1" dirty="0">
                <a:latin typeface="Palatino Linotype"/>
                <a:cs typeface="Palatino Linotype"/>
              </a:rPr>
              <a:t>La </a:t>
            </a:r>
            <a:r>
              <a:rPr sz="1200" i="1" spc="-5" dirty="0">
                <a:latin typeface="Palatino Linotype"/>
                <a:cs typeface="Palatino Linotype"/>
              </a:rPr>
              <a:t>parola </a:t>
            </a:r>
            <a:r>
              <a:rPr sz="1200" i="1" dirty="0">
                <a:latin typeface="Palatino Linotype"/>
                <a:cs typeface="Palatino Linotype"/>
              </a:rPr>
              <a:t>di Dio è in continua </a:t>
            </a:r>
            <a:r>
              <a:rPr sz="1200" i="1" spc="-5" dirty="0">
                <a:latin typeface="Palatino Linotype"/>
                <a:cs typeface="Palatino Linotype"/>
              </a:rPr>
              <a:t>trasformazione </a:t>
            </a:r>
            <a:r>
              <a:rPr sz="1200" i="1" dirty="0">
                <a:latin typeface="Palatino Linotype"/>
                <a:cs typeface="Palatino Linotype"/>
              </a:rPr>
              <a:t>così come lo è il mondo. La sua  </a:t>
            </a:r>
            <a:r>
              <a:rPr sz="1200" i="1" spc="-5" dirty="0">
                <a:latin typeface="Palatino Linotype"/>
                <a:cs typeface="Palatino Linotype"/>
              </a:rPr>
              <a:t>parola </a:t>
            </a:r>
            <a:r>
              <a:rPr sz="1200" i="1" dirty="0">
                <a:latin typeface="Palatino Linotype"/>
                <a:cs typeface="Palatino Linotype"/>
              </a:rPr>
              <a:t>è sorgente d’amore e quindi di vita. </a:t>
            </a:r>
            <a:r>
              <a:rPr sz="1200" i="1" spc="-5" dirty="0">
                <a:latin typeface="Palatino Linotype"/>
                <a:cs typeface="Palatino Linotype"/>
              </a:rPr>
              <a:t>La </a:t>
            </a:r>
            <a:r>
              <a:rPr sz="1200" i="1" dirty="0">
                <a:latin typeface="Palatino Linotype"/>
                <a:cs typeface="Palatino Linotype"/>
              </a:rPr>
              <a:t>sua </a:t>
            </a:r>
            <a:r>
              <a:rPr sz="1200" i="1" spc="-5" dirty="0">
                <a:latin typeface="Palatino Linotype"/>
                <a:cs typeface="Palatino Linotype"/>
              </a:rPr>
              <a:t>parola </a:t>
            </a:r>
            <a:r>
              <a:rPr sz="1200" i="1" dirty="0">
                <a:latin typeface="Palatino Linotype"/>
                <a:cs typeface="Palatino Linotype"/>
              </a:rPr>
              <a:t>è in continuo  movimento. Leggendo i Vangeli spesso sono </a:t>
            </a:r>
            <a:r>
              <a:rPr sz="1200" i="1" spc="-5" dirty="0">
                <a:latin typeface="Palatino Linotype"/>
                <a:cs typeface="Palatino Linotype"/>
              </a:rPr>
              <a:t>stato forzato </a:t>
            </a:r>
            <a:r>
              <a:rPr sz="1200" i="1" dirty="0">
                <a:latin typeface="Palatino Linotype"/>
                <a:cs typeface="Palatino Linotype"/>
              </a:rPr>
              <a:t>a interessarmi dei  </a:t>
            </a:r>
            <a:r>
              <a:rPr sz="1200" i="1" spc="-5" dirty="0">
                <a:latin typeface="Palatino Linotype"/>
                <a:cs typeface="Palatino Linotype"/>
              </a:rPr>
              <a:t>dettagli, </a:t>
            </a:r>
            <a:r>
              <a:rPr sz="1200" i="1" dirty="0">
                <a:latin typeface="Palatino Linotype"/>
                <a:cs typeface="Palatino Linotype"/>
              </a:rPr>
              <a:t>delle note e postille, delle virgole fuori posto, delle diverse  </a:t>
            </a:r>
            <a:r>
              <a:rPr sz="1200" i="1" spc="-5" dirty="0">
                <a:latin typeface="Palatino Linotype"/>
                <a:cs typeface="Palatino Linotype"/>
              </a:rPr>
              <a:t>interpretazioni, </a:t>
            </a:r>
            <a:r>
              <a:rPr sz="1200" i="1" dirty="0">
                <a:latin typeface="Palatino Linotype"/>
                <a:cs typeface="Palatino Linotype"/>
              </a:rPr>
              <a:t>della differenza delle diverse </a:t>
            </a:r>
            <a:r>
              <a:rPr sz="1200" i="1" spc="-5" dirty="0">
                <a:latin typeface="Palatino Linotype"/>
                <a:cs typeface="Palatino Linotype"/>
              </a:rPr>
              <a:t>traduzioni, </a:t>
            </a:r>
            <a:r>
              <a:rPr sz="1200" i="1" dirty="0">
                <a:latin typeface="Palatino Linotype"/>
                <a:cs typeface="Palatino Linotype"/>
              </a:rPr>
              <a:t>della differenza delle  versioni dei </a:t>
            </a:r>
            <a:r>
              <a:rPr sz="1200" i="1" spc="-5" dirty="0">
                <a:latin typeface="Palatino Linotype"/>
                <a:cs typeface="Palatino Linotype"/>
              </a:rPr>
              <a:t>diversi Evangelisti, venendo </a:t>
            </a:r>
            <a:r>
              <a:rPr sz="1200" i="1" dirty="0">
                <a:latin typeface="Palatino Linotype"/>
                <a:cs typeface="Palatino Linotype"/>
              </a:rPr>
              <a:t>a conoscenza di </a:t>
            </a:r>
            <a:r>
              <a:rPr sz="1200" i="1" spc="-5" dirty="0">
                <a:latin typeface="Palatino Linotype"/>
                <a:cs typeface="Palatino Linotype"/>
              </a:rPr>
              <a:t>dettagli interessanti  </a:t>
            </a:r>
            <a:r>
              <a:rPr sz="1200" i="1" dirty="0">
                <a:latin typeface="Palatino Linotype"/>
                <a:cs typeface="Palatino Linotype"/>
              </a:rPr>
              <a:t>ma perdendo probabilmente il </a:t>
            </a:r>
            <a:r>
              <a:rPr sz="1200" i="1" spc="-5" dirty="0">
                <a:latin typeface="Palatino Linotype"/>
                <a:cs typeface="Palatino Linotype"/>
              </a:rPr>
              <a:t>messaggio d’insieme.</a:t>
            </a:r>
            <a:endParaRPr sz="1200">
              <a:latin typeface="Palatino Linotype"/>
              <a:cs typeface="Palatino Linotype"/>
            </a:endParaRPr>
          </a:p>
          <a:p>
            <a:pPr marL="1719580" marR="5715" algn="just">
              <a:lnSpc>
                <a:spcPct val="112500"/>
              </a:lnSpc>
              <a:spcBef>
                <a:spcPts val="600"/>
              </a:spcBef>
            </a:pPr>
            <a:r>
              <a:rPr sz="1200" i="1" dirty="0">
                <a:latin typeface="Palatino Linotype"/>
                <a:cs typeface="Palatino Linotype"/>
              </a:rPr>
              <a:t>La </a:t>
            </a:r>
            <a:r>
              <a:rPr sz="1200" i="1" spc="-5" dirty="0">
                <a:latin typeface="Palatino Linotype"/>
                <a:cs typeface="Palatino Linotype"/>
              </a:rPr>
              <a:t>sensazione </a:t>
            </a:r>
            <a:r>
              <a:rPr sz="1200" i="1" dirty="0">
                <a:latin typeface="Palatino Linotype"/>
                <a:cs typeface="Palatino Linotype"/>
              </a:rPr>
              <a:t>è quella </a:t>
            </a:r>
            <a:r>
              <a:rPr sz="1200" i="1" spc="5" dirty="0">
                <a:latin typeface="Palatino Linotype"/>
                <a:cs typeface="Palatino Linotype"/>
              </a:rPr>
              <a:t>di una </a:t>
            </a:r>
            <a:r>
              <a:rPr sz="1200" i="1" dirty="0">
                <a:latin typeface="Palatino Linotype"/>
                <a:cs typeface="Palatino Linotype"/>
              </a:rPr>
              <a:t>grande perdita di tempo nell’interpretare una  singola</a:t>
            </a:r>
            <a:r>
              <a:rPr sz="1200" i="1" spc="125" dirty="0">
                <a:latin typeface="Palatino Linotype"/>
                <a:cs typeface="Palatino Linotype"/>
              </a:rPr>
              <a:t> </a:t>
            </a:r>
            <a:r>
              <a:rPr sz="1200" i="1" spc="-5" dirty="0">
                <a:latin typeface="Palatino Linotype"/>
                <a:cs typeface="Palatino Linotype"/>
              </a:rPr>
              <a:t>parola</a:t>
            </a:r>
            <a:r>
              <a:rPr sz="1200" i="1" spc="130" dirty="0">
                <a:latin typeface="Palatino Linotype"/>
                <a:cs typeface="Palatino Linotype"/>
              </a:rPr>
              <a:t> </a:t>
            </a:r>
            <a:r>
              <a:rPr sz="1200" i="1" dirty="0">
                <a:latin typeface="Palatino Linotype"/>
                <a:cs typeface="Palatino Linotype"/>
              </a:rPr>
              <a:t>quando,</a:t>
            </a:r>
            <a:r>
              <a:rPr sz="1200" i="1" spc="130" dirty="0">
                <a:latin typeface="Palatino Linotype"/>
                <a:cs typeface="Palatino Linotype"/>
              </a:rPr>
              <a:t> </a:t>
            </a:r>
            <a:r>
              <a:rPr sz="1200" i="1" dirty="0">
                <a:latin typeface="Palatino Linotype"/>
                <a:cs typeface="Palatino Linotype"/>
              </a:rPr>
              <a:t>il</a:t>
            </a:r>
            <a:r>
              <a:rPr sz="1200" i="1" spc="125" dirty="0">
                <a:latin typeface="Palatino Linotype"/>
                <a:cs typeface="Palatino Linotype"/>
              </a:rPr>
              <a:t> </a:t>
            </a:r>
            <a:r>
              <a:rPr sz="1200" i="1" dirty="0">
                <a:latin typeface="Palatino Linotype"/>
                <a:cs typeface="Palatino Linotype"/>
              </a:rPr>
              <a:t>significato</a:t>
            </a:r>
            <a:r>
              <a:rPr sz="1200" i="1" spc="120" dirty="0">
                <a:latin typeface="Palatino Linotype"/>
                <a:cs typeface="Palatino Linotype"/>
              </a:rPr>
              <a:t> </a:t>
            </a:r>
            <a:r>
              <a:rPr sz="1200" i="1" dirty="0">
                <a:latin typeface="Palatino Linotype"/>
                <a:cs typeface="Palatino Linotype"/>
              </a:rPr>
              <a:t>della</a:t>
            </a:r>
            <a:r>
              <a:rPr sz="1200" i="1" spc="135" dirty="0">
                <a:latin typeface="Palatino Linotype"/>
                <a:cs typeface="Palatino Linotype"/>
              </a:rPr>
              <a:t> </a:t>
            </a:r>
            <a:r>
              <a:rPr sz="1200" i="1" spc="-5" dirty="0">
                <a:latin typeface="Palatino Linotype"/>
                <a:cs typeface="Palatino Linotype"/>
              </a:rPr>
              <a:t>stessa</a:t>
            </a:r>
            <a:r>
              <a:rPr sz="1200" i="1" spc="130" dirty="0">
                <a:latin typeface="Palatino Linotype"/>
                <a:cs typeface="Palatino Linotype"/>
              </a:rPr>
              <a:t> </a:t>
            </a:r>
            <a:r>
              <a:rPr sz="1200" i="1" spc="-5" dirty="0">
                <a:latin typeface="Palatino Linotype"/>
                <a:cs typeface="Palatino Linotype"/>
              </a:rPr>
              <a:t>parola,</a:t>
            </a:r>
            <a:r>
              <a:rPr sz="1200" i="1" spc="130" dirty="0">
                <a:latin typeface="Palatino Linotype"/>
                <a:cs typeface="Palatino Linotype"/>
              </a:rPr>
              <a:t> </a:t>
            </a:r>
            <a:r>
              <a:rPr sz="1200" i="1" spc="-5" dirty="0">
                <a:latin typeface="Palatino Linotype"/>
                <a:cs typeface="Palatino Linotype"/>
              </a:rPr>
              <a:t>potrebbe</a:t>
            </a:r>
            <a:r>
              <a:rPr sz="1200" i="1" spc="130" dirty="0">
                <a:latin typeface="Palatino Linotype"/>
                <a:cs typeface="Palatino Linotype"/>
              </a:rPr>
              <a:t> </a:t>
            </a:r>
            <a:r>
              <a:rPr sz="1200" i="1" dirty="0">
                <a:latin typeface="Palatino Linotype"/>
                <a:cs typeface="Palatino Linotype"/>
              </a:rPr>
              <a:t>cambiare</a:t>
            </a:r>
            <a:r>
              <a:rPr sz="1200" i="1" spc="130" dirty="0">
                <a:latin typeface="Palatino Linotype"/>
                <a:cs typeface="Palatino Linotype"/>
              </a:rPr>
              <a:t> </a:t>
            </a:r>
            <a:r>
              <a:rPr sz="1200" i="1" dirty="0">
                <a:latin typeface="Palatino Linotype"/>
                <a:cs typeface="Palatino Linotype"/>
              </a:rPr>
              <a:t>ad</a:t>
            </a:r>
            <a:endParaRPr sz="1200">
              <a:latin typeface="Palatino Linotype"/>
              <a:cs typeface="Palatino Linotype"/>
            </a:endParaRPr>
          </a:p>
          <a:p>
            <a:pPr marL="12700" marR="5080" algn="just">
              <a:lnSpc>
                <a:spcPct val="112300"/>
              </a:lnSpc>
            </a:pPr>
            <a:r>
              <a:rPr sz="1200" i="1" dirty="0">
                <a:latin typeface="Palatino Linotype"/>
                <a:cs typeface="Palatino Linotype"/>
              </a:rPr>
              <a:t>ogni </a:t>
            </a:r>
            <a:r>
              <a:rPr sz="1200" i="1" spc="-5" dirty="0">
                <a:latin typeface="Palatino Linotype"/>
                <a:cs typeface="Palatino Linotype"/>
              </a:rPr>
              <a:t>lettura </a:t>
            </a:r>
            <a:r>
              <a:rPr sz="1200" i="1" dirty="0">
                <a:latin typeface="Palatino Linotype"/>
                <a:cs typeface="Palatino Linotype"/>
              </a:rPr>
              <a:t>poiché il tempo di ogni lettura è </a:t>
            </a:r>
            <a:r>
              <a:rPr sz="1200" i="1" spc="-10" dirty="0">
                <a:latin typeface="Palatino Linotype"/>
                <a:cs typeface="Palatino Linotype"/>
              </a:rPr>
              <a:t>di </a:t>
            </a:r>
            <a:r>
              <a:rPr sz="1200" i="1" spc="-5" dirty="0">
                <a:latin typeface="Palatino Linotype"/>
                <a:cs typeface="Palatino Linotype"/>
              </a:rPr>
              <a:t>fatto </a:t>
            </a:r>
            <a:r>
              <a:rPr sz="1200" i="1" dirty="0">
                <a:latin typeface="Palatino Linotype"/>
                <a:cs typeface="Palatino Linotype"/>
              </a:rPr>
              <a:t>diverso dal precedente; la </a:t>
            </a:r>
            <a:r>
              <a:rPr sz="1200" i="1" spc="-5" dirty="0">
                <a:latin typeface="Palatino Linotype"/>
                <a:cs typeface="Palatino Linotype"/>
              </a:rPr>
              <a:t>sensazione </a:t>
            </a:r>
            <a:r>
              <a:rPr sz="1200" i="1" dirty="0">
                <a:latin typeface="Palatino Linotype"/>
                <a:cs typeface="Palatino Linotype"/>
              </a:rPr>
              <a:t>è </a:t>
            </a:r>
            <a:r>
              <a:rPr sz="1200" i="1" spc="-5" dirty="0">
                <a:latin typeface="Palatino Linotype"/>
                <a:cs typeface="Palatino Linotype"/>
              </a:rPr>
              <a:t>quella </a:t>
            </a:r>
            <a:r>
              <a:rPr sz="1200" i="1" dirty="0">
                <a:latin typeface="Palatino Linotype"/>
                <a:cs typeface="Palatino Linotype"/>
              </a:rPr>
              <a:t>di un  </a:t>
            </a:r>
            <a:r>
              <a:rPr sz="1200" i="1" spc="-5" dirty="0">
                <a:latin typeface="Palatino Linotype"/>
                <a:cs typeface="Palatino Linotype"/>
              </a:rPr>
              <a:t>depotenziamento </a:t>
            </a:r>
            <a:r>
              <a:rPr sz="1200" i="1" dirty="0">
                <a:latin typeface="Palatino Linotype"/>
                <a:cs typeface="Palatino Linotype"/>
              </a:rPr>
              <a:t>della </a:t>
            </a:r>
            <a:r>
              <a:rPr sz="1200" i="1" spc="-5" dirty="0">
                <a:latin typeface="Palatino Linotype"/>
                <a:cs typeface="Palatino Linotype"/>
              </a:rPr>
              <a:t>Parola </a:t>
            </a:r>
            <a:r>
              <a:rPr sz="1200" i="1" dirty="0">
                <a:latin typeface="Palatino Linotype"/>
                <a:cs typeface="Palatino Linotype"/>
              </a:rPr>
              <a:t>di Dio, dispersa in mille </a:t>
            </a:r>
            <a:r>
              <a:rPr sz="1200" i="1" spc="-5" dirty="0">
                <a:latin typeface="Palatino Linotype"/>
                <a:cs typeface="Palatino Linotype"/>
              </a:rPr>
              <a:t>rivoli interpretativi; </a:t>
            </a:r>
            <a:r>
              <a:rPr sz="1200" i="1" dirty="0">
                <a:latin typeface="Palatino Linotype"/>
                <a:cs typeface="Palatino Linotype"/>
              </a:rPr>
              <a:t>la </a:t>
            </a:r>
            <a:r>
              <a:rPr sz="1200" i="1" spc="-5" dirty="0">
                <a:latin typeface="Palatino Linotype"/>
                <a:cs typeface="Palatino Linotype"/>
              </a:rPr>
              <a:t>sensazione </a:t>
            </a:r>
            <a:r>
              <a:rPr sz="1200" i="1" dirty="0">
                <a:latin typeface="Palatino Linotype"/>
                <a:cs typeface="Palatino Linotype"/>
              </a:rPr>
              <a:t>è che anno dopo  anno si siano </a:t>
            </a:r>
            <a:r>
              <a:rPr sz="1200" i="1" spc="-5" dirty="0">
                <a:latin typeface="Palatino Linotype"/>
                <a:cs typeface="Palatino Linotype"/>
              </a:rPr>
              <a:t>depositati </a:t>
            </a:r>
            <a:r>
              <a:rPr sz="1200" i="1" dirty="0">
                <a:latin typeface="Palatino Linotype"/>
                <a:cs typeface="Palatino Linotype"/>
              </a:rPr>
              <a:t>sulla Buona Novella strati sempre più spessi di polvere che </a:t>
            </a:r>
            <a:r>
              <a:rPr sz="1200" i="1" spc="-5" dirty="0">
                <a:latin typeface="Palatino Linotype"/>
                <a:cs typeface="Palatino Linotype"/>
              </a:rPr>
              <a:t>tutto </a:t>
            </a:r>
            <a:r>
              <a:rPr sz="1200" i="1" dirty="0">
                <a:latin typeface="Palatino Linotype"/>
                <a:cs typeface="Palatino Linotype"/>
              </a:rPr>
              <a:t>rende grigio,  uniforme, </a:t>
            </a:r>
            <a:r>
              <a:rPr sz="1200" i="1" spc="-5" dirty="0">
                <a:latin typeface="Palatino Linotype"/>
                <a:cs typeface="Palatino Linotype"/>
              </a:rPr>
              <a:t>indifferenziato; </a:t>
            </a:r>
            <a:r>
              <a:rPr sz="1200" i="1" dirty="0">
                <a:latin typeface="Palatino Linotype"/>
                <a:cs typeface="Palatino Linotype"/>
              </a:rPr>
              <a:t>la </a:t>
            </a:r>
            <a:r>
              <a:rPr sz="1200" i="1" spc="-5" dirty="0">
                <a:latin typeface="Palatino Linotype"/>
                <a:cs typeface="Palatino Linotype"/>
              </a:rPr>
              <a:t>sensazione </a:t>
            </a:r>
            <a:r>
              <a:rPr sz="1200" i="1" dirty="0">
                <a:latin typeface="Palatino Linotype"/>
                <a:cs typeface="Palatino Linotype"/>
              </a:rPr>
              <a:t>è infine </a:t>
            </a:r>
            <a:r>
              <a:rPr sz="1200" i="1" spc="-5" dirty="0">
                <a:latin typeface="Palatino Linotype"/>
                <a:cs typeface="Palatino Linotype"/>
              </a:rPr>
              <a:t>quella </a:t>
            </a:r>
            <a:r>
              <a:rPr sz="1200" i="1" dirty="0">
                <a:latin typeface="Palatino Linotype"/>
                <a:cs typeface="Palatino Linotype"/>
              </a:rPr>
              <a:t>di </a:t>
            </a:r>
            <a:r>
              <a:rPr sz="1200" i="1" spc="-5" dirty="0">
                <a:latin typeface="Palatino Linotype"/>
                <a:cs typeface="Palatino Linotype"/>
              </a:rPr>
              <a:t>un generale ingessamento </a:t>
            </a:r>
            <a:r>
              <a:rPr sz="1200" i="1" dirty="0">
                <a:latin typeface="Palatino Linotype"/>
                <a:cs typeface="Palatino Linotype"/>
              </a:rPr>
              <a:t>della forza travolgente  dell’ </a:t>
            </a:r>
            <a:r>
              <a:rPr sz="1200" i="1" spc="-5" dirty="0">
                <a:latin typeface="Palatino Linotype"/>
                <a:cs typeface="Palatino Linotype"/>
              </a:rPr>
              <a:t>Annuncio, </a:t>
            </a:r>
            <a:r>
              <a:rPr sz="1200" i="1" dirty="0">
                <a:latin typeface="Palatino Linotype"/>
                <a:cs typeface="Palatino Linotype"/>
              </a:rPr>
              <a:t>di </a:t>
            </a:r>
            <a:r>
              <a:rPr sz="1200" i="1" spc="-5" dirty="0">
                <a:latin typeface="Palatino Linotype"/>
                <a:cs typeface="Palatino Linotype"/>
              </a:rPr>
              <a:t>un totale </a:t>
            </a:r>
            <a:r>
              <a:rPr sz="1200" i="1" dirty="0">
                <a:latin typeface="Palatino Linotype"/>
                <a:cs typeface="Palatino Linotype"/>
              </a:rPr>
              <a:t>congelamento della </a:t>
            </a:r>
            <a:r>
              <a:rPr sz="1200" i="1" spc="-5" dirty="0">
                <a:latin typeface="Palatino Linotype"/>
                <a:cs typeface="Palatino Linotype"/>
              </a:rPr>
              <a:t>Parola </a:t>
            </a:r>
            <a:r>
              <a:rPr sz="1200" i="1" dirty="0">
                <a:latin typeface="Palatino Linotype"/>
                <a:cs typeface="Palatino Linotype"/>
              </a:rPr>
              <a:t>di Dio per </a:t>
            </a:r>
            <a:r>
              <a:rPr sz="1200" i="1" spc="-5" dirty="0">
                <a:latin typeface="Palatino Linotype"/>
                <a:cs typeface="Palatino Linotype"/>
              </a:rPr>
              <a:t>cercare </a:t>
            </a:r>
            <a:r>
              <a:rPr sz="1200" i="1" dirty="0">
                <a:latin typeface="Palatino Linotype"/>
                <a:cs typeface="Palatino Linotype"/>
              </a:rPr>
              <a:t>di far </a:t>
            </a:r>
            <a:r>
              <a:rPr sz="1200" i="1" spc="-5" dirty="0">
                <a:latin typeface="Palatino Linotype"/>
                <a:cs typeface="Palatino Linotype"/>
              </a:rPr>
              <a:t>quadrare </a:t>
            </a:r>
            <a:r>
              <a:rPr sz="1200" i="1" dirty="0">
                <a:latin typeface="Palatino Linotype"/>
                <a:cs typeface="Palatino Linotype"/>
              </a:rPr>
              <a:t>tutto e  accontentare</a:t>
            </a:r>
            <a:r>
              <a:rPr sz="1200" i="1" spc="-5" dirty="0">
                <a:latin typeface="Palatino Linotype"/>
                <a:cs typeface="Palatino Linotype"/>
              </a:rPr>
              <a:t> tutti.</a:t>
            </a:r>
            <a:endParaRPr sz="1200">
              <a:latin typeface="Palatino Linotype"/>
              <a:cs typeface="Palatino Linotype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94359" y="1053084"/>
            <a:ext cx="1487423" cy="1767839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40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544309" cy="29184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Chiamata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dei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primi quattro</a:t>
            </a:r>
            <a:r>
              <a:rPr sz="1400" b="1" spc="-2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discepoli</a:t>
            </a:r>
            <a:endParaRPr sz="1400">
              <a:latin typeface="Calibri"/>
              <a:cs typeface="Calibri"/>
            </a:endParaRPr>
          </a:p>
          <a:p>
            <a:pPr marL="2680970" marR="5080" algn="just">
              <a:lnSpc>
                <a:spcPct val="101699"/>
              </a:lnSpc>
              <a:spcBef>
                <a:spcPts val="685"/>
              </a:spcBef>
            </a:pPr>
            <a:r>
              <a:rPr sz="900" dirty="0">
                <a:latin typeface="Verdana"/>
                <a:cs typeface="Verdana"/>
              </a:rPr>
              <a:t>Un giorno, mentre, levato in piedi, </a:t>
            </a:r>
            <a:r>
              <a:rPr sz="900" spc="-5" dirty="0">
                <a:latin typeface="Verdana"/>
                <a:cs typeface="Verdana"/>
              </a:rPr>
              <a:t>stava </a:t>
            </a:r>
            <a:r>
              <a:rPr sz="900" dirty="0">
                <a:latin typeface="Verdana"/>
                <a:cs typeface="Verdana"/>
              </a:rPr>
              <a:t>presso il lago di  </a:t>
            </a:r>
            <a:r>
              <a:rPr sz="900" spc="-5" dirty="0">
                <a:latin typeface="Verdana"/>
                <a:cs typeface="Verdana"/>
              </a:rPr>
              <a:t>Genèsaret </a:t>
            </a:r>
            <a:r>
              <a:rPr sz="900" dirty="0">
                <a:latin typeface="Verdana"/>
                <a:cs typeface="Verdana"/>
              </a:rPr>
              <a:t>e la folla gli faceva ressa intorno per ascoltare la parola  di Dio, </a:t>
            </a:r>
            <a:r>
              <a:rPr sz="900" spc="-5" dirty="0">
                <a:latin typeface="Verdana"/>
                <a:cs typeface="Verdana"/>
              </a:rPr>
              <a:t>vide </a:t>
            </a:r>
            <a:r>
              <a:rPr sz="900" dirty="0">
                <a:latin typeface="Verdana"/>
                <a:cs typeface="Verdana"/>
              </a:rPr>
              <a:t>due </a:t>
            </a:r>
            <a:r>
              <a:rPr sz="900" spc="-5" dirty="0">
                <a:latin typeface="Verdana"/>
                <a:cs typeface="Verdana"/>
              </a:rPr>
              <a:t>barche ormeggiate </a:t>
            </a:r>
            <a:r>
              <a:rPr sz="900" dirty="0">
                <a:latin typeface="Verdana"/>
                <a:cs typeface="Verdana"/>
              </a:rPr>
              <a:t>alla</a:t>
            </a:r>
            <a:r>
              <a:rPr sz="900" spc="-5" dirty="0">
                <a:latin typeface="Verdana"/>
                <a:cs typeface="Verdana"/>
              </a:rPr>
              <a:t> sponda.</a:t>
            </a:r>
            <a:endParaRPr sz="900">
              <a:latin typeface="Verdana"/>
              <a:cs typeface="Verdana"/>
            </a:endParaRPr>
          </a:p>
          <a:p>
            <a:pPr marL="2680970" marR="5715" algn="just">
              <a:lnSpc>
                <a:spcPct val="1012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I pescatori erano scesi e lavavano le reti. Salì in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barca, che  era di Simone, e lo pregò di scostarsi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poco da </a:t>
            </a:r>
            <a:r>
              <a:rPr sz="900" spc="-5" dirty="0">
                <a:latin typeface="Verdana"/>
                <a:cs typeface="Verdana"/>
              </a:rPr>
              <a:t>terra. </a:t>
            </a:r>
            <a:r>
              <a:rPr sz="900" dirty="0">
                <a:latin typeface="Verdana"/>
                <a:cs typeface="Verdana"/>
              </a:rPr>
              <a:t>Sedutosi,  si mise ad ammaestrare le folle dalla barca.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ebbe finito di  parlare, disse a Simone: </a:t>
            </a:r>
            <a:r>
              <a:rPr sz="900" spc="-5" dirty="0">
                <a:latin typeface="Verdana"/>
                <a:cs typeface="Verdana"/>
              </a:rPr>
              <a:t>«Prendi </a:t>
            </a:r>
            <a:r>
              <a:rPr sz="900" dirty="0">
                <a:latin typeface="Verdana"/>
                <a:cs typeface="Verdana"/>
              </a:rPr>
              <a:t>il largo e calate le reti per la  pesca». Simone rispose: «Maestro, abbiamo </a:t>
            </a:r>
            <a:r>
              <a:rPr sz="900" spc="-5" dirty="0">
                <a:latin typeface="Verdana"/>
                <a:cs typeface="Verdana"/>
              </a:rPr>
              <a:t>faticato </a:t>
            </a:r>
            <a:r>
              <a:rPr sz="900" dirty="0">
                <a:latin typeface="Verdana"/>
                <a:cs typeface="Verdana"/>
              </a:rPr>
              <a:t>tutta la notte  e non abbiamo preso </a:t>
            </a:r>
            <a:r>
              <a:rPr sz="900" spc="-5" dirty="0">
                <a:latin typeface="Verdana"/>
                <a:cs typeface="Verdana"/>
              </a:rPr>
              <a:t>nulla; </a:t>
            </a:r>
            <a:r>
              <a:rPr sz="900" dirty="0">
                <a:latin typeface="Verdana"/>
                <a:cs typeface="Verdana"/>
              </a:rPr>
              <a:t>ma sulla tua parola getterò le</a:t>
            </a:r>
            <a:r>
              <a:rPr sz="900" spc="-1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reti».</a:t>
            </a:r>
            <a:endParaRPr sz="900">
              <a:latin typeface="Verdana"/>
              <a:cs typeface="Verdana"/>
            </a:endParaRPr>
          </a:p>
          <a:p>
            <a:pPr marL="2680970" marR="6985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E avendolo fatto, presero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quantità enorme di pesci e le reti si  </a:t>
            </a:r>
            <a:r>
              <a:rPr sz="900" spc="-5" dirty="0">
                <a:latin typeface="Verdana"/>
                <a:cs typeface="Verdana"/>
              </a:rPr>
              <a:t>rompevano. </a:t>
            </a:r>
            <a:r>
              <a:rPr sz="900" dirty="0">
                <a:latin typeface="Verdana"/>
                <a:cs typeface="Verdana"/>
              </a:rPr>
              <a:t>Allora </a:t>
            </a:r>
            <a:r>
              <a:rPr sz="900" spc="-5" dirty="0">
                <a:latin typeface="Verdana"/>
                <a:cs typeface="Verdana"/>
              </a:rPr>
              <a:t>fecero cenno </a:t>
            </a:r>
            <a:r>
              <a:rPr sz="900" dirty="0">
                <a:latin typeface="Verdana"/>
                <a:cs typeface="Verdana"/>
              </a:rPr>
              <a:t>ai </a:t>
            </a:r>
            <a:r>
              <a:rPr sz="900" spc="-5" dirty="0">
                <a:latin typeface="Verdana"/>
                <a:cs typeface="Verdana"/>
              </a:rPr>
              <a:t>compagni dell'altra barca, </a:t>
            </a:r>
            <a:r>
              <a:rPr sz="900" dirty="0">
                <a:latin typeface="Verdana"/>
                <a:cs typeface="Verdana"/>
              </a:rPr>
              <a:t>che  </a:t>
            </a:r>
            <a:r>
              <a:rPr sz="900" spc="-5" dirty="0">
                <a:latin typeface="Verdana"/>
                <a:cs typeface="Verdana"/>
              </a:rPr>
              <a:t>venissero </a:t>
            </a:r>
            <a:r>
              <a:rPr sz="900" dirty="0">
                <a:latin typeface="Verdana"/>
                <a:cs typeface="Verdana"/>
              </a:rPr>
              <a:t>ad aiutarli. Essi </a:t>
            </a:r>
            <a:r>
              <a:rPr sz="900" spc="-5" dirty="0">
                <a:latin typeface="Verdana"/>
                <a:cs typeface="Verdana"/>
              </a:rPr>
              <a:t>vennero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riempirono tutte </a:t>
            </a:r>
            <a:r>
              <a:rPr sz="900" dirty="0">
                <a:latin typeface="Verdana"/>
                <a:cs typeface="Verdana"/>
              </a:rPr>
              <a:t>e due le  </a:t>
            </a:r>
            <a:r>
              <a:rPr sz="900" spc="-5" dirty="0">
                <a:latin typeface="Verdana"/>
                <a:cs typeface="Verdana"/>
              </a:rPr>
              <a:t>barche al punto che quasi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affondavano.</a:t>
            </a:r>
            <a:endParaRPr sz="900">
              <a:latin typeface="Verdana"/>
              <a:cs typeface="Verdana"/>
            </a:endParaRPr>
          </a:p>
          <a:p>
            <a:pPr marL="48895" marR="5080" algn="just">
              <a:lnSpc>
                <a:spcPct val="1016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Al </a:t>
            </a:r>
            <a:r>
              <a:rPr sz="900" spc="-5" dirty="0">
                <a:latin typeface="Verdana"/>
                <a:cs typeface="Verdana"/>
              </a:rPr>
              <a:t>veder </a:t>
            </a:r>
            <a:r>
              <a:rPr sz="900" dirty="0">
                <a:latin typeface="Verdana"/>
                <a:cs typeface="Verdana"/>
              </a:rPr>
              <a:t>questo, Simon Pietro si </a:t>
            </a:r>
            <a:r>
              <a:rPr sz="900" spc="-5" dirty="0">
                <a:latin typeface="Verdana"/>
                <a:cs typeface="Verdana"/>
              </a:rPr>
              <a:t>gettò </a:t>
            </a:r>
            <a:r>
              <a:rPr sz="900" dirty="0">
                <a:latin typeface="Verdana"/>
                <a:cs typeface="Verdana"/>
              </a:rPr>
              <a:t>alle </a:t>
            </a:r>
            <a:r>
              <a:rPr sz="900" spc="-5" dirty="0">
                <a:latin typeface="Verdana"/>
                <a:cs typeface="Verdana"/>
              </a:rPr>
              <a:t>ginocchia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Gesù, </a:t>
            </a:r>
            <a:r>
              <a:rPr sz="900" dirty="0">
                <a:latin typeface="Verdana"/>
                <a:cs typeface="Verdana"/>
              </a:rPr>
              <a:t>dicendo: «Signore, allontanati da me che </a:t>
            </a:r>
            <a:r>
              <a:rPr sz="900" spc="-5" dirty="0">
                <a:latin typeface="Verdana"/>
                <a:cs typeface="Verdana"/>
              </a:rPr>
              <a:t>sono </a:t>
            </a:r>
            <a:r>
              <a:rPr sz="900" dirty="0">
                <a:latin typeface="Verdana"/>
                <a:cs typeface="Verdana"/>
              </a:rPr>
              <a:t>un  peccatore». </a:t>
            </a:r>
            <a:r>
              <a:rPr sz="900" spc="-5" dirty="0">
                <a:latin typeface="Verdana"/>
                <a:cs typeface="Verdana"/>
              </a:rPr>
              <a:t>Grande stupore </a:t>
            </a:r>
            <a:r>
              <a:rPr sz="900" dirty="0">
                <a:latin typeface="Verdana"/>
                <a:cs typeface="Verdana"/>
              </a:rPr>
              <a:t>infatti aveva </a:t>
            </a:r>
            <a:r>
              <a:rPr sz="900" spc="-5" dirty="0">
                <a:latin typeface="Verdana"/>
                <a:cs typeface="Verdana"/>
              </a:rPr>
              <a:t>preso </a:t>
            </a:r>
            <a:r>
              <a:rPr sz="900" dirty="0">
                <a:latin typeface="Verdana"/>
                <a:cs typeface="Verdana"/>
              </a:rPr>
              <a:t>lui e </a:t>
            </a:r>
            <a:r>
              <a:rPr sz="900" spc="-5" dirty="0">
                <a:latin typeface="Verdana"/>
                <a:cs typeface="Verdana"/>
              </a:rPr>
              <a:t>tutti </a:t>
            </a:r>
            <a:r>
              <a:rPr sz="900" dirty="0">
                <a:latin typeface="Verdana"/>
                <a:cs typeface="Verdana"/>
              </a:rPr>
              <a:t>quelli che erano insieme </a:t>
            </a:r>
            <a:r>
              <a:rPr sz="900" spc="-5" dirty="0">
                <a:latin typeface="Verdana"/>
                <a:cs typeface="Verdana"/>
              </a:rPr>
              <a:t>con </a:t>
            </a:r>
            <a:r>
              <a:rPr sz="900" dirty="0">
                <a:latin typeface="Verdana"/>
                <a:cs typeface="Verdana"/>
              </a:rPr>
              <a:t>lui per la </a:t>
            </a:r>
            <a:r>
              <a:rPr sz="900" spc="-5" dirty="0">
                <a:latin typeface="Verdana"/>
                <a:cs typeface="Verdana"/>
              </a:rPr>
              <a:t>pesca </a:t>
            </a:r>
            <a:r>
              <a:rPr sz="900" dirty="0">
                <a:latin typeface="Verdana"/>
                <a:cs typeface="Verdana"/>
              </a:rPr>
              <a:t>che  </a:t>
            </a:r>
            <a:r>
              <a:rPr sz="900" spc="-5" dirty="0">
                <a:latin typeface="Verdana"/>
                <a:cs typeface="Verdana"/>
              </a:rPr>
              <a:t>avevano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fatto;</a:t>
            </a:r>
            <a:r>
              <a:rPr sz="900" spc="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così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pure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Giacomo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Giovanni,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figli</a:t>
            </a:r>
            <a:r>
              <a:rPr sz="900" spc="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</a:t>
            </a:r>
            <a:r>
              <a:rPr sz="900" spc="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Zebedèo,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che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erano</a:t>
            </a:r>
            <a:r>
              <a:rPr sz="900" spc="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soci</a:t>
            </a:r>
            <a:r>
              <a:rPr sz="900" spc="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Simone.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Gesù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disse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</a:t>
            </a:r>
            <a:r>
              <a:rPr sz="900" spc="1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Simone:</a:t>
            </a:r>
            <a:endParaRPr sz="900">
              <a:latin typeface="Verdana"/>
              <a:cs typeface="Verdana"/>
            </a:endParaRPr>
          </a:p>
          <a:p>
            <a:pPr marL="48895" algn="just">
              <a:lnSpc>
                <a:spcPct val="100000"/>
              </a:lnSpc>
              <a:spcBef>
                <a:spcPts val="10"/>
              </a:spcBef>
            </a:pPr>
            <a:r>
              <a:rPr sz="900" dirty="0">
                <a:latin typeface="Verdana"/>
                <a:cs typeface="Verdana"/>
              </a:rPr>
              <a:t>«Non temere; d'ora in poi </a:t>
            </a:r>
            <a:r>
              <a:rPr sz="900" spc="-5" dirty="0">
                <a:latin typeface="Verdana"/>
                <a:cs typeface="Verdana"/>
              </a:rPr>
              <a:t>sarai </a:t>
            </a:r>
            <a:r>
              <a:rPr sz="900" dirty="0">
                <a:latin typeface="Verdana"/>
                <a:cs typeface="Verdana"/>
              </a:rPr>
              <a:t>pescatore di </a:t>
            </a:r>
            <a:r>
              <a:rPr sz="900" spc="-5" dirty="0">
                <a:latin typeface="Verdana"/>
                <a:cs typeface="Verdana"/>
              </a:rPr>
              <a:t>uomini». </a:t>
            </a:r>
            <a:r>
              <a:rPr sz="900" dirty="0">
                <a:latin typeface="Verdana"/>
                <a:cs typeface="Verdana"/>
              </a:rPr>
              <a:t>Tirate le </a:t>
            </a:r>
            <a:r>
              <a:rPr sz="900" spc="-5" dirty="0">
                <a:latin typeface="Verdana"/>
                <a:cs typeface="Verdana"/>
              </a:rPr>
              <a:t>barche </a:t>
            </a:r>
            <a:r>
              <a:rPr sz="900" dirty="0">
                <a:latin typeface="Verdana"/>
                <a:cs typeface="Verdana"/>
              </a:rPr>
              <a:t>a terra, lasciarono </a:t>
            </a:r>
            <a:r>
              <a:rPr sz="900" spc="-5" dirty="0">
                <a:latin typeface="Verdana"/>
                <a:cs typeface="Verdana"/>
              </a:rPr>
              <a:t>tutto </a:t>
            </a:r>
            <a:r>
              <a:rPr sz="900" dirty="0">
                <a:latin typeface="Verdana"/>
                <a:cs typeface="Verdana"/>
              </a:rPr>
              <a:t>e lo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seguirono.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0643" y="926591"/>
            <a:ext cx="2505456" cy="1880616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41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445081"/>
            <a:ext cx="6580505" cy="3032760"/>
          </a:xfrm>
          <a:prstGeom prst="rect">
            <a:avLst/>
          </a:prstGeom>
        </p:spPr>
        <p:txBody>
          <a:bodyPr vert="horz" wrap="square" lIns="0" tIns="11303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890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I primi</a:t>
            </a:r>
            <a:r>
              <a:rPr sz="1400" b="1" spc="-1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discepoli</a:t>
            </a:r>
            <a:endParaRPr sz="1400">
              <a:latin typeface="Calibri"/>
              <a:cs typeface="Calibri"/>
            </a:endParaRPr>
          </a:p>
          <a:p>
            <a:pPr marL="2368550" marR="6350" algn="just">
              <a:lnSpc>
                <a:spcPct val="101800"/>
              </a:lnSpc>
              <a:spcBef>
                <a:spcPts val="600"/>
              </a:spcBef>
            </a:pPr>
            <a:r>
              <a:rPr sz="1100" dirty="0">
                <a:latin typeface="Calibri"/>
                <a:cs typeface="Calibri"/>
              </a:rPr>
              <a:t>Il giorno </a:t>
            </a:r>
            <a:r>
              <a:rPr sz="1100" spc="-5" dirty="0">
                <a:latin typeface="Calibri"/>
                <a:cs typeface="Calibri"/>
              </a:rPr>
              <a:t>dopo </a:t>
            </a:r>
            <a:r>
              <a:rPr sz="1100" dirty="0">
                <a:latin typeface="Calibri"/>
                <a:cs typeface="Calibri"/>
              </a:rPr>
              <a:t>Gesù </a:t>
            </a:r>
            <a:r>
              <a:rPr sz="1100" spc="-5" dirty="0">
                <a:latin typeface="Calibri"/>
                <a:cs typeface="Calibri"/>
              </a:rPr>
              <a:t>aveva </a:t>
            </a:r>
            <a:r>
              <a:rPr sz="1100" dirty="0">
                <a:latin typeface="Calibri"/>
                <a:cs typeface="Calibri"/>
              </a:rPr>
              <a:t>stabilito </a:t>
            </a:r>
            <a:r>
              <a:rPr sz="1100" spc="-5" dirty="0">
                <a:latin typeface="Calibri"/>
                <a:cs typeface="Calibri"/>
              </a:rPr>
              <a:t>di </a:t>
            </a:r>
            <a:r>
              <a:rPr sz="1100" dirty="0">
                <a:latin typeface="Calibri"/>
                <a:cs typeface="Calibri"/>
              </a:rPr>
              <a:t>partire </a:t>
            </a:r>
            <a:r>
              <a:rPr sz="1100" spc="-5" dirty="0">
                <a:latin typeface="Calibri"/>
                <a:cs typeface="Calibri"/>
              </a:rPr>
              <a:t>per </a:t>
            </a:r>
            <a:r>
              <a:rPr sz="1100" spc="-10" dirty="0">
                <a:latin typeface="Calibri"/>
                <a:cs typeface="Calibri"/>
              </a:rPr>
              <a:t>la </a:t>
            </a:r>
            <a:r>
              <a:rPr sz="1100" spc="-5" dirty="0">
                <a:latin typeface="Calibri"/>
                <a:cs typeface="Calibri"/>
              </a:rPr>
              <a:t>Galilea; incontrò  Filippo </a:t>
            </a:r>
            <a:r>
              <a:rPr sz="1100" dirty="0">
                <a:latin typeface="Calibri"/>
                <a:cs typeface="Calibri"/>
              </a:rPr>
              <a:t>e </a:t>
            </a:r>
            <a:r>
              <a:rPr sz="1100" spc="-5" dirty="0">
                <a:latin typeface="Calibri"/>
                <a:cs typeface="Calibri"/>
              </a:rPr>
              <a:t>gli </a:t>
            </a:r>
            <a:r>
              <a:rPr sz="1100" dirty="0">
                <a:latin typeface="Calibri"/>
                <a:cs typeface="Calibri"/>
              </a:rPr>
              <a:t>disse: </a:t>
            </a:r>
            <a:r>
              <a:rPr sz="1100" spc="-5" dirty="0">
                <a:latin typeface="Calibri"/>
                <a:cs typeface="Calibri"/>
              </a:rPr>
              <a:t>«Seguimi». Filippo </a:t>
            </a:r>
            <a:r>
              <a:rPr sz="1100" dirty="0">
                <a:latin typeface="Calibri"/>
                <a:cs typeface="Calibri"/>
              </a:rPr>
              <a:t>era </a:t>
            </a:r>
            <a:r>
              <a:rPr sz="1100" spc="-5" dirty="0">
                <a:latin typeface="Calibri"/>
                <a:cs typeface="Calibri"/>
              </a:rPr>
              <a:t>di </a:t>
            </a:r>
            <a:r>
              <a:rPr sz="1100" dirty="0">
                <a:latin typeface="Calibri"/>
                <a:cs typeface="Calibri"/>
              </a:rPr>
              <a:t>Betsàida, la città </a:t>
            </a:r>
            <a:r>
              <a:rPr sz="1100" spc="-5" dirty="0">
                <a:latin typeface="Calibri"/>
                <a:cs typeface="Calibri"/>
              </a:rPr>
              <a:t>di Andrea </a:t>
            </a:r>
            <a:r>
              <a:rPr sz="1100" dirty="0">
                <a:latin typeface="Calibri"/>
                <a:cs typeface="Calibri"/>
              </a:rPr>
              <a:t>e  </a:t>
            </a:r>
            <a:r>
              <a:rPr sz="1100" spc="-5" dirty="0">
                <a:latin typeface="Calibri"/>
                <a:cs typeface="Calibri"/>
              </a:rPr>
              <a:t>di </a:t>
            </a:r>
            <a:r>
              <a:rPr sz="1100" dirty="0">
                <a:latin typeface="Calibri"/>
                <a:cs typeface="Calibri"/>
              </a:rPr>
              <a:t>Pietro.</a:t>
            </a:r>
            <a:endParaRPr sz="1100">
              <a:latin typeface="Calibri"/>
              <a:cs typeface="Calibri"/>
            </a:endParaRPr>
          </a:p>
          <a:p>
            <a:pPr marL="2368550" marR="6350" algn="just">
              <a:lnSpc>
                <a:spcPct val="101800"/>
              </a:lnSpc>
              <a:spcBef>
                <a:spcPts val="600"/>
              </a:spcBef>
            </a:pPr>
            <a:r>
              <a:rPr sz="1100" spc="-5" dirty="0">
                <a:latin typeface="Calibri"/>
                <a:cs typeface="Calibri"/>
              </a:rPr>
              <a:t>Filippo incontrò Natanaèle </a:t>
            </a:r>
            <a:r>
              <a:rPr sz="1100" dirty="0">
                <a:latin typeface="Calibri"/>
                <a:cs typeface="Calibri"/>
              </a:rPr>
              <a:t>e </a:t>
            </a:r>
            <a:r>
              <a:rPr sz="1100" spc="-5" dirty="0">
                <a:latin typeface="Calibri"/>
                <a:cs typeface="Calibri"/>
              </a:rPr>
              <a:t>gli disse: «Abbiamo trovato colui del </a:t>
            </a:r>
            <a:r>
              <a:rPr sz="1100" spc="-10" dirty="0">
                <a:latin typeface="Calibri"/>
                <a:cs typeface="Calibri"/>
              </a:rPr>
              <a:t>quale  </a:t>
            </a:r>
            <a:r>
              <a:rPr sz="1100" spc="-5" dirty="0">
                <a:latin typeface="Calibri"/>
                <a:cs typeface="Calibri"/>
              </a:rPr>
              <a:t>hanno </a:t>
            </a:r>
            <a:r>
              <a:rPr sz="1100" dirty="0">
                <a:latin typeface="Calibri"/>
                <a:cs typeface="Calibri"/>
              </a:rPr>
              <a:t>scritto </a:t>
            </a:r>
            <a:r>
              <a:rPr sz="1100" spc="-5" dirty="0">
                <a:latin typeface="Calibri"/>
                <a:cs typeface="Calibri"/>
              </a:rPr>
              <a:t>Mosè nella </a:t>
            </a:r>
            <a:r>
              <a:rPr sz="1100" dirty="0">
                <a:latin typeface="Calibri"/>
                <a:cs typeface="Calibri"/>
              </a:rPr>
              <a:t>Legge e i </a:t>
            </a:r>
            <a:r>
              <a:rPr sz="1100" spc="-5" dirty="0">
                <a:latin typeface="Calibri"/>
                <a:cs typeface="Calibri"/>
              </a:rPr>
              <a:t>Profeti, Gesù, figlio di Giuseppe di  </a:t>
            </a:r>
            <a:r>
              <a:rPr sz="1100" dirty="0">
                <a:latin typeface="Calibri"/>
                <a:cs typeface="Calibri"/>
              </a:rPr>
              <a:t>Nazaret». Natanaèle </a:t>
            </a:r>
            <a:r>
              <a:rPr sz="1100" spc="-5" dirty="0">
                <a:latin typeface="Calibri"/>
                <a:cs typeface="Calibri"/>
              </a:rPr>
              <a:t>esclamò: </a:t>
            </a:r>
            <a:r>
              <a:rPr sz="1100" dirty="0">
                <a:latin typeface="Calibri"/>
                <a:cs typeface="Calibri"/>
              </a:rPr>
              <a:t>«Da </a:t>
            </a:r>
            <a:r>
              <a:rPr sz="1100" spc="-5" dirty="0">
                <a:latin typeface="Calibri"/>
                <a:cs typeface="Calibri"/>
              </a:rPr>
              <a:t>Nazaret può </a:t>
            </a:r>
            <a:r>
              <a:rPr sz="1100" dirty="0">
                <a:latin typeface="Calibri"/>
                <a:cs typeface="Calibri"/>
              </a:rPr>
              <a:t>mai venire </a:t>
            </a:r>
            <a:r>
              <a:rPr sz="1100" spc="-5" dirty="0">
                <a:latin typeface="Calibri"/>
                <a:cs typeface="Calibri"/>
              </a:rPr>
              <a:t>qualcosa di  </a:t>
            </a:r>
            <a:r>
              <a:rPr sz="1100" dirty="0">
                <a:latin typeface="Calibri"/>
                <a:cs typeface="Calibri"/>
              </a:rPr>
              <a:t>buono?». </a:t>
            </a:r>
            <a:r>
              <a:rPr sz="1100" spc="-5" dirty="0">
                <a:latin typeface="Calibri"/>
                <a:cs typeface="Calibri"/>
              </a:rPr>
              <a:t>Filippo gli rispose: </a:t>
            </a:r>
            <a:r>
              <a:rPr sz="1100" dirty="0">
                <a:latin typeface="Calibri"/>
                <a:cs typeface="Calibri"/>
              </a:rPr>
              <a:t>«Vieni e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vedi».</a:t>
            </a:r>
            <a:endParaRPr sz="1100">
              <a:latin typeface="Calibri"/>
              <a:cs typeface="Calibri"/>
            </a:endParaRPr>
          </a:p>
          <a:p>
            <a:pPr marL="2368550" marR="6350" algn="just">
              <a:lnSpc>
                <a:spcPct val="100899"/>
              </a:lnSpc>
              <a:spcBef>
                <a:spcPts val="615"/>
              </a:spcBef>
            </a:pPr>
            <a:r>
              <a:rPr sz="1100" dirty="0">
                <a:latin typeface="Calibri"/>
                <a:cs typeface="Calibri"/>
              </a:rPr>
              <a:t>Gesù </a:t>
            </a:r>
            <a:r>
              <a:rPr sz="1100" spc="-5" dirty="0">
                <a:latin typeface="Calibri"/>
                <a:cs typeface="Calibri"/>
              </a:rPr>
              <a:t>intanto, visto Natanaèle che gli </a:t>
            </a:r>
            <a:r>
              <a:rPr sz="1100" dirty="0">
                <a:latin typeface="Calibri"/>
                <a:cs typeface="Calibri"/>
              </a:rPr>
              <a:t>veniva </a:t>
            </a:r>
            <a:r>
              <a:rPr sz="1100" spc="-5" dirty="0">
                <a:latin typeface="Calibri"/>
                <a:cs typeface="Calibri"/>
              </a:rPr>
              <a:t>incontro, disse </a:t>
            </a:r>
            <a:r>
              <a:rPr sz="1100" dirty="0">
                <a:latin typeface="Calibri"/>
                <a:cs typeface="Calibri"/>
              </a:rPr>
              <a:t>di </a:t>
            </a:r>
            <a:r>
              <a:rPr sz="1100" spc="-5" dirty="0">
                <a:latin typeface="Calibri"/>
                <a:cs typeface="Calibri"/>
              </a:rPr>
              <a:t>lui: «Ecco  davvero un </a:t>
            </a:r>
            <a:r>
              <a:rPr sz="1100" dirty="0">
                <a:latin typeface="Calibri"/>
                <a:cs typeface="Calibri"/>
              </a:rPr>
              <a:t>Israelita in </a:t>
            </a:r>
            <a:r>
              <a:rPr sz="1100" spc="-10" dirty="0">
                <a:latin typeface="Calibri"/>
                <a:cs typeface="Calibri"/>
              </a:rPr>
              <a:t>cui </a:t>
            </a:r>
            <a:r>
              <a:rPr sz="1100" dirty="0">
                <a:latin typeface="Calibri"/>
                <a:cs typeface="Calibri"/>
              </a:rPr>
              <a:t>non </a:t>
            </a:r>
            <a:r>
              <a:rPr sz="1100" spc="-5" dirty="0">
                <a:latin typeface="Calibri"/>
                <a:cs typeface="Calibri"/>
              </a:rPr>
              <a:t>c'è falsità». Natanaèle </a:t>
            </a:r>
            <a:r>
              <a:rPr sz="1100" dirty="0">
                <a:latin typeface="Calibri"/>
                <a:cs typeface="Calibri"/>
              </a:rPr>
              <a:t>gli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domandò:</a:t>
            </a:r>
            <a:endParaRPr sz="1100">
              <a:latin typeface="Calibri"/>
              <a:cs typeface="Calibri"/>
            </a:endParaRPr>
          </a:p>
          <a:p>
            <a:pPr marL="2368550" marR="6985" algn="just">
              <a:lnSpc>
                <a:spcPct val="101800"/>
              </a:lnSpc>
            </a:pPr>
            <a:r>
              <a:rPr sz="1100" dirty="0">
                <a:latin typeface="Calibri"/>
                <a:cs typeface="Calibri"/>
              </a:rPr>
              <a:t>«Come </a:t>
            </a:r>
            <a:r>
              <a:rPr sz="1100" spc="5" dirty="0">
                <a:latin typeface="Calibri"/>
                <a:cs typeface="Calibri"/>
              </a:rPr>
              <a:t>mi </a:t>
            </a:r>
            <a:r>
              <a:rPr sz="1100" spc="-5" dirty="0">
                <a:latin typeface="Calibri"/>
                <a:cs typeface="Calibri"/>
              </a:rPr>
              <a:t>conosci?». </a:t>
            </a:r>
            <a:r>
              <a:rPr sz="1100" dirty="0">
                <a:latin typeface="Calibri"/>
                <a:cs typeface="Calibri"/>
              </a:rPr>
              <a:t>Gli </a:t>
            </a:r>
            <a:r>
              <a:rPr sz="1100" spc="-5" dirty="0">
                <a:latin typeface="Calibri"/>
                <a:cs typeface="Calibri"/>
              </a:rPr>
              <a:t>rispose Gesù: «Prima che </a:t>
            </a:r>
            <a:r>
              <a:rPr sz="1100" spc="-10" dirty="0">
                <a:latin typeface="Calibri"/>
                <a:cs typeface="Calibri"/>
              </a:rPr>
              <a:t>Filippo </a:t>
            </a:r>
            <a:r>
              <a:rPr sz="1100" dirty="0">
                <a:latin typeface="Calibri"/>
                <a:cs typeface="Calibri"/>
              </a:rPr>
              <a:t>ti </a:t>
            </a:r>
            <a:r>
              <a:rPr sz="1100" spc="-5" dirty="0">
                <a:latin typeface="Calibri"/>
                <a:cs typeface="Calibri"/>
              </a:rPr>
              <a:t>chiamasse, </a:t>
            </a:r>
            <a:r>
              <a:rPr sz="1100" dirty="0">
                <a:latin typeface="Calibri"/>
                <a:cs typeface="Calibri"/>
              </a:rPr>
              <a:t>io  ti ho </a:t>
            </a:r>
            <a:r>
              <a:rPr sz="1100" spc="-5" dirty="0">
                <a:latin typeface="Calibri"/>
                <a:cs typeface="Calibri"/>
              </a:rPr>
              <a:t>visto quando </a:t>
            </a:r>
            <a:r>
              <a:rPr sz="1100" dirty="0">
                <a:latin typeface="Calibri"/>
                <a:cs typeface="Calibri"/>
              </a:rPr>
              <a:t>eri sotto il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fico».</a:t>
            </a:r>
            <a:endParaRPr sz="1100">
              <a:latin typeface="Calibri"/>
              <a:cs typeface="Calibri"/>
            </a:endParaRPr>
          </a:p>
          <a:p>
            <a:pPr marL="12700" marR="5080" algn="just">
              <a:lnSpc>
                <a:spcPct val="101800"/>
              </a:lnSpc>
              <a:spcBef>
                <a:spcPts val="600"/>
              </a:spcBef>
            </a:pPr>
            <a:r>
              <a:rPr sz="1100" dirty="0">
                <a:latin typeface="Calibri"/>
                <a:cs typeface="Calibri"/>
              </a:rPr>
              <a:t>Gli replicò </a:t>
            </a:r>
            <a:r>
              <a:rPr sz="1100" spc="-5" dirty="0">
                <a:latin typeface="Calibri"/>
                <a:cs typeface="Calibri"/>
              </a:rPr>
              <a:t>Natanaèle: «Rabbì, </a:t>
            </a:r>
            <a:r>
              <a:rPr sz="1100" dirty="0">
                <a:latin typeface="Calibri"/>
                <a:cs typeface="Calibri"/>
              </a:rPr>
              <a:t>tu sei il </a:t>
            </a:r>
            <a:r>
              <a:rPr sz="1100" spc="-5" dirty="0">
                <a:latin typeface="Calibri"/>
                <a:cs typeface="Calibri"/>
              </a:rPr>
              <a:t>Figlio </a:t>
            </a:r>
            <a:r>
              <a:rPr sz="1100" dirty="0">
                <a:latin typeface="Calibri"/>
                <a:cs typeface="Calibri"/>
              </a:rPr>
              <a:t>di Dio, tu </a:t>
            </a:r>
            <a:r>
              <a:rPr sz="1100" spc="-5" dirty="0">
                <a:latin typeface="Calibri"/>
                <a:cs typeface="Calibri"/>
              </a:rPr>
              <a:t>sei </a:t>
            </a:r>
            <a:r>
              <a:rPr sz="1100" dirty="0">
                <a:latin typeface="Calibri"/>
                <a:cs typeface="Calibri"/>
              </a:rPr>
              <a:t>il re </a:t>
            </a:r>
            <a:r>
              <a:rPr sz="1100" spc="-5" dirty="0">
                <a:latin typeface="Calibri"/>
                <a:cs typeface="Calibri"/>
              </a:rPr>
              <a:t>d'Israele!». </a:t>
            </a:r>
            <a:r>
              <a:rPr sz="1100" dirty="0">
                <a:latin typeface="Calibri"/>
                <a:cs typeface="Calibri"/>
              </a:rPr>
              <a:t>Gli </a:t>
            </a:r>
            <a:r>
              <a:rPr sz="1100" spc="-5" dirty="0">
                <a:latin typeface="Calibri"/>
                <a:cs typeface="Calibri"/>
              </a:rPr>
              <a:t>rispose </a:t>
            </a:r>
            <a:r>
              <a:rPr sz="1100" dirty="0">
                <a:latin typeface="Calibri"/>
                <a:cs typeface="Calibri"/>
              </a:rPr>
              <a:t>Gesù: </a:t>
            </a:r>
            <a:r>
              <a:rPr sz="1100" spc="-5" dirty="0">
                <a:latin typeface="Calibri"/>
                <a:cs typeface="Calibri"/>
              </a:rPr>
              <a:t>«Perché </a:t>
            </a:r>
            <a:r>
              <a:rPr sz="1100" dirty="0">
                <a:latin typeface="Calibri"/>
                <a:cs typeface="Calibri"/>
              </a:rPr>
              <a:t>ti </a:t>
            </a:r>
            <a:r>
              <a:rPr sz="1100" spc="-10" dirty="0">
                <a:latin typeface="Calibri"/>
                <a:cs typeface="Calibri"/>
              </a:rPr>
              <a:t>ho </a:t>
            </a:r>
            <a:r>
              <a:rPr sz="1100" dirty="0">
                <a:latin typeface="Calibri"/>
                <a:cs typeface="Calibri"/>
              </a:rPr>
              <a:t>detto che ti  avevo </a:t>
            </a:r>
            <a:r>
              <a:rPr sz="1100" spc="-5" dirty="0">
                <a:latin typeface="Calibri"/>
                <a:cs typeface="Calibri"/>
              </a:rPr>
              <a:t>visto sotto </a:t>
            </a:r>
            <a:r>
              <a:rPr sz="1100" spc="-10" dirty="0">
                <a:latin typeface="Calibri"/>
                <a:cs typeface="Calibri"/>
              </a:rPr>
              <a:t>il </a:t>
            </a:r>
            <a:r>
              <a:rPr sz="1100" spc="-5" dirty="0">
                <a:latin typeface="Calibri"/>
                <a:cs typeface="Calibri"/>
              </a:rPr>
              <a:t>fico, credi? </a:t>
            </a:r>
            <a:r>
              <a:rPr sz="1100" dirty="0">
                <a:latin typeface="Calibri"/>
                <a:cs typeface="Calibri"/>
              </a:rPr>
              <a:t>Vedrai </a:t>
            </a:r>
            <a:r>
              <a:rPr sz="1100" spc="-5" dirty="0">
                <a:latin typeface="Calibri"/>
                <a:cs typeface="Calibri"/>
              </a:rPr>
              <a:t>cose maggiori di queste!». </a:t>
            </a:r>
            <a:r>
              <a:rPr sz="1100" dirty="0">
                <a:latin typeface="Calibri"/>
                <a:cs typeface="Calibri"/>
              </a:rPr>
              <a:t>Poi gli </a:t>
            </a:r>
            <a:r>
              <a:rPr sz="1100" spc="-5" dirty="0">
                <a:latin typeface="Calibri"/>
                <a:cs typeface="Calibri"/>
              </a:rPr>
              <a:t>disse: </a:t>
            </a:r>
            <a:r>
              <a:rPr sz="1100" dirty="0">
                <a:latin typeface="Calibri"/>
                <a:cs typeface="Calibri"/>
              </a:rPr>
              <a:t>«In verità, in </a:t>
            </a:r>
            <a:r>
              <a:rPr sz="1100" spc="-5" dirty="0">
                <a:latin typeface="Calibri"/>
                <a:cs typeface="Calibri"/>
              </a:rPr>
              <a:t>verità </a:t>
            </a:r>
            <a:r>
              <a:rPr sz="1100" dirty="0">
                <a:latin typeface="Calibri"/>
                <a:cs typeface="Calibri"/>
              </a:rPr>
              <a:t>vi </a:t>
            </a:r>
            <a:r>
              <a:rPr sz="1100" spc="-5" dirty="0">
                <a:latin typeface="Calibri"/>
                <a:cs typeface="Calibri"/>
              </a:rPr>
              <a:t>dico: </a:t>
            </a:r>
            <a:r>
              <a:rPr sz="1100" dirty="0">
                <a:latin typeface="Calibri"/>
                <a:cs typeface="Calibri"/>
              </a:rPr>
              <a:t>vedrete il  cielo aperto e gli angeli </a:t>
            </a:r>
            <a:r>
              <a:rPr sz="1100" spc="-5" dirty="0">
                <a:latin typeface="Calibri"/>
                <a:cs typeface="Calibri"/>
              </a:rPr>
              <a:t>di </a:t>
            </a:r>
            <a:r>
              <a:rPr sz="1100" dirty="0">
                <a:latin typeface="Calibri"/>
                <a:cs typeface="Calibri"/>
              </a:rPr>
              <a:t>Dio salire e </a:t>
            </a:r>
            <a:r>
              <a:rPr sz="1100" spc="-5" dirty="0">
                <a:latin typeface="Calibri"/>
                <a:cs typeface="Calibri"/>
              </a:rPr>
              <a:t>scendere sul Figlio</a:t>
            </a:r>
            <a:r>
              <a:rPr sz="1100" spc="-4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dell'uomo».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54736" y="973836"/>
            <a:ext cx="2226563" cy="1812036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42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23825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Le nozze di</a:t>
            </a:r>
            <a:r>
              <a:rPr sz="1400" b="1" spc="-9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Cana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06845" cy="269113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082164" marR="6985" algn="just">
              <a:lnSpc>
                <a:spcPct val="101099"/>
              </a:lnSpc>
              <a:spcBef>
                <a:spcPts val="85"/>
              </a:spcBef>
            </a:pPr>
            <a:r>
              <a:rPr sz="900" spc="-5" dirty="0">
                <a:latin typeface="Verdana"/>
                <a:cs typeface="Verdana"/>
              </a:rPr>
              <a:t>Ci </a:t>
            </a:r>
            <a:r>
              <a:rPr sz="900" spc="-10" dirty="0">
                <a:latin typeface="Verdana"/>
                <a:cs typeface="Verdana"/>
              </a:rPr>
              <a:t>fu </a:t>
            </a:r>
            <a:r>
              <a:rPr sz="900" dirty="0">
                <a:latin typeface="Verdana"/>
                <a:cs typeface="Verdana"/>
              </a:rPr>
              <a:t>un matrimonio a </a:t>
            </a:r>
            <a:r>
              <a:rPr sz="900" spc="-5" dirty="0">
                <a:latin typeface="Verdana"/>
                <a:cs typeface="Verdana"/>
              </a:rPr>
              <a:t>Cana, </a:t>
            </a:r>
            <a:r>
              <a:rPr sz="900" dirty="0">
                <a:latin typeface="Verdana"/>
                <a:cs typeface="Verdana"/>
              </a:rPr>
              <a:t>una città della Galilea. </a:t>
            </a:r>
            <a:r>
              <a:rPr sz="900" spc="-5" dirty="0">
                <a:latin typeface="Verdana"/>
                <a:cs typeface="Verdana"/>
              </a:rPr>
              <a:t>C’era anche </a:t>
            </a:r>
            <a:r>
              <a:rPr sz="900" dirty="0">
                <a:latin typeface="Verdana"/>
                <a:cs typeface="Verdana"/>
              </a:rPr>
              <a:t>la madre di  </a:t>
            </a:r>
            <a:r>
              <a:rPr sz="900" spc="-5" dirty="0">
                <a:latin typeface="Verdana"/>
                <a:cs typeface="Verdana"/>
              </a:rPr>
              <a:t>Gesù,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fu invitato alle </a:t>
            </a:r>
            <a:r>
              <a:rPr sz="900" spc="-5" dirty="0">
                <a:latin typeface="Verdana"/>
                <a:cs typeface="Verdana"/>
              </a:rPr>
              <a:t>nozze </a:t>
            </a:r>
            <a:r>
              <a:rPr sz="900" dirty="0">
                <a:latin typeface="Verdana"/>
                <a:cs typeface="Verdana"/>
              </a:rPr>
              <a:t>con i suoi discepoli</a:t>
            </a:r>
            <a:r>
              <a:rPr sz="900" spc="-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.</a:t>
            </a:r>
            <a:endParaRPr sz="900">
              <a:latin typeface="Verdana"/>
              <a:cs typeface="Verdana"/>
            </a:endParaRPr>
          </a:p>
          <a:p>
            <a:pPr marL="2082164" marR="5715" algn="just">
              <a:lnSpc>
                <a:spcPct val="101099"/>
              </a:lnSpc>
              <a:spcBef>
                <a:spcPts val="615"/>
              </a:spcBef>
            </a:pPr>
            <a:r>
              <a:rPr sz="900" dirty="0">
                <a:latin typeface="Verdana"/>
                <a:cs typeface="Verdana"/>
              </a:rPr>
              <a:t>Ad un certo </a:t>
            </a:r>
            <a:r>
              <a:rPr sz="900" spc="-5" dirty="0">
                <a:latin typeface="Verdana"/>
                <a:cs typeface="Verdana"/>
              </a:rPr>
              <a:t>punto mancò </a:t>
            </a:r>
            <a:r>
              <a:rPr sz="900" dirty="0">
                <a:latin typeface="Verdana"/>
                <a:cs typeface="Verdana"/>
              </a:rPr>
              <a:t>il vino. Allora la madre di Gesù gli dice: «Non  </a:t>
            </a:r>
            <a:r>
              <a:rPr sz="900" spc="-5" dirty="0">
                <a:latin typeface="Verdana"/>
                <a:cs typeface="Verdana"/>
              </a:rPr>
              <a:t>hanno </a:t>
            </a:r>
            <a:r>
              <a:rPr sz="900" dirty="0">
                <a:latin typeface="Verdana"/>
                <a:cs typeface="Verdana"/>
              </a:rPr>
              <a:t>più vino». Gesù rispose: </a:t>
            </a:r>
            <a:r>
              <a:rPr sz="900" spc="-5" dirty="0">
                <a:latin typeface="Verdana"/>
                <a:cs typeface="Verdana"/>
              </a:rPr>
              <a:t>«Che vuoi </a:t>
            </a:r>
            <a:r>
              <a:rPr sz="900" dirty="0">
                <a:latin typeface="Verdana"/>
                <a:cs typeface="Verdana"/>
              </a:rPr>
              <a:t>da me, o </a:t>
            </a:r>
            <a:r>
              <a:rPr sz="900" spc="-5" dirty="0">
                <a:latin typeface="Verdana"/>
                <a:cs typeface="Verdana"/>
              </a:rPr>
              <a:t>donna, non </a:t>
            </a:r>
            <a:r>
              <a:rPr sz="900" dirty="0">
                <a:latin typeface="Verdana"/>
                <a:cs typeface="Verdana"/>
              </a:rPr>
              <a:t>è ancora  giunta la mia ora». La madre di lui dice ai servi: «Fate tutto </a:t>
            </a:r>
            <a:r>
              <a:rPr sz="900" spc="-5" dirty="0">
                <a:latin typeface="Verdana"/>
                <a:cs typeface="Verdana"/>
              </a:rPr>
              <a:t>quel </a:t>
            </a:r>
            <a:r>
              <a:rPr sz="900" dirty="0">
                <a:latin typeface="Verdana"/>
                <a:cs typeface="Verdana"/>
              </a:rPr>
              <a:t>che vi  dirà».</a:t>
            </a:r>
            <a:endParaRPr sz="900">
              <a:latin typeface="Verdana"/>
              <a:cs typeface="Verdana"/>
            </a:endParaRPr>
          </a:p>
          <a:p>
            <a:pPr marL="2082164" marR="5080" algn="just">
              <a:lnSpc>
                <a:spcPct val="1014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Vi erano là sei giare di </a:t>
            </a:r>
            <a:r>
              <a:rPr sz="900" spc="-5" dirty="0">
                <a:latin typeface="Verdana"/>
                <a:cs typeface="Verdana"/>
              </a:rPr>
              <a:t>pietra </a:t>
            </a:r>
            <a:r>
              <a:rPr sz="900" dirty="0">
                <a:latin typeface="Verdana"/>
                <a:cs typeface="Verdana"/>
              </a:rPr>
              <a:t>di circa cento </a:t>
            </a:r>
            <a:r>
              <a:rPr sz="900" spc="-5" dirty="0">
                <a:latin typeface="Verdana"/>
                <a:cs typeface="Verdana"/>
              </a:rPr>
              <a:t>litri ciascuna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5" dirty="0">
                <a:latin typeface="Verdana"/>
                <a:cs typeface="Verdana"/>
              </a:rPr>
              <a:t>servivano per </a:t>
            </a:r>
            <a:r>
              <a:rPr sz="900" dirty="0">
                <a:latin typeface="Verdana"/>
                <a:cs typeface="Verdana"/>
              </a:rPr>
              <a:t>i  riti di </a:t>
            </a:r>
            <a:r>
              <a:rPr sz="900" spc="-5" dirty="0">
                <a:latin typeface="Verdana"/>
                <a:cs typeface="Verdana"/>
              </a:rPr>
              <a:t>purificazione dei Giudei. </a:t>
            </a:r>
            <a:r>
              <a:rPr sz="900" dirty="0">
                <a:latin typeface="Verdana"/>
                <a:cs typeface="Verdana"/>
              </a:rPr>
              <a:t>Gesù disse ai </a:t>
            </a:r>
            <a:r>
              <a:rPr sz="900" spc="-5" dirty="0">
                <a:latin typeface="Verdana"/>
                <a:cs typeface="Verdana"/>
              </a:rPr>
              <a:t>servi: </a:t>
            </a:r>
            <a:r>
              <a:rPr sz="900" dirty="0">
                <a:latin typeface="Verdana"/>
                <a:cs typeface="Verdana"/>
              </a:rPr>
              <a:t>«Riempitele d’acqua!».  Poi disse </a:t>
            </a:r>
            <a:r>
              <a:rPr sz="900" spc="-5" dirty="0">
                <a:latin typeface="Verdana"/>
                <a:cs typeface="Verdana"/>
              </a:rPr>
              <a:t>loro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nuovo: </a:t>
            </a:r>
            <a:r>
              <a:rPr sz="900" dirty="0">
                <a:latin typeface="Verdana"/>
                <a:cs typeface="Verdana"/>
              </a:rPr>
              <a:t>«Ora attingete e </a:t>
            </a:r>
            <a:r>
              <a:rPr sz="900" spc="-5" dirty="0">
                <a:latin typeface="Verdana"/>
                <a:cs typeface="Verdana"/>
              </a:rPr>
              <a:t>portatene </a:t>
            </a:r>
            <a:r>
              <a:rPr sz="900" dirty="0">
                <a:latin typeface="Verdana"/>
                <a:cs typeface="Verdana"/>
              </a:rPr>
              <a:t>ad </a:t>
            </a:r>
            <a:r>
              <a:rPr sz="900" spc="-5" dirty="0">
                <a:latin typeface="Verdana"/>
                <a:cs typeface="Verdana"/>
              </a:rPr>
              <a:t>assaggiare </a:t>
            </a:r>
            <a:r>
              <a:rPr sz="900" dirty="0">
                <a:latin typeface="Verdana"/>
                <a:cs typeface="Verdana"/>
              </a:rPr>
              <a:t>al  </a:t>
            </a:r>
            <a:r>
              <a:rPr sz="900" spc="-5" dirty="0">
                <a:latin typeface="Verdana"/>
                <a:cs typeface="Verdana"/>
              </a:rPr>
              <a:t>capotavola».</a:t>
            </a:r>
            <a:endParaRPr sz="900">
              <a:latin typeface="Verdana"/>
              <a:cs typeface="Verdana"/>
            </a:endParaRPr>
          </a:p>
          <a:p>
            <a:pPr marL="2082164" marR="5080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E come </a:t>
            </a:r>
            <a:r>
              <a:rPr sz="900" spc="-5" dirty="0">
                <a:latin typeface="Verdana"/>
                <a:cs typeface="Verdana"/>
              </a:rPr>
              <a:t>ebbe assaggiato l’acqua </a:t>
            </a:r>
            <a:r>
              <a:rPr sz="900" dirty="0">
                <a:latin typeface="Verdana"/>
                <a:cs typeface="Verdana"/>
              </a:rPr>
              <a:t>diventata </a:t>
            </a:r>
            <a:r>
              <a:rPr sz="900" spc="-5" dirty="0">
                <a:latin typeface="Verdana"/>
                <a:cs typeface="Verdana"/>
              </a:rPr>
              <a:t>vino, </a:t>
            </a:r>
            <a:r>
              <a:rPr sz="900" dirty="0">
                <a:latin typeface="Verdana"/>
                <a:cs typeface="Verdana"/>
              </a:rPr>
              <a:t>il maestro di </a:t>
            </a:r>
            <a:r>
              <a:rPr sz="900" spc="-5" dirty="0">
                <a:latin typeface="Verdana"/>
                <a:cs typeface="Verdana"/>
              </a:rPr>
              <a:t>tavola, </a:t>
            </a:r>
            <a:r>
              <a:rPr sz="900" dirty="0">
                <a:latin typeface="Verdana"/>
                <a:cs typeface="Verdana"/>
              </a:rPr>
              <a:t>che  non sapeva di dove </a:t>
            </a:r>
            <a:r>
              <a:rPr sz="900" spc="-5" dirty="0">
                <a:latin typeface="Verdana"/>
                <a:cs typeface="Verdana"/>
              </a:rPr>
              <a:t>venisse quel vino, </a:t>
            </a:r>
            <a:r>
              <a:rPr sz="900" dirty="0">
                <a:latin typeface="Verdana"/>
                <a:cs typeface="Verdana"/>
              </a:rPr>
              <a:t>chiamò lo </a:t>
            </a:r>
            <a:r>
              <a:rPr sz="900" spc="-5" dirty="0">
                <a:latin typeface="Verdana"/>
                <a:cs typeface="Verdana"/>
              </a:rPr>
              <a:t>sposo </a:t>
            </a:r>
            <a:r>
              <a:rPr sz="900" dirty="0">
                <a:latin typeface="Verdana"/>
                <a:cs typeface="Verdana"/>
              </a:rPr>
              <a:t>e gli disse: «Tutti  servono prima il </a:t>
            </a:r>
            <a:r>
              <a:rPr sz="900" spc="-5" dirty="0">
                <a:latin typeface="Verdana"/>
                <a:cs typeface="Verdana"/>
              </a:rPr>
              <a:t>vino buono </a:t>
            </a:r>
            <a:r>
              <a:rPr sz="900" dirty="0">
                <a:latin typeface="Verdana"/>
                <a:cs typeface="Verdana"/>
              </a:rPr>
              <a:t>e poi,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si è già </a:t>
            </a:r>
            <a:r>
              <a:rPr sz="900" spc="-5" dirty="0">
                <a:latin typeface="Verdana"/>
                <a:cs typeface="Verdana"/>
              </a:rPr>
              <a:t>bevuto </a:t>
            </a:r>
            <a:r>
              <a:rPr sz="900" dirty="0">
                <a:latin typeface="Verdana"/>
                <a:cs typeface="Verdana"/>
              </a:rPr>
              <a:t>molto, </a:t>
            </a:r>
            <a:r>
              <a:rPr sz="900" spc="-5" dirty="0">
                <a:latin typeface="Verdana"/>
                <a:cs typeface="Verdana"/>
              </a:rPr>
              <a:t>quello  </a:t>
            </a:r>
            <a:r>
              <a:rPr sz="900" dirty="0">
                <a:latin typeface="Verdana"/>
                <a:cs typeface="Verdana"/>
              </a:rPr>
              <a:t>meno </a:t>
            </a:r>
            <a:r>
              <a:rPr sz="900" spc="-5" dirty="0">
                <a:latin typeface="Verdana"/>
                <a:cs typeface="Verdana"/>
              </a:rPr>
              <a:t>buono. Tu </a:t>
            </a:r>
            <a:r>
              <a:rPr sz="900" dirty="0">
                <a:latin typeface="Verdana"/>
                <a:cs typeface="Verdana"/>
              </a:rPr>
              <a:t>invece hai conservato </a:t>
            </a:r>
            <a:r>
              <a:rPr sz="900" spc="-5" dirty="0">
                <a:latin typeface="Verdana"/>
                <a:cs typeface="Verdana"/>
              </a:rPr>
              <a:t>fino </a:t>
            </a:r>
            <a:r>
              <a:rPr sz="900" dirty="0">
                <a:latin typeface="Verdana"/>
                <a:cs typeface="Verdana"/>
              </a:rPr>
              <a:t>ad ora il </a:t>
            </a:r>
            <a:r>
              <a:rPr sz="900" spc="-5" dirty="0">
                <a:latin typeface="Verdana"/>
                <a:cs typeface="Verdana"/>
              </a:rPr>
              <a:t>vino</a:t>
            </a:r>
            <a:r>
              <a:rPr sz="900" spc="-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buono».</a:t>
            </a:r>
            <a:endParaRPr sz="900">
              <a:latin typeface="Verdana"/>
              <a:cs typeface="Verdana"/>
            </a:endParaRPr>
          </a:p>
          <a:p>
            <a:pPr marL="12700" marR="5080" indent="2069464" algn="just">
              <a:lnSpc>
                <a:spcPct val="1016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Così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diede inizio </a:t>
            </a:r>
            <a:r>
              <a:rPr sz="900" spc="-5" dirty="0">
                <a:latin typeface="Verdana"/>
                <a:cs typeface="Verdana"/>
              </a:rPr>
              <a:t>nella </a:t>
            </a:r>
            <a:r>
              <a:rPr sz="900" dirty="0">
                <a:latin typeface="Verdana"/>
                <a:cs typeface="Verdana"/>
              </a:rPr>
              <a:t>città di </a:t>
            </a:r>
            <a:r>
              <a:rPr sz="900" spc="-5" dirty="0">
                <a:latin typeface="Verdana"/>
                <a:cs typeface="Verdana"/>
              </a:rPr>
              <a:t>Cana </a:t>
            </a:r>
            <a:r>
              <a:rPr sz="900" dirty="0">
                <a:latin typeface="Verdana"/>
                <a:cs typeface="Verdana"/>
              </a:rPr>
              <a:t>al primo </a:t>
            </a:r>
            <a:r>
              <a:rPr sz="900" spc="-5" dirty="0">
                <a:latin typeface="Verdana"/>
                <a:cs typeface="Verdana"/>
              </a:rPr>
              <a:t>dei suoi segni </a:t>
            </a:r>
            <a:r>
              <a:rPr sz="900" dirty="0">
                <a:latin typeface="Verdana"/>
                <a:cs typeface="Verdana"/>
              </a:rPr>
              <a:t>miracolosi.  Lì </a:t>
            </a:r>
            <a:r>
              <a:rPr sz="900" spc="-5" dirty="0">
                <a:latin typeface="Verdana"/>
                <a:cs typeface="Verdana"/>
              </a:rPr>
              <a:t>manifestò </a:t>
            </a:r>
            <a:r>
              <a:rPr sz="900" dirty="0">
                <a:latin typeface="Verdana"/>
                <a:cs typeface="Verdana"/>
              </a:rPr>
              <a:t>la sua gloria e i suoi </a:t>
            </a:r>
            <a:r>
              <a:rPr sz="900" spc="-5" dirty="0">
                <a:latin typeface="Verdana"/>
                <a:cs typeface="Verdana"/>
              </a:rPr>
              <a:t>discepoli credettero </a:t>
            </a:r>
            <a:r>
              <a:rPr sz="900" dirty="0">
                <a:latin typeface="Verdana"/>
                <a:cs typeface="Verdana"/>
              </a:rPr>
              <a:t>in </a:t>
            </a:r>
            <a:r>
              <a:rPr sz="900" spc="-5" dirty="0">
                <a:latin typeface="Verdana"/>
                <a:cs typeface="Verdana"/>
              </a:rPr>
              <a:t>lui. Dopo questo fatto </a:t>
            </a:r>
            <a:r>
              <a:rPr sz="900" dirty="0">
                <a:latin typeface="Verdana"/>
                <a:cs typeface="Verdana"/>
              </a:rPr>
              <a:t>andarono tutti a </a:t>
            </a:r>
            <a:r>
              <a:rPr sz="900" spc="-5" dirty="0">
                <a:latin typeface="Verdana"/>
                <a:cs typeface="Verdana"/>
              </a:rPr>
              <a:t>Cafàrnao, Gesù,  </a:t>
            </a:r>
            <a:r>
              <a:rPr sz="900" dirty="0">
                <a:latin typeface="Verdana"/>
                <a:cs typeface="Verdana"/>
              </a:rPr>
              <a:t>sua madre, i fratelli e i suoi discepoli, e si </a:t>
            </a:r>
            <a:r>
              <a:rPr sz="900" spc="-5" dirty="0">
                <a:latin typeface="Verdana"/>
                <a:cs typeface="Verdana"/>
              </a:rPr>
              <a:t>fermarono </a:t>
            </a:r>
            <a:r>
              <a:rPr sz="900" dirty="0">
                <a:latin typeface="Verdana"/>
                <a:cs typeface="Verdana"/>
              </a:rPr>
              <a:t>colà solo </a:t>
            </a:r>
            <a:r>
              <a:rPr sz="900" spc="-5" dirty="0">
                <a:latin typeface="Verdana"/>
                <a:cs typeface="Verdana"/>
              </a:rPr>
              <a:t>pochi</a:t>
            </a:r>
            <a:r>
              <a:rPr sz="900" spc="-3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giorni.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7012" y="947928"/>
            <a:ext cx="2057399" cy="2167128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43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543040" cy="277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I discepoli di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Giovanni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il</a:t>
            </a:r>
            <a:r>
              <a:rPr sz="1400" b="1" spc="-1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Battista</a:t>
            </a:r>
            <a:endParaRPr sz="1400">
              <a:latin typeface="Calibri"/>
              <a:cs typeface="Calibri"/>
            </a:endParaRPr>
          </a:p>
          <a:p>
            <a:pPr marL="2291080" marR="7620" algn="just">
              <a:lnSpc>
                <a:spcPct val="101699"/>
              </a:lnSpc>
              <a:spcBef>
                <a:spcPts val="685"/>
              </a:spcBef>
            </a:pPr>
            <a:r>
              <a:rPr sz="900" dirty="0">
                <a:latin typeface="Verdana"/>
                <a:cs typeface="Verdana"/>
              </a:rPr>
              <a:t>Dopo </a:t>
            </a:r>
            <a:r>
              <a:rPr sz="900" spc="-5" dirty="0">
                <a:latin typeface="Verdana"/>
                <a:cs typeface="Verdana"/>
              </a:rPr>
              <a:t>Gesù andò </a:t>
            </a:r>
            <a:r>
              <a:rPr sz="900" dirty="0">
                <a:latin typeface="Verdana"/>
                <a:cs typeface="Verdana"/>
              </a:rPr>
              <a:t>con i suoi discepoli nella </a:t>
            </a:r>
            <a:r>
              <a:rPr sz="900" spc="-5" dirty="0">
                <a:latin typeface="Verdana"/>
                <a:cs typeface="Verdana"/>
              </a:rPr>
              <a:t>regione </a:t>
            </a:r>
            <a:r>
              <a:rPr sz="900" dirty="0">
                <a:latin typeface="Verdana"/>
                <a:cs typeface="Verdana"/>
              </a:rPr>
              <a:t>della Giudea; e là si  </a:t>
            </a:r>
            <a:r>
              <a:rPr sz="900" spc="-5" dirty="0">
                <a:latin typeface="Verdana"/>
                <a:cs typeface="Verdana"/>
              </a:rPr>
              <a:t>intrattenne </a:t>
            </a:r>
            <a:r>
              <a:rPr sz="900" dirty="0">
                <a:latin typeface="Verdana"/>
                <a:cs typeface="Verdana"/>
              </a:rPr>
              <a:t>con loro e </a:t>
            </a:r>
            <a:r>
              <a:rPr sz="900" spc="-5" dirty="0">
                <a:latin typeface="Verdana"/>
                <a:cs typeface="Verdana"/>
              </a:rPr>
              <a:t>battezzava. Anche </a:t>
            </a:r>
            <a:r>
              <a:rPr sz="900" dirty="0">
                <a:latin typeface="Verdana"/>
                <a:cs typeface="Verdana"/>
              </a:rPr>
              <a:t>Giovanni battezzava a </a:t>
            </a:r>
            <a:r>
              <a:rPr sz="900" spc="-5" dirty="0">
                <a:latin typeface="Verdana"/>
                <a:cs typeface="Verdana"/>
              </a:rPr>
              <a:t>Ennòn,  </a:t>
            </a:r>
            <a:r>
              <a:rPr sz="900" dirty="0">
                <a:latin typeface="Verdana"/>
                <a:cs typeface="Verdana"/>
              </a:rPr>
              <a:t>infatti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era stato </a:t>
            </a:r>
            <a:r>
              <a:rPr sz="900" spc="-5" dirty="0">
                <a:latin typeface="Verdana"/>
                <a:cs typeface="Verdana"/>
              </a:rPr>
              <a:t>ancora</a:t>
            </a:r>
            <a:r>
              <a:rPr sz="900" dirty="0">
                <a:latin typeface="Verdana"/>
                <a:cs typeface="Verdana"/>
              </a:rPr>
              <a:t> imprigionato.</a:t>
            </a:r>
            <a:endParaRPr sz="900">
              <a:latin typeface="Verdana"/>
              <a:cs typeface="Verdana"/>
            </a:endParaRPr>
          </a:p>
          <a:p>
            <a:pPr marL="2291080" marR="6350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Nacque allora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discussione tra i </a:t>
            </a:r>
            <a:r>
              <a:rPr sz="900" spc="-5" dirty="0">
                <a:latin typeface="Verdana"/>
                <a:cs typeface="Verdana"/>
              </a:rPr>
              <a:t>discepoli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Giovanni </a:t>
            </a:r>
            <a:r>
              <a:rPr sz="900" dirty="0">
                <a:latin typeface="Verdana"/>
                <a:cs typeface="Verdana"/>
              </a:rPr>
              <a:t>e un Giudeo  riguardo alla </a:t>
            </a:r>
            <a:r>
              <a:rPr sz="900" spc="-5" dirty="0">
                <a:latin typeface="Verdana"/>
                <a:cs typeface="Verdana"/>
              </a:rPr>
              <a:t>purificazione. </a:t>
            </a:r>
            <a:r>
              <a:rPr sz="900" dirty="0">
                <a:latin typeface="Verdana"/>
                <a:cs typeface="Verdana"/>
              </a:rPr>
              <a:t>Andarono perciò da </a:t>
            </a:r>
            <a:r>
              <a:rPr sz="900" spc="-5" dirty="0">
                <a:latin typeface="Verdana"/>
                <a:cs typeface="Verdana"/>
              </a:rPr>
              <a:t>Giovanni </a:t>
            </a:r>
            <a:r>
              <a:rPr sz="900" dirty="0">
                <a:latin typeface="Verdana"/>
                <a:cs typeface="Verdana"/>
              </a:rPr>
              <a:t>e gli</a:t>
            </a:r>
            <a:r>
              <a:rPr sz="900" spc="18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dissero:</a:t>
            </a:r>
            <a:endParaRPr sz="900">
              <a:latin typeface="Verdana"/>
              <a:cs typeface="Verdana"/>
            </a:endParaRPr>
          </a:p>
          <a:p>
            <a:pPr marL="2291080" marR="5715" algn="just">
              <a:lnSpc>
                <a:spcPct val="101099"/>
              </a:lnSpc>
            </a:pPr>
            <a:r>
              <a:rPr sz="900" dirty="0">
                <a:latin typeface="Verdana"/>
                <a:cs typeface="Verdana"/>
              </a:rPr>
              <a:t>«Maestro, tu ci </a:t>
            </a:r>
            <a:r>
              <a:rPr sz="900" spc="-5" dirty="0">
                <a:latin typeface="Verdana"/>
                <a:cs typeface="Verdana"/>
              </a:rPr>
              <a:t>avevi </a:t>
            </a:r>
            <a:r>
              <a:rPr sz="900" dirty="0">
                <a:latin typeface="Verdana"/>
                <a:cs typeface="Verdana"/>
              </a:rPr>
              <a:t>parlato bene di </a:t>
            </a:r>
            <a:r>
              <a:rPr sz="900" spc="-5" dirty="0">
                <a:latin typeface="Verdana"/>
                <a:cs typeface="Verdana"/>
              </a:rPr>
              <a:t>quel Gesù </a:t>
            </a:r>
            <a:r>
              <a:rPr sz="900" dirty="0">
                <a:latin typeface="Verdana"/>
                <a:cs typeface="Verdana"/>
              </a:rPr>
              <a:t>che era con te dall’altra  parte </a:t>
            </a:r>
            <a:r>
              <a:rPr sz="900" spc="-5" dirty="0">
                <a:latin typeface="Verdana"/>
                <a:cs typeface="Verdana"/>
              </a:rPr>
              <a:t>del </a:t>
            </a:r>
            <a:r>
              <a:rPr sz="900" dirty="0">
                <a:latin typeface="Verdana"/>
                <a:cs typeface="Verdana"/>
              </a:rPr>
              <a:t>Giordano. </a:t>
            </a:r>
            <a:r>
              <a:rPr sz="900" spc="-5" dirty="0">
                <a:latin typeface="Verdana"/>
                <a:cs typeface="Verdana"/>
              </a:rPr>
              <a:t>Ora </a:t>
            </a:r>
            <a:r>
              <a:rPr sz="900" dirty="0">
                <a:latin typeface="Verdana"/>
                <a:cs typeface="Verdana"/>
              </a:rPr>
              <a:t>battezza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lui e fa più numerosi</a:t>
            </a:r>
            <a:r>
              <a:rPr sz="900" spc="-1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discepoli».</a:t>
            </a:r>
            <a:endParaRPr sz="900">
              <a:latin typeface="Verdana"/>
              <a:cs typeface="Verdana"/>
            </a:endParaRPr>
          </a:p>
          <a:p>
            <a:pPr marL="2291080" marR="5080" algn="just">
              <a:lnSpc>
                <a:spcPct val="101400"/>
              </a:lnSpc>
              <a:spcBef>
                <a:spcPts val="595"/>
              </a:spcBef>
            </a:pPr>
            <a:r>
              <a:rPr sz="900" spc="-5" dirty="0">
                <a:latin typeface="Verdana"/>
                <a:cs typeface="Verdana"/>
              </a:rPr>
              <a:t>Giovanni </a:t>
            </a:r>
            <a:r>
              <a:rPr sz="900" dirty="0">
                <a:latin typeface="Verdana"/>
                <a:cs typeface="Verdana"/>
              </a:rPr>
              <a:t>rispose: «Nessuno può prendersi </a:t>
            </a:r>
            <a:r>
              <a:rPr sz="900" spc="-5" dirty="0">
                <a:latin typeface="Verdana"/>
                <a:cs typeface="Verdana"/>
              </a:rPr>
              <a:t>qualcosa </a:t>
            </a:r>
            <a:r>
              <a:rPr sz="900" dirty="0">
                <a:latin typeface="Verdana"/>
                <a:cs typeface="Verdana"/>
              </a:rPr>
              <a:t>se non gli è stata  data dal cielo. Voi stessi mi siete </a:t>
            </a:r>
            <a:r>
              <a:rPr sz="900" spc="-5" dirty="0">
                <a:latin typeface="Verdana"/>
                <a:cs typeface="Verdana"/>
              </a:rPr>
              <a:t>testimoni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10" dirty="0">
                <a:latin typeface="Verdana"/>
                <a:cs typeface="Verdana"/>
              </a:rPr>
              <a:t>ho </a:t>
            </a:r>
            <a:r>
              <a:rPr sz="900" dirty="0">
                <a:latin typeface="Verdana"/>
                <a:cs typeface="Verdana"/>
              </a:rPr>
              <a:t>detto: ‘Non sono io il  Cristo’, ma sono stato </a:t>
            </a:r>
            <a:r>
              <a:rPr sz="900" spc="-5" dirty="0">
                <a:latin typeface="Verdana"/>
                <a:cs typeface="Verdana"/>
              </a:rPr>
              <a:t>mandato innanzi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lui. </a:t>
            </a:r>
            <a:r>
              <a:rPr sz="900" dirty="0">
                <a:latin typeface="Verdana"/>
                <a:cs typeface="Verdana"/>
              </a:rPr>
              <a:t>La sposa appartiene allo  sposo; ma </a:t>
            </a:r>
            <a:r>
              <a:rPr sz="900" spc="-5" dirty="0">
                <a:latin typeface="Verdana"/>
                <a:cs typeface="Verdana"/>
              </a:rPr>
              <a:t>l’amico dello sposo, </a:t>
            </a:r>
            <a:r>
              <a:rPr sz="900" dirty="0">
                <a:latin typeface="Verdana"/>
                <a:cs typeface="Verdana"/>
              </a:rPr>
              <a:t>che è presente e l’ascolta, esulta di gioia  alla </a:t>
            </a:r>
            <a:r>
              <a:rPr sz="900" spc="-5" dirty="0">
                <a:latin typeface="Verdana"/>
                <a:cs typeface="Verdana"/>
              </a:rPr>
              <a:t>voce </a:t>
            </a:r>
            <a:r>
              <a:rPr sz="900" dirty="0">
                <a:latin typeface="Verdana"/>
                <a:cs typeface="Verdana"/>
              </a:rPr>
              <a:t>dello </a:t>
            </a:r>
            <a:r>
              <a:rPr sz="900" spc="-5" dirty="0">
                <a:latin typeface="Verdana"/>
                <a:cs typeface="Verdana"/>
              </a:rPr>
              <a:t>sposo.</a:t>
            </a:r>
            <a:endParaRPr sz="900">
              <a:latin typeface="Verdana"/>
              <a:cs typeface="Verdana"/>
            </a:endParaRPr>
          </a:p>
          <a:p>
            <a:pPr marL="48895" marR="5080" algn="just">
              <a:lnSpc>
                <a:spcPct val="1014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Ora </a:t>
            </a:r>
            <a:r>
              <a:rPr sz="900" spc="-5" dirty="0">
                <a:latin typeface="Verdana"/>
                <a:cs typeface="Verdana"/>
              </a:rPr>
              <a:t>questa </a:t>
            </a:r>
            <a:r>
              <a:rPr sz="900" dirty="0">
                <a:latin typeface="Verdana"/>
                <a:cs typeface="Verdana"/>
              </a:rPr>
              <a:t>mia gioia è compiuta, ed è lui che deve crescere e </a:t>
            </a:r>
            <a:r>
              <a:rPr sz="900" spc="-5" dirty="0">
                <a:latin typeface="Verdana"/>
                <a:cs typeface="Verdana"/>
              </a:rPr>
              <a:t>diventare importante. Io </a:t>
            </a:r>
            <a:r>
              <a:rPr sz="900" dirty="0">
                <a:latin typeface="Verdana"/>
                <a:cs typeface="Verdana"/>
              </a:rPr>
              <a:t>invece devo mettermi  da parte, perché </a:t>
            </a:r>
            <a:r>
              <a:rPr sz="900" spc="-5" dirty="0">
                <a:latin typeface="Verdana"/>
                <a:cs typeface="Verdana"/>
              </a:rPr>
              <a:t>chi </a:t>
            </a:r>
            <a:r>
              <a:rPr sz="900" dirty="0">
                <a:latin typeface="Verdana"/>
                <a:cs typeface="Verdana"/>
              </a:rPr>
              <a:t>viene dall’alto è al di sopra di tutte le cose, e attesta ciò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ha </a:t>
            </a:r>
            <a:r>
              <a:rPr sz="900" spc="-5" dirty="0">
                <a:latin typeface="Verdana"/>
                <a:cs typeface="Verdana"/>
              </a:rPr>
              <a:t>visto </a:t>
            </a:r>
            <a:r>
              <a:rPr sz="900" dirty="0">
                <a:latin typeface="Verdana"/>
                <a:cs typeface="Verdana"/>
              </a:rPr>
              <a:t>e udito. Ma chi viene  dalla </a:t>
            </a:r>
            <a:r>
              <a:rPr sz="900" spc="-5" dirty="0">
                <a:latin typeface="Verdana"/>
                <a:cs typeface="Verdana"/>
              </a:rPr>
              <a:t>terra appartiene alla </a:t>
            </a:r>
            <a:r>
              <a:rPr sz="900" dirty="0">
                <a:latin typeface="Verdana"/>
                <a:cs typeface="Verdana"/>
              </a:rPr>
              <a:t>terra, e parla </a:t>
            </a:r>
            <a:r>
              <a:rPr sz="900" spc="-5" dirty="0">
                <a:latin typeface="Verdana"/>
                <a:cs typeface="Verdana"/>
              </a:rPr>
              <a:t>come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uomo di </a:t>
            </a:r>
            <a:r>
              <a:rPr sz="900" spc="-5" dirty="0">
                <a:latin typeface="Verdana"/>
                <a:cs typeface="Verdana"/>
              </a:rPr>
              <a:t>questa </a:t>
            </a:r>
            <a:r>
              <a:rPr sz="900" dirty="0">
                <a:latin typeface="Verdana"/>
                <a:cs typeface="Verdana"/>
              </a:rPr>
              <a:t>terra. </a:t>
            </a:r>
            <a:r>
              <a:rPr sz="900" spc="-5" dirty="0">
                <a:latin typeface="Verdana"/>
                <a:cs typeface="Verdana"/>
              </a:rPr>
              <a:t>Infatti colui che </a:t>
            </a:r>
            <a:r>
              <a:rPr sz="900" dirty="0">
                <a:latin typeface="Verdana"/>
                <a:cs typeface="Verdana"/>
              </a:rPr>
              <a:t>viene dal </a:t>
            </a:r>
            <a:r>
              <a:rPr sz="900" spc="-5" dirty="0">
                <a:latin typeface="Verdana"/>
                <a:cs typeface="Verdana"/>
              </a:rPr>
              <a:t>cielo, l’inviato  </a:t>
            </a:r>
            <a:r>
              <a:rPr sz="900" dirty="0">
                <a:latin typeface="Verdana"/>
                <a:cs typeface="Verdana"/>
              </a:rPr>
              <a:t>di Dio, </a:t>
            </a:r>
            <a:r>
              <a:rPr sz="900" spc="-5" dirty="0">
                <a:latin typeface="Verdana"/>
                <a:cs typeface="Verdana"/>
              </a:rPr>
              <a:t>proferisce </a:t>
            </a:r>
            <a:r>
              <a:rPr sz="900" dirty="0">
                <a:latin typeface="Verdana"/>
                <a:cs typeface="Verdana"/>
              </a:rPr>
              <a:t>le </a:t>
            </a:r>
            <a:r>
              <a:rPr sz="900" spc="-5" dirty="0">
                <a:latin typeface="Verdana"/>
                <a:cs typeface="Verdana"/>
              </a:rPr>
              <a:t>parole </a:t>
            </a:r>
            <a:r>
              <a:rPr sz="900" dirty="0">
                <a:latin typeface="Verdana"/>
                <a:cs typeface="Verdana"/>
              </a:rPr>
              <a:t>di Dio e dà </a:t>
            </a:r>
            <a:r>
              <a:rPr sz="900" spc="-10" dirty="0">
                <a:latin typeface="Verdana"/>
                <a:cs typeface="Verdana"/>
              </a:rPr>
              <a:t>lo </a:t>
            </a:r>
            <a:r>
              <a:rPr sz="900" dirty="0">
                <a:latin typeface="Verdana"/>
                <a:cs typeface="Verdana"/>
              </a:rPr>
              <a:t>Spirito </a:t>
            </a:r>
            <a:r>
              <a:rPr sz="900" spc="-5" dirty="0">
                <a:latin typeface="Verdana"/>
                <a:cs typeface="Verdana"/>
              </a:rPr>
              <a:t>senza</a:t>
            </a:r>
            <a:r>
              <a:rPr sz="900" spc="-1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misura».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7115" y="954024"/>
            <a:ext cx="2159508" cy="1597151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44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542405" cy="22860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Giovanni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Battista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è</a:t>
            </a:r>
            <a:r>
              <a:rPr sz="1400" b="1" spc="-1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imprigionato</a:t>
            </a:r>
            <a:endParaRPr sz="1400">
              <a:latin typeface="Calibri"/>
              <a:cs typeface="Calibri"/>
            </a:endParaRPr>
          </a:p>
          <a:p>
            <a:pPr marL="2299970" marR="5080" algn="just">
              <a:lnSpc>
                <a:spcPct val="101499"/>
              </a:lnSpc>
              <a:spcBef>
                <a:spcPts val="685"/>
              </a:spcBef>
            </a:pPr>
            <a:r>
              <a:rPr sz="900" spc="-5" dirty="0">
                <a:latin typeface="Verdana"/>
                <a:cs typeface="Verdana"/>
              </a:rPr>
              <a:t>Il </a:t>
            </a:r>
            <a:r>
              <a:rPr sz="900" dirty="0">
                <a:latin typeface="Verdana"/>
                <a:cs typeface="Verdana"/>
              </a:rPr>
              <a:t>governatore </a:t>
            </a:r>
            <a:r>
              <a:rPr sz="900" spc="-5" dirty="0">
                <a:latin typeface="Verdana"/>
                <a:cs typeface="Verdana"/>
              </a:rPr>
              <a:t>Erode, biasimato </a:t>
            </a:r>
            <a:r>
              <a:rPr sz="900" dirty="0">
                <a:latin typeface="Verdana"/>
                <a:cs typeface="Verdana"/>
              </a:rPr>
              <a:t>da </a:t>
            </a:r>
            <a:r>
              <a:rPr sz="900" spc="-5" dirty="0">
                <a:latin typeface="Verdana"/>
                <a:cs typeface="Verdana"/>
              </a:rPr>
              <a:t>Giovanni </a:t>
            </a:r>
            <a:r>
              <a:rPr sz="900" dirty="0">
                <a:latin typeface="Verdana"/>
                <a:cs typeface="Verdana"/>
              </a:rPr>
              <a:t>a causa di </a:t>
            </a:r>
            <a:r>
              <a:rPr sz="900" spc="-5" dirty="0">
                <a:latin typeface="Verdana"/>
                <a:cs typeface="Verdana"/>
              </a:rPr>
              <a:t>Erodiade, moglie  </a:t>
            </a:r>
            <a:r>
              <a:rPr sz="900" dirty="0">
                <a:latin typeface="Verdana"/>
                <a:cs typeface="Verdana"/>
              </a:rPr>
              <a:t>di Filippo </a:t>
            </a:r>
            <a:r>
              <a:rPr sz="900" spc="-5" dirty="0">
                <a:latin typeface="Verdana"/>
                <a:cs typeface="Verdana"/>
              </a:rPr>
              <a:t>suo fratello, </a:t>
            </a:r>
            <a:r>
              <a:rPr sz="900" dirty="0">
                <a:latin typeface="Verdana"/>
                <a:cs typeface="Verdana"/>
              </a:rPr>
              <a:t>a tutte </a:t>
            </a:r>
            <a:r>
              <a:rPr sz="900" spc="-10" dirty="0">
                <a:latin typeface="Verdana"/>
                <a:cs typeface="Verdana"/>
              </a:rPr>
              <a:t>le </a:t>
            </a:r>
            <a:r>
              <a:rPr sz="900" spc="-5" dirty="0">
                <a:latin typeface="Verdana"/>
                <a:cs typeface="Verdana"/>
              </a:rPr>
              <a:t>scelleratezze che aveva </a:t>
            </a:r>
            <a:r>
              <a:rPr sz="900" dirty="0">
                <a:latin typeface="Verdana"/>
                <a:cs typeface="Verdana"/>
              </a:rPr>
              <a:t>commesso,  </a:t>
            </a:r>
            <a:r>
              <a:rPr sz="900" spc="-5" dirty="0">
                <a:latin typeface="Verdana"/>
                <a:cs typeface="Verdana"/>
              </a:rPr>
              <a:t>aggiunse anche </a:t>
            </a:r>
            <a:r>
              <a:rPr sz="900" dirty="0">
                <a:latin typeface="Verdana"/>
                <a:cs typeface="Verdana"/>
              </a:rPr>
              <a:t>questa: fece arrestare, incatenare e </a:t>
            </a:r>
            <a:r>
              <a:rPr sz="900" spc="-5" dirty="0">
                <a:latin typeface="Verdana"/>
                <a:cs typeface="Verdana"/>
              </a:rPr>
              <a:t>gettare </a:t>
            </a:r>
            <a:r>
              <a:rPr sz="900" dirty="0">
                <a:latin typeface="Verdana"/>
                <a:cs typeface="Verdana"/>
              </a:rPr>
              <a:t>in </a:t>
            </a:r>
            <a:r>
              <a:rPr sz="900" spc="-5" dirty="0">
                <a:latin typeface="Verdana"/>
                <a:cs typeface="Verdana"/>
              </a:rPr>
              <a:t>prigione  Giovanni perché </a:t>
            </a:r>
            <a:r>
              <a:rPr sz="900" dirty="0">
                <a:latin typeface="Verdana"/>
                <a:cs typeface="Verdana"/>
              </a:rPr>
              <a:t>questi </a:t>
            </a:r>
            <a:r>
              <a:rPr sz="900" spc="-5" dirty="0">
                <a:latin typeface="Verdana"/>
                <a:cs typeface="Verdana"/>
              </a:rPr>
              <a:t>aveva </a:t>
            </a:r>
            <a:r>
              <a:rPr sz="900" dirty="0">
                <a:latin typeface="Verdana"/>
                <a:cs typeface="Verdana"/>
              </a:rPr>
              <a:t>detto a </a:t>
            </a:r>
            <a:r>
              <a:rPr sz="900" spc="-5" dirty="0">
                <a:latin typeface="Verdana"/>
                <a:cs typeface="Verdana"/>
              </a:rPr>
              <a:t>Erode: «Non </a:t>
            </a:r>
            <a:r>
              <a:rPr sz="900" dirty="0">
                <a:latin typeface="Verdana"/>
                <a:cs typeface="Verdana"/>
              </a:rPr>
              <a:t>ti è lecito</a:t>
            </a:r>
            <a:r>
              <a:rPr sz="900" spc="5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tenerla!».</a:t>
            </a:r>
            <a:endParaRPr sz="900">
              <a:latin typeface="Verdana"/>
              <a:cs typeface="Verdana"/>
            </a:endParaRPr>
          </a:p>
          <a:p>
            <a:pPr marL="2299970" marR="5080" algn="just">
              <a:lnSpc>
                <a:spcPct val="101099"/>
              </a:lnSpc>
              <a:spcBef>
                <a:spcPts val="600"/>
              </a:spcBef>
            </a:pPr>
            <a:r>
              <a:rPr sz="900" spc="-5" dirty="0">
                <a:latin typeface="Verdana"/>
                <a:cs typeface="Verdana"/>
              </a:rPr>
              <a:t>Giovanni </a:t>
            </a:r>
            <a:r>
              <a:rPr sz="900" dirty="0">
                <a:latin typeface="Verdana"/>
                <a:cs typeface="Verdana"/>
              </a:rPr>
              <a:t>intanto, che era in carcere, </a:t>
            </a:r>
            <a:r>
              <a:rPr sz="900" spc="-5" dirty="0">
                <a:latin typeface="Verdana"/>
                <a:cs typeface="Verdana"/>
              </a:rPr>
              <a:t>avendo </a:t>
            </a:r>
            <a:r>
              <a:rPr sz="900" dirty="0">
                <a:latin typeface="Verdana"/>
                <a:cs typeface="Verdana"/>
              </a:rPr>
              <a:t>sentito </a:t>
            </a:r>
            <a:r>
              <a:rPr sz="900" spc="-5" dirty="0">
                <a:latin typeface="Verdana"/>
                <a:cs typeface="Verdana"/>
              </a:rPr>
              <a:t>parlare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quel </a:t>
            </a:r>
            <a:r>
              <a:rPr sz="900" dirty="0">
                <a:latin typeface="Verdana"/>
                <a:cs typeface="Verdana"/>
              </a:rPr>
              <a:t>che  </a:t>
            </a:r>
            <a:r>
              <a:rPr sz="900" spc="-5" dirty="0">
                <a:latin typeface="Verdana"/>
                <a:cs typeface="Verdana"/>
              </a:rPr>
              <a:t>faceva </a:t>
            </a:r>
            <a:r>
              <a:rPr sz="900" dirty="0">
                <a:latin typeface="Verdana"/>
                <a:cs typeface="Verdana"/>
              </a:rPr>
              <a:t>il Cristo, gli </a:t>
            </a:r>
            <a:r>
              <a:rPr sz="900" spc="-5" dirty="0">
                <a:latin typeface="Verdana"/>
                <a:cs typeface="Verdana"/>
              </a:rPr>
              <a:t>mandò alcuni </a:t>
            </a:r>
            <a:r>
              <a:rPr sz="900" dirty="0">
                <a:latin typeface="Verdana"/>
                <a:cs typeface="Verdana"/>
              </a:rPr>
              <a:t>dei suoi discepoli </a:t>
            </a:r>
            <a:r>
              <a:rPr sz="900" spc="-5" dirty="0">
                <a:latin typeface="Verdana"/>
                <a:cs typeface="Verdana"/>
              </a:rPr>
              <a:t>per </a:t>
            </a:r>
            <a:r>
              <a:rPr sz="900" dirty="0">
                <a:latin typeface="Verdana"/>
                <a:cs typeface="Verdana"/>
              </a:rPr>
              <a:t>domandargli: </a:t>
            </a:r>
            <a:r>
              <a:rPr sz="900" spc="-10" dirty="0">
                <a:latin typeface="Verdana"/>
                <a:cs typeface="Verdana"/>
              </a:rPr>
              <a:t>«Sei  </a:t>
            </a:r>
            <a:r>
              <a:rPr sz="900" dirty="0">
                <a:latin typeface="Verdana"/>
                <a:cs typeface="Verdana"/>
              </a:rPr>
              <a:t>tu </a:t>
            </a:r>
            <a:r>
              <a:rPr sz="900" spc="-5" dirty="0">
                <a:latin typeface="Verdana"/>
                <a:cs typeface="Verdana"/>
              </a:rPr>
              <a:t>colui che </a:t>
            </a:r>
            <a:r>
              <a:rPr sz="900" dirty="0">
                <a:latin typeface="Verdana"/>
                <a:cs typeface="Verdana"/>
              </a:rPr>
              <a:t>deve </a:t>
            </a:r>
            <a:r>
              <a:rPr sz="900" spc="-5" dirty="0">
                <a:latin typeface="Verdana"/>
                <a:cs typeface="Verdana"/>
              </a:rPr>
              <a:t>venire </a:t>
            </a:r>
            <a:r>
              <a:rPr sz="900" dirty="0">
                <a:latin typeface="Verdana"/>
                <a:cs typeface="Verdana"/>
              </a:rPr>
              <a:t>o dobbiamo attenderne un</a:t>
            </a:r>
            <a:r>
              <a:rPr sz="900" spc="-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altro?».</a:t>
            </a:r>
            <a:endParaRPr sz="900">
              <a:latin typeface="Verdana"/>
              <a:cs typeface="Verdana"/>
            </a:endParaRPr>
          </a:p>
          <a:p>
            <a:pPr marL="2299970" marR="5080" algn="just">
              <a:lnSpc>
                <a:spcPct val="101400"/>
              </a:lnSpc>
              <a:spcBef>
                <a:spcPts val="595"/>
              </a:spcBef>
            </a:pPr>
            <a:r>
              <a:rPr sz="900" spc="-5" dirty="0">
                <a:latin typeface="Verdana"/>
                <a:cs typeface="Verdana"/>
              </a:rPr>
              <a:t>In </a:t>
            </a:r>
            <a:r>
              <a:rPr sz="900" dirty="0">
                <a:latin typeface="Verdana"/>
                <a:cs typeface="Verdana"/>
              </a:rPr>
              <a:t>quello stesso </a:t>
            </a:r>
            <a:r>
              <a:rPr sz="900" spc="-5" dirty="0">
                <a:latin typeface="Verdana"/>
                <a:cs typeface="Verdana"/>
              </a:rPr>
              <a:t>momento </a:t>
            </a:r>
            <a:r>
              <a:rPr sz="900" dirty="0">
                <a:latin typeface="Verdana"/>
                <a:cs typeface="Verdana"/>
              </a:rPr>
              <a:t>Gesù </a:t>
            </a:r>
            <a:r>
              <a:rPr sz="900" spc="-5" dirty="0">
                <a:latin typeface="Verdana"/>
                <a:cs typeface="Verdana"/>
              </a:rPr>
              <a:t>guarì </a:t>
            </a:r>
            <a:r>
              <a:rPr sz="900" dirty="0">
                <a:latin typeface="Verdana"/>
                <a:cs typeface="Verdana"/>
              </a:rPr>
              <a:t>molta gente dalle loro malattie e  dalle loro </a:t>
            </a:r>
            <a:r>
              <a:rPr sz="900" spc="-5" dirty="0">
                <a:latin typeface="Verdana"/>
                <a:cs typeface="Verdana"/>
              </a:rPr>
              <a:t>sofferenze; </a:t>
            </a:r>
            <a:r>
              <a:rPr sz="900" dirty="0">
                <a:latin typeface="Verdana"/>
                <a:cs typeface="Verdana"/>
              </a:rPr>
              <a:t>alcuni li liberò </a:t>
            </a:r>
            <a:r>
              <a:rPr sz="900" spc="-5" dirty="0">
                <a:latin typeface="Verdana"/>
                <a:cs typeface="Verdana"/>
              </a:rPr>
              <a:t>dagli </a:t>
            </a:r>
            <a:r>
              <a:rPr sz="900" dirty="0">
                <a:latin typeface="Verdana"/>
                <a:cs typeface="Verdana"/>
              </a:rPr>
              <a:t>spiriti maligni e a molti </a:t>
            </a:r>
            <a:r>
              <a:rPr sz="900" spc="-5" dirty="0">
                <a:latin typeface="Verdana"/>
                <a:cs typeface="Verdana"/>
              </a:rPr>
              <a:t>ciechi  restituì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vista. </a:t>
            </a:r>
            <a:r>
              <a:rPr sz="900" dirty="0">
                <a:latin typeface="Verdana"/>
                <a:cs typeface="Verdana"/>
              </a:rPr>
              <a:t>Poi </a:t>
            </a:r>
            <a:r>
              <a:rPr sz="900" spc="-5" dirty="0">
                <a:latin typeface="Verdana"/>
                <a:cs typeface="Verdana"/>
              </a:rPr>
              <a:t>diede </a:t>
            </a:r>
            <a:r>
              <a:rPr sz="900" dirty="0">
                <a:latin typeface="Verdana"/>
                <a:cs typeface="Verdana"/>
              </a:rPr>
              <a:t>loro questa </a:t>
            </a:r>
            <a:r>
              <a:rPr sz="900" spc="-5" dirty="0">
                <a:latin typeface="Verdana"/>
                <a:cs typeface="Verdana"/>
              </a:rPr>
              <a:t>risposta: «Andate </a:t>
            </a:r>
            <a:r>
              <a:rPr sz="900" dirty="0">
                <a:latin typeface="Verdana"/>
                <a:cs typeface="Verdana"/>
              </a:rPr>
              <a:t>e riferite a  </a:t>
            </a:r>
            <a:r>
              <a:rPr sz="900" spc="-5" dirty="0">
                <a:latin typeface="Verdana"/>
                <a:cs typeface="Verdana"/>
              </a:rPr>
              <a:t>Giovanni </a:t>
            </a:r>
            <a:r>
              <a:rPr sz="900" dirty="0">
                <a:latin typeface="Verdana"/>
                <a:cs typeface="Verdana"/>
              </a:rPr>
              <a:t>ciò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avete </a:t>
            </a:r>
            <a:r>
              <a:rPr sz="900" spc="-5" dirty="0">
                <a:latin typeface="Verdana"/>
                <a:cs typeface="Verdana"/>
              </a:rPr>
              <a:t>visto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udito: </a:t>
            </a:r>
            <a:r>
              <a:rPr sz="900" dirty="0">
                <a:latin typeface="Verdana"/>
                <a:cs typeface="Verdana"/>
              </a:rPr>
              <a:t>i ciechi </a:t>
            </a:r>
            <a:r>
              <a:rPr sz="900" spc="-5" dirty="0">
                <a:latin typeface="Verdana"/>
                <a:cs typeface="Verdana"/>
              </a:rPr>
              <a:t>riacquistano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vista, gli  </a:t>
            </a:r>
            <a:r>
              <a:rPr sz="900" dirty="0">
                <a:latin typeface="Verdana"/>
                <a:cs typeface="Verdana"/>
              </a:rPr>
              <a:t>zoppi </a:t>
            </a:r>
            <a:r>
              <a:rPr sz="900" spc="-5" dirty="0">
                <a:latin typeface="Verdana"/>
                <a:cs typeface="Verdana"/>
              </a:rPr>
              <a:t>camminano, </a:t>
            </a:r>
            <a:r>
              <a:rPr sz="900" dirty="0">
                <a:latin typeface="Verdana"/>
                <a:cs typeface="Verdana"/>
              </a:rPr>
              <a:t>i lebbrosi vengono sanati, i sordi odono, i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morti</a:t>
            </a:r>
            <a:endParaRPr sz="900">
              <a:latin typeface="Verdana"/>
              <a:cs typeface="Verdana"/>
            </a:endParaRPr>
          </a:p>
          <a:p>
            <a:pPr marL="48895" algn="just">
              <a:lnSpc>
                <a:spcPct val="100000"/>
              </a:lnSpc>
              <a:spcBef>
                <a:spcPts val="15"/>
              </a:spcBef>
            </a:pPr>
            <a:r>
              <a:rPr sz="900" dirty="0">
                <a:latin typeface="Verdana"/>
                <a:cs typeface="Verdana"/>
              </a:rPr>
              <a:t>risuscitano, ai poveri è </a:t>
            </a:r>
            <a:r>
              <a:rPr sz="900" spc="-5" dirty="0">
                <a:latin typeface="Verdana"/>
                <a:cs typeface="Verdana"/>
              </a:rPr>
              <a:t>annunciata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buona </a:t>
            </a:r>
            <a:r>
              <a:rPr sz="900" dirty="0">
                <a:latin typeface="Verdana"/>
                <a:cs typeface="Verdana"/>
              </a:rPr>
              <a:t>novella. </a:t>
            </a:r>
            <a:r>
              <a:rPr sz="900" spc="-5" dirty="0">
                <a:latin typeface="Verdana"/>
                <a:cs typeface="Verdana"/>
              </a:rPr>
              <a:t>Beato </a:t>
            </a:r>
            <a:r>
              <a:rPr sz="900" dirty="0">
                <a:latin typeface="Verdana"/>
                <a:cs typeface="Verdana"/>
              </a:rPr>
              <a:t>chi non perderà la fede in me</a:t>
            </a:r>
            <a:r>
              <a:rPr sz="900" spc="-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!».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56260" y="955548"/>
            <a:ext cx="2159507" cy="1615440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45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232219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Gesù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elogia Giovanni il</a:t>
            </a:r>
            <a:r>
              <a:rPr sz="1400" b="1" spc="-8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Battista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57009" cy="267779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585085" marR="5080" algn="just">
              <a:lnSpc>
                <a:spcPct val="101099"/>
              </a:lnSpc>
              <a:spcBef>
                <a:spcPts val="85"/>
              </a:spcBef>
            </a:pP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gli inviati di </a:t>
            </a:r>
            <a:r>
              <a:rPr sz="900" spc="-5" dirty="0">
                <a:latin typeface="Verdana"/>
                <a:cs typeface="Verdana"/>
              </a:rPr>
              <a:t>Giovanni furono </a:t>
            </a:r>
            <a:r>
              <a:rPr sz="900" dirty="0">
                <a:latin typeface="Verdana"/>
                <a:cs typeface="Verdana"/>
              </a:rPr>
              <a:t>partiti, Gesù cominciò a  parlare alla folla </a:t>
            </a:r>
            <a:r>
              <a:rPr sz="900" spc="-5" dirty="0">
                <a:latin typeface="Verdana"/>
                <a:cs typeface="Verdana"/>
              </a:rPr>
              <a:t>esaltando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figura </a:t>
            </a:r>
            <a:r>
              <a:rPr sz="900" dirty="0">
                <a:latin typeface="Verdana"/>
                <a:cs typeface="Verdana"/>
              </a:rPr>
              <a:t>di Giovanni il Battista, e</a:t>
            </a:r>
            <a:r>
              <a:rPr sz="900" spc="-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diceva:</a:t>
            </a:r>
            <a:endParaRPr sz="900">
              <a:latin typeface="Verdana"/>
              <a:cs typeface="Verdana"/>
            </a:endParaRPr>
          </a:p>
          <a:p>
            <a:pPr marL="2585085" marR="54610" algn="just">
              <a:lnSpc>
                <a:spcPct val="101099"/>
              </a:lnSpc>
              <a:spcBef>
                <a:spcPts val="15"/>
              </a:spcBef>
            </a:pPr>
            <a:r>
              <a:rPr sz="900" spc="-5" dirty="0">
                <a:latin typeface="Verdana"/>
                <a:cs typeface="Verdana"/>
              </a:rPr>
              <a:t>«Che </a:t>
            </a:r>
            <a:r>
              <a:rPr sz="900" dirty="0">
                <a:latin typeface="Verdana"/>
                <a:cs typeface="Verdana"/>
              </a:rPr>
              <a:t>cosa siete </a:t>
            </a:r>
            <a:r>
              <a:rPr sz="900" spc="-5" dirty="0">
                <a:latin typeface="Verdana"/>
                <a:cs typeface="Verdana"/>
              </a:rPr>
              <a:t>andati </a:t>
            </a:r>
            <a:r>
              <a:rPr sz="900" dirty="0">
                <a:latin typeface="Verdana"/>
                <a:cs typeface="Verdana"/>
              </a:rPr>
              <a:t>a vedere </a:t>
            </a:r>
            <a:r>
              <a:rPr sz="900" spc="-5" dirty="0">
                <a:latin typeface="Verdana"/>
                <a:cs typeface="Verdana"/>
              </a:rPr>
              <a:t>nel </a:t>
            </a:r>
            <a:r>
              <a:rPr sz="900" dirty="0">
                <a:latin typeface="Verdana"/>
                <a:cs typeface="Verdana"/>
              </a:rPr>
              <a:t>deserto? Una canna agitata dal  </a:t>
            </a:r>
            <a:r>
              <a:rPr sz="900" spc="-5" dirty="0">
                <a:latin typeface="Verdana"/>
                <a:cs typeface="Verdana"/>
              </a:rPr>
              <a:t>vento? </a:t>
            </a:r>
            <a:r>
              <a:rPr sz="900" dirty="0">
                <a:latin typeface="Verdana"/>
                <a:cs typeface="Verdana"/>
              </a:rPr>
              <a:t>No! E allora, che cosa siete andati a vedere? Un uomo  vestito di </a:t>
            </a:r>
            <a:r>
              <a:rPr sz="900" spc="-5" dirty="0">
                <a:latin typeface="Verdana"/>
                <a:cs typeface="Verdana"/>
              </a:rPr>
              <a:t>morbide </a:t>
            </a:r>
            <a:r>
              <a:rPr sz="900" dirty="0">
                <a:latin typeface="Verdana"/>
                <a:cs typeface="Verdana"/>
              </a:rPr>
              <a:t>vesti? </a:t>
            </a:r>
            <a:r>
              <a:rPr sz="900" spc="-5" dirty="0">
                <a:latin typeface="Verdana"/>
                <a:cs typeface="Verdana"/>
              </a:rPr>
              <a:t>Coloro che portano </a:t>
            </a:r>
            <a:r>
              <a:rPr sz="900" dirty="0">
                <a:latin typeface="Verdana"/>
                <a:cs typeface="Verdana"/>
              </a:rPr>
              <a:t>vesti sontuose e  vivono nella </a:t>
            </a:r>
            <a:r>
              <a:rPr sz="900" spc="-5" dirty="0">
                <a:latin typeface="Verdana"/>
                <a:cs typeface="Verdana"/>
              </a:rPr>
              <a:t>lussuria </a:t>
            </a:r>
            <a:r>
              <a:rPr sz="900" dirty="0">
                <a:latin typeface="Verdana"/>
                <a:cs typeface="Verdana"/>
              </a:rPr>
              <a:t>stanno </a:t>
            </a:r>
            <a:r>
              <a:rPr sz="900" spc="-5" dirty="0">
                <a:latin typeface="Verdana"/>
                <a:cs typeface="Verdana"/>
              </a:rPr>
              <a:t>nei </a:t>
            </a:r>
            <a:r>
              <a:rPr sz="900" dirty="0">
                <a:latin typeface="Verdana"/>
                <a:cs typeface="Verdana"/>
              </a:rPr>
              <a:t>palazzi dei re. Allora, che cosa  siete andati a vedere? Un profeta? Si, ve lo dico </a:t>
            </a:r>
            <a:r>
              <a:rPr sz="900" spc="5" dirty="0">
                <a:latin typeface="Verdana"/>
                <a:cs typeface="Verdana"/>
              </a:rPr>
              <a:t>io, </a:t>
            </a:r>
            <a:r>
              <a:rPr sz="900" dirty="0">
                <a:latin typeface="Verdana"/>
                <a:cs typeface="Verdana"/>
              </a:rPr>
              <a:t>qualcosa di più  che un profeta! Egli è colui del </a:t>
            </a:r>
            <a:r>
              <a:rPr sz="900" spc="-5" dirty="0">
                <a:latin typeface="Verdana"/>
                <a:cs typeface="Verdana"/>
              </a:rPr>
              <a:t>quale </a:t>
            </a:r>
            <a:r>
              <a:rPr sz="900" dirty="0">
                <a:latin typeface="Verdana"/>
                <a:cs typeface="Verdana"/>
              </a:rPr>
              <a:t>nella </a:t>
            </a:r>
            <a:r>
              <a:rPr sz="900" spc="-5" dirty="0">
                <a:latin typeface="Verdana"/>
                <a:cs typeface="Verdana"/>
              </a:rPr>
              <a:t>Scrittura </a:t>
            </a:r>
            <a:r>
              <a:rPr sz="900" dirty="0">
                <a:latin typeface="Verdana"/>
                <a:cs typeface="Verdana"/>
              </a:rPr>
              <a:t>sta</a:t>
            </a:r>
            <a:r>
              <a:rPr sz="900" spc="-5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scritto:</a:t>
            </a:r>
            <a:endParaRPr sz="900">
              <a:latin typeface="Verdana"/>
              <a:cs typeface="Verdana"/>
            </a:endParaRPr>
          </a:p>
          <a:p>
            <a:pPr marL="2585085" marR="55880" indent="40005" algn="just">
              <a:lnSpc>
                <a:spcPct val="101099"/>
              </a:lnSpc>
              <a:spcBef>
                <a:spcPts val="610"/>
              </a:spcBef>
            </a:pPr>
            <a:r>
              <a:rPr sz="900" spc="-5" dirty="0">
                <a:latin typeface="Verdana"/>
                <a:cs typeface="Verdana"/>
              </a:rPr>
              <a:t>«</a:t>
            </a:r>
            <a:r>
              <a:rPr sz="900" i="1" spc="-5" dirty="0">
                <a:latin typeface="Verdana"/>
                <a:cs typeface="Verdana"/>
              </a:rPr>
              <a:t>Ecco </a:t>
            </a:r>
            <a:r>
              <a:rPr sz="900" i="1" dirty="0">
                <a:latin typeface="Verdana"/>
                <a:cs typeface="Verdana"/>
              </a:rPr>
              <a:t>io </a:t>
            </a:r>
            <a:r>
              <a:rPr sz="900" i="1" spc="-5" dirty="0">
                <a:latin typeface="Verdana"/>
                <a:cs typeface="Verdana"/>
              </a:rPr>
              <a:t>mando davanti </a:t>
            </a:r>
            <a:r>
              <a:rPr sz="900" i="1" dirty="0">
                <a:latin typeface="Verdana"/>
                <a:cs typeface="Verdana"/>
              </a:rPr>
              <a:t>a te il mio messaggero, egli </a:t>
            </a:r>
            <a:r>
              <a:rPr sz="900" i="1" spc="-5" dirty="0">
                <a:latin typeface="Verdana"/>
                <a:cs typeface="Verdana"/>
              </a:rPr>
              <a:t>preparerà </a:t>
            </a:r>
            <a:r>
              <a:rPr sz="900" i="1" spc="-10" dirty="0">
                <a:latin typeface="Verdana"/>
                <a:cs typeface="Verdana"/>
              </a:rPr>
              <a:t>la  </a:t>
            </a:r>
            <a:r>
              <a:rPr sz="900" i="1" dirty="0">
                <a:latin typeface="Verdana"/>
                <a:cs typeface="Verdana"/>
              </a:rPr>
              <a:t>via davanti a</a:t>
            </a:r>
            <a:r>
              <a:rPr sz="900" i="1" spc="-30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te»</a:t>
            </a:r>
            <a:r>
              <a:rPr sz="900" dirty="0">
                <a:latin typeface="Verdana"/>
                <a:cs typeface="Verdana"/>
              </a:rPr>
              <a:t>.</a:t>
            </a:r>
            <a:endParaRPr sz="900">
              <a:latin typeface="Verdana"/>
              <a:cs typeface="Verdana"/>
            </a:endParaRPr>
          </a:p>
          <a:p>
            <a:pPr marL="2585085" marR="55244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E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spc="-5" dirty="0">
                <a:latin typeface="Verdana"/>
                <a:cs typeface="Verdana"/>
              </a:rPr>
              <a:t>assicuro che tra </a:t>
            </a:r>
            <a:r>
              <a:rPr sz="900" dirty="0">
                <a:latin typeface="Verdana"/>
                <a:cs typeface="Verdana"/>
              </a:rPr>
              <a:t>gli uomini </a:t>
            </a:r>
            <a:r>
              <a:rPr sz="900" spc="-5" dirty="0">
                <a:latin typeface="Verdana"/>
                <a:cs typeface="Verdana"/>
              </a:rPr>
              <a:t>nessuno </a:t>
            </a:r>
            <a:r>
              <a:rPr sz="900" dirty="0">
                <a:latin typeface="Verdana"/>
                <a:cs typeface="Verdana"/>
              </a:rPr>
              <a:t>è più grande di </a:t>
            </a:r>
            <a:r>
              <a:rPr sz="900" spc="-5" dirty="0">
                <a:latin typeface="Verdana"/>
                <a:cs typeface="Verdana"/>
              </a:rPr>
              <a:t>Giovanni.  Eppure, </a:t>
            </a:r>
            <a:r>
              <a:rPr sz="900" dirty="0">
                <a:latin typeface="Verdana"/>
                <a:cs typeface="Verdana"/>
              </a:rPr>
              <a:t>il più </a:t>
            </a:r>
            <a:r>
              <a:rPr sz="900" spc="-5" dirty="0">
                <a:latin typeface="Verdana"/>
                <a:cs typeface="Verdana"/>
              </a:rPr>
              <a:t>piccolo </a:t>
            </a:r>
            <a:r>
              <a:rPr sz="900" dirty="0">
                <a:latin typeface="Verdana"/>
                <a:cs typeface="Verdana"/>
              </a:rPr>
              <a:t>nel </a:t>
            </a:r>
            <a:r>
              <a:rPr sz="900" spc="-5" dirty="0">
                <a:latin typeface="Verdana"/>
                <a:cs typeface="Verdana"/>
              </a:rPr>
              <a:t>regno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Dio </a:t>
            </a:r>
            <a:r>
              <a:rPr sz="900" dirty="0">
                <a:latin typeface="Verdana"/>
                <a:cs typeface="Verdana"/>
              </a:rPr>
              <a:t>è più </a:t>
            </a:r>
            <a:r>
              <a:rPr sz="900" spc="-5" dirty="0">
                <a:latin typeface="Verdana"/>
                <a:cs typeface="Verdana"/>
              </a:rPr>
              <a:t>grande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lui. </a:t>
            </a:r>
            <a:r>
              <a:rPr sz="900" dirty="0">
                <a:latin typeface="Verdana"/>
                <a:cs typeface="Verdana"/>
              </a:rPr>
              <a:t>Tutto il  popolo</a:t>
            </a:r>
            <a:r>
              <a:rPr sz="900" spc="114" dirty="0">
                <a:latin typeface="Verdana"/>
                <a:cs typeface="Verdana"/>
              </a:rPr>
              <a:t> </a:t>
            </a:r>
            <a:r>
              <a:rPr sz="900" spc="-10" dirty="0">
                <a:latin typeface="Verdana"/>
                <a:cs typeface="Verdana"/>
              </a:rPr>
              <a:t>ha</a:t>
            </a:r>
            <a:r>
              <a:rPr sz="900" spc="114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ascoltato</a:t>
            </a:r>
            <a:r>
              <a:rPr sz="900" spc="12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Giovanni;</a:t>
            </a:r>
            <a:r>
              <a:rPr sz="900" spc="114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perfino</a:t>
            </a:r>
            <a:r>
              <a:rPr sz="900" spc="114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gli</a:t>
            </a:r>
            <a:r>
              <a:rPr sz="900" spc="1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agenti</a:t>
            </a:r>
            <a:r>
              <a:rPr sz="900" spc="114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delle</a:t>
            </a:r>
            <a:r>
              <a:rPr sz="900" spc="1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tasse</a:t>
            </a:r>
            <a:r>
              <a:rPr sz="900" spc="114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hanno</a:t>
            </a:r>
            <a:endParaRPr sz="900">
              <a:latin typeface="Verdana"/>
              <a:cs typeface="Verdana"/>
            </a:endParaRPr>
          </a:p>
          <a:p>
            <a:pPr marL="12700" marR="54610" algn="just">
              <a:lnSpc>
                <a:spcPct val="101099"/>
              </a:lnSpc>
            </a:pPr>
            <a:r>
              <a:rPr sz="900" spc="-5" dirty="0">
                <a:latin typeface="Verdana"/>
                <a:cs typeface="Verdana"/>
              </a:rPr>
              <a:t>ricevuto </a:t>
            </a:r>
            <a:r>
              <a:rPr sz="900" dirty="0">
                <a:latin typeface="Verdana"/>
                <a:cs typeface="Verdana"/>
              </a:rPr>
              <a:t>il suo battesimo e così </a:t>
            </a:r>
            <a:r>
              <a:rPr sz="900" spc="-5" dirty="0">
                <a:latin typeface="Verdana"/>
                <a:cs typeface="Verdana"/>
              </a:rPr>
              <a:t>hanno </a:t>
            </a:r>
            <a:r>
              <a:rPr sz="900" dirty="0">
                <a:latin typeface="Verdana"/>
                <a:cs typeface="Verdana"/>
              </a:rPr>
              <a:t>mostrato di ubbidire alla volontà di Dio. E se volete credermi, è </a:t>
            </a:r>
            <a:r>
              <a:rPr sz="900" spc="-5" dirty="0">
                <a:latin typeface="Verdana"/>
                <a:cs typeface="Verdana"/>
              </a:rPr>
              <a:t>Giovanni  quel</a:t>
            </a:r>
            <a:r>
              <a:rPr sz="900" spc="1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profeta</a:t>
            </a:r>
            <a:r>
              <a:rPr sz="900" spc="1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Elia</a:t>
            </a:r>
            <a:r>
              <a:rPr sz="900" spc="1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che</a:t>
            </a:r>
            <a:r>
              <a:rPr sz="900" spc="1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deve</a:t>
            </a:r>
            <a:r>
              <a:rPr sz="900" spc="15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tornare.</a:t>
            </a:r>
            <a:r>
              <a:rPr sz="900" spc="1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</a:t>
            </a:r>
            <a:r>
              <a:rPr sz="900" spc="15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farisei</a:t>
            </a:r>
            <a:r>
              <a:rPr sz="900" spc="15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</a:t>
            </a:r>
            <a:r>
              <a:rPr sz="900" spc="1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</a:t>
            </a:r>
            <a:r>
              <a:rPr sz="900" spc="15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maestri</a:t>
            </a:r>
            <a:r>
              <a:rPr sz="900" spc="15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della</a:t>
            </a:r>
            <a:r>
              <a:rPr sz="900" spc="14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Legge,</a:t>
            </a:r>
            <a:r>
              <a:rPr sz="900" spc="14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invece,</a:t>
            </a:r>
            <a:r>
              <a:rPr sz="900" spc="15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non</a:t>
            </a:r>
            <a:r>
              <a:rPr sz="900" spc="1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facendosi</a:t>
            </a:r>
            <a:r>
              <a:rPr sz="900" spc="1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battezzare</a:t>
            </a:r>
            <a:r>
              <a:rPr sz="900" spc="1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da</a:t>
            </a:r>
            <a:r>
              <a:rPr sz="900" spc="14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lui</a:t>
            </a:r>
            <a:endParaRPr sz="900">
              <a:latin typeface="Verdana"/>
              <a:cs typeface="Verdana"/>
            </a:endParaRPr>
          </a:p>
          <a:p>
            <a:pPr marL="12700" marR="53975" algn="just">
              <a:lnSpc>
                <a:spcPct val="101099"/>
              </a:lnSpc>
              <a:spcBef>
                <a:spcPts val="15"/>
              </a:spcBef>
            </a:pPr>
            <a:r>
              <a:rPr sz="900" spc="-5" dirty="0">
                <a:latin typeface="Verdana"/>
                <a:cs typeface="Verdana"/>
              </a:rPr>
              <a:t>hanno </a:t>
            </a:r>
            <a:r>
              <a:rPr sz="900" dirty="0">
                <a:latin typeface="Verdana"/>
                <a:cs typeface="Verdana"/>
              </a:rPr>
              <a:t>reso vano per loro il disegno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dirty="0">
                <a:latin typeface="Verdana"/>
                <a:cs typeface="Verdana"/>
              </a:rPr>
              <a:t>Dio. </a:t>
            </a:r>
            <a:r>
              <a:rPr sz="900" spc="-5" dirty="0">
                <a:latin typeface="Verdana"/>
                <a:cs typeface="Verdana"/>
              </a:rPr>
              <a:t>Infatti, </a:t>
            </a:r>
            <a:r>
              <a:rPr sz="900" dirty="0">
                <a:latin typeface="Verdana"/>
                <a:cs typeface="Verdana"/>
              </a:rPr>
              <a:t>dal </a:t>
            </a:r>
            <a:r>
              <a:rPr sz="900" spc="-5" dirty="0">
                <a:latin typeface="Verdana"/>
                <a:cs typeface="Verdana"/>
              </a:rPr>
              <a:t>tempo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Giovanni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Battista fino </a:t>
            </a:r>
            <a:r>
              <a:rPr sz="900" dirty="0">
                <a:latin typeface="Verdana"/>
                <a:cs typeface="Verdana"/>
              </a:rPr>
              <a:t>ad ora, il regno dei cieli  </a:t>
            </a:r>
            <a:r>
              <a:rPr sz="900" spc="-5" dirty="0">
                <a:latin typeface="Verdana"/>
                <a:cs typeface="Verdana"/>
              </a:rPr>
              <a:t>incontra </a:t>
            </a:r>
            <a:r>
              <a:rPr sz="900" dirty="0">
                <a:latin typeface="Verdana"/>
                <a:cs typeface="Verdana"/>
              </a:rPr>
              <a:t>opposizione e i </a:t>
            </a:r>
            <a:r>
              <a:rPr sz="900" spc="-5" dirty="0">
                <a:latin typeface="Verdana"/>
                <a:cs typeface="Verdana"/>
              </a:rPr>
              <a:t>violenti </a:t>
            </a:r>
            <a:r>
              <a:rPr sz="900" dirty="0">
                <a:latin typeface="Verdana"/>
                <a:cs typeface="Verdana"/>
              </a:rPr>
              <a:t>se </a:t>
            </a:r>
            <a:r>
              <a:rPr sz="900" spc="-10" dirty="0">
                <a:latin typeface="Verdana"/>
                <a:cs typeface="Verdana"/>
              </a:rPr>
              <a:t>ne </a:t>
            </a:r>
            <a:r>
              <a:rPr sz="900" spc="-5" dirty="0">
                <a:latin typeface="Verdana"/>
                <a:cs typeface="Verdana"/>
              </a:rPr>
              <a:t>impadroniscono, </a:t>
            </a:r>
            <a:r>
              <a:rPr sz="900" dirty="0">
                <a:latin typeface="Verdana"/>
                <a:cs typeface="Verdana"/>
              </a:rPr>
              <a:t>ma tutti i profeti e </a:t>
            </a:r>
            <a:r>
              <a:rPr sz="900" spc="-5" dirty="0">
                <a:latin typeface="Verdana"/>
                <a:cs typeface="Verdana"/>
              </a:rPr>
              <a:t>tutta </a:t>
            </a:r>
            <a:r>
              <a:rPr sz="900" dirty="0">
                <a:latin typeface="Verdana"/>
                <a:cs typeface="Verdana"/>
              </a:rPr>
              <a:t>la legge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dirty="0">
                <a:latin typeface="Verdana"/>
                <a:cs typeface="Verdana"/>
              </a:rPr>
              <a:t>Mosè </a:t>
            </a:r>
            <a:r>
              <a:rPr sz="900" spc="-10" dirty="0">
                <a:latin typeface="Verdana"/>
                <a:cs typeface="Verdana"/>
              </a:rPr>
              <a:t>hanno </a:t>
            </a:r>
            <a:r>
              <a:rPr sz="900" spc="-5" dirty="0">
                <a:latin typeface="Verdana"/>
                <a:cs typeface="Verdana"/>
              </a:rPr>
              <a:t>parlato  </a:t>
            </a:r>
            <a:r>
              <a:rPr sz="900" dirty="0">
                <a:latin typeface="Verdana"/>
                <a:cs typeface="Verdana"/>
              </a:rPr>
              <a:t>del </a:t>
            </a:r>
            <a:r>
              <a:rPr sz="900" spc="-5" dirty="0">
                <a:latin typeface="Verdana"/>
                <a:cs typeface="Verdana"/>
              </a:rPr>
              <a:t>regno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dirty="0">
                <a:latin typeface="Verdana"/>
                <a:cs typeface="Verdana"/>
              </a:rPr>
              <a:t>Dio, </a:t>
            </a:r>
            <a:r>
              <a:rPr sz="900" spc="-5" dirty="0">
                <a:latin typeface="Verdana"/>
                <a:cs typeface="Verdana"/>
              </a:rPr>
              <a:t>fino </a:t>
            </a:r>
            <a:r>
              <a:rPr sz="900" dirty="0">
                <a:latin typeface="Verdana"/>
                <a:cs typeface="Verdana"/>
              </a:rPr>
              <a:t>al </a:t>
            </a:r>
            <a:r>
              <a:rPr sz="900" spc="-5" dirty="0">
                <a:latin typeface="Verdana"/>
                <a:cs typeface="Verdana"/>
              </a:rPr>
              <a:t>tempo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Giovanni: </a:t>
            </a:r>
            <a:r>
              <a:rPr sz="900" dirty="0">
                <a:latin typeface="Verdana"/>
                <a:cs typeface="Verdana"/>
              </a:rPr>
              <a:t>chi ha orecchi per intendere,</a:t>
            </a:r>
            <a:r>
              <a:rPr sz="900" spc="-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intenda!».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9119" y="926591"/>
            <a:ext cx="2458211" cy="1839467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46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543040" cy="35490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La morte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di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Giovanni il</a:t>
            </a:r>
            <a:r>
              <a:rPr sz="1400" b="1" spc="-3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Battista</a:t>
            </a:r>
            <a:endParaRPr sz="1400">
              <a:latin typeface="Calibri"/>
              <a:cs typeface="Calibri"/>
            </a:endParaRPr>
          </a:p>
          <a:p>
            <a:pPr marL="2094230" marR="5715" algn="just">
              <a:lnSpc>
                <a:spcPct val="101699"/>
              </a:lnSpc>
              <a:spcBef>
                <a:spcPts val="685"/>
              </a:spcBef>
            </a:pPr>
            <a:r>
              <a:rPr sz="900" dirty="0">
                <a:latin typeface="Verdana"/>
                <a:cs typeface="Verdana"/>
              </a:rPr>
              <a:t>Erodiade era furiosa </a:t>
            </a:r>
            <a:r>
              <a:rPr sz="900" spc="-5" dirty="0">
                <a:latin typeface="Verdana"/>
                <a:cs typeface="Verdana"/>
              </a:rPr>
              <a:t>contro Giovanni </a:t>
            </a:r>
            <a:r>
              <a:rPr sz="900" dirty="0">
                <a:latin typeface="Verdana"/>
                <a:cs typeface="Verdana"/>
              </a:rPr>
              <a:t>perché questi aveva detto ad </a:t>
            </a:r>
            <a:r>
              <a:rPr sz="900" spc="-5" dirty="0">
                <a:latin typeface="Verdana"/>
                <a:cs typeface="Verdana"/>
              </a:rPr>
              <a:t>Erode: </a:t>
            </a:r>
            <a:r>
              <a:rPr sz="900" dirty="0">
                <a:latin typeface="Verdana"/>
                <a:cs typeface="Verdana"/>
              </a:rPr>
              <a:t>–  Non ti è lecito tenere la moglie di </a:t>
            </a:r>
            <a:r>
              <a:rPr sz="900" spc="-5" dirty="0">
                <a:latin typeface="Verdana"/>
                <a:cs typeface="Verdana"/>
              </a:rPr>
              <a:t>tuo </a:t>
            </a:r>
            <a:r>
              <a:rPr sz="900" dirty="0">
                <a:latin typeface="Verdana"/>
                <a:cs typeface="Verdana"/>
              </a:rPr>
              <a:t>fratello! E per </a:t>
            </a:r>
            <a:r>
              <a:rPr sz="900" spc="-5" dirty="0">
                <a:latin typeface="Verdana"/>
                <a:cs typeface="Verdana"/>
              </a:rPr>
              <a:t>questo </a:t>
            </a:r>
            <a:r>
              <a:rPr sz="900" dirty="0">
                <a:latin typeface="Verdana"/>
                <a:cs typeface="Verdana"/>
              </a:rPr>
              <a:t>voleva </a:t>
            </a:r>
            <a:r>
              <a:rPr sz="900" spc="-5" dirty="0">
                <a:latin typeface="Verdana"/>
                <a:cs typeface="Verdana"/>
              </a:rPr>
              <a:t>farlo  ammazzare, </a:t>
            </a:r>
            <a:r>
              <a:rPr sz="900" dirty="0">
                <a:latin typeface="Verdana"/>
                <a:cs typeface="Verdana"/>
              </a:rPr>
              <a:t>ma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poteva a </a:t>
            </a:r>
            <a:r>
              <a:rPr sz="900" spc="-5" dirty="0">
                <a:latin typeface="Verdana"/>
                <a:cs typeface="Verdana"/>
              </a:rPr>
              <a:t>causa </a:t>
            </a:r>
            <a:r>
              <a:rPr sz="900" dirty="0">
                <a:latin typeface="Verdana"/>
                <a:cs typeface="Verdana"/>
              </a:rPr>
              <a:t>di</a:t>
            </a:r>
            <a:r>
              <a:rPr sz="900" spc="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Erode.</a:t>
            </a:r>
            <a:endParaRPr sz="900">
              <a:latin typeface="Verdana"/>
              <a:cs typeface="Verdana"/>
            </a:endParaRPr>
          </a:p>
          <a:p>
            <a:pPr marL="2094230" marR="5080" algn="just">
              <a:lnSpc>
                <a:spcPct val="101099"/>
              </a:lnSpc>
              <a:spcBef>
                <a:spcPts val="600"/>
              </a:spcBef>
            </a:pPr>
            <a:r>
              <a:rPr sz="900" spc="-5" dirty="0">
                <a:latin typeface="Verdana"/>
                <a:cs typeface="Verdana"/>
              </a:rPr>
              <a:t>Il </a:t>
            </a:r>
            <a:r>
              <a:rPr sz="900" dirty="0">
                <a:latin typeface="Verdana"/>
                <a:cs typeface="Verdana"/>
              </a:rPr>
              <a:t>re, infatti, </a:t>
            </a:r>
            <a:r>
              <a:rPr sz="900" spc="-5" dirty="0">
                <a:latin typeface="Verdana"/>
                <a:cs typeface="Verdana"/>
              </a:rPr>
              <a:t>aveva paura </a:t>
            </a:r>
            <a:r>
              <a:rPr sz="900" dirty="0">
                <a:latin typeface="Verdana"/>
                <a:cs typeface="Verdana"/>
              </a:rPr>
              <a:t>della gente, </a:t>
            </a:r>
            <a:r>
              <a:rPr sz="900" spc="-5" dirty="0">
                <a:latin typeface="Verdana"/>
                <a:cs typeface="Verdana"/>
              </a:rPr>
              <a:t>perché </a:t>
            </a:r>
            <a:r>
              <a:rPr sz="900" dirty="0">
                <a:latin typeface="Verdana"/>
                <a:cs typeface="Verdana"/>
              </a:rPr>
              <a:t>tutti </a:t>
            </a:r>
            <a:r>
              <a:rPr sz="900" spc="-5" dirty="0">
                <a:latin typeface="Verdana"/>
                <a:cs typeface="Verdana"/>
              </a:rPr>
              <a:t>pensavano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5" dirty="0">
                <a:latin typeface="Verdana"/>
                <a:cs typeface="Verdana"/>
              </a:rPr>
              <a:t>Giovanni  </a:t>
            </a:r>
            <a:r>
              <a:rPr sz="900" dirty="0">
                <a:latin typeface="Verdana"/>
                <a:cs typeface="Verdana"/>
              </a:rPr>
              <a:t>era un profeta di Dio, ma </a:t>
            </a:r>
            <a:r>
              <a:rPr sz="900" spc="-5" dirty="0">
                <a:latin typeface="Verdana"/>
                <a:cs typeface="Verdana"/>
              </a:rPr>
              <a:t>anche perché </a:t>
            </a:r>
            <a:r>
              <a:rPr sz="900" dirty="0">
                <a:latin typeface="Verdana"/>
                <a:cs typeface="Verdana"/>
              </a:rPr>
              <a:t>capiva che era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uomo giusto e un  santo.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se nell’ascoltarlo si trovava a disagio, tuttavia lo </a:t>
            </a:r>
            <a:r>
              <a:rPr sz="900" spc="-5" dirty="0">
                <a:latin typeface="Verdana"/>
                <a:cs typeface="Verdana"/>
              </a:rPr>
              <a:t>ascoltava  </a:t>
            </a:r>
            <a:r>
              <a:rPr sz="900" dirty="0">
                <a:latin typeface="Verdana"/>
                <a:cs typeface="Verdana"/>
              </a:rPr>
              <a:t>volentieri.</a:t>
            </a:r>
            <a:endParaRPr sz="900">
              <a:latin typeface="Verdana"/>
              <a:cs typeface="Verdana"/>
            </a:endParaRPr>
          </a:p>
          <a:p>
            <a:pPr marL="2094230" marR="5715" algn="just">
              <a:lnSpc>
                <a:spcPct val="101400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Ma un giorno </a:t>
            </a:r>
            <a:r>
              <a:rPr sz="900" spc="-5" dirty="0">
                <a:latin typeface="Verdana"/>
                <a:cs typeface="Verdana"/>
              </a:rPr>
              <a:t>arrivò </a:t>
            </a:r>
            <a:r>
              <a:rPr sz="900" dirty="0">
                <a:latin typeface="Verdana"/>
                <a:cs typeface="Verdana"/>
              </a:rPr>
              <a:t>l’occasione </a:t>
            </a:r>
            <a:r>
              <a:rPr sz="900" spc="-5" dirty="0">
                <a:latin typeface="Verdana"/>
                <a:cs typeface="Verdana"/>
              </a:rPr>
              <a:t>buona, </a:t>
            </a:r>
            <a:r>
              <a:rPr sz="900" dirty="0">
                <a:latin typeface="Verdana"/>
                <a:cs typeface="Verdana"/>
              </a:rPr>
              <a:t>quando Erode per il suo compleanno  organizzò un banchetto per i grandi della sua corte, per gli alti </a:t>
            </a:r>
            <a:r>
              <a:rPr sz="900" spc="-5" dirty="0">
                <a:latin typeface="Verdana"/>
                <a:cs typeface="Verdana"/>
              </a:rPr>
              <a:t>ufficiali  </a:t>
            </a:r>
            <a:r>
              <a:rPr sz="900" dirty="0">
                <a:latin typeface="Verdana"/>
                <a:cs typeface="Verdana"/>
              </a:rPr>
              <a:t>dell’esercito e i </a:t>
            </a:r>
            <a:r>
              <a:rPr sz="900" spc="-5" dirty="0">
                <a:latin typeface="Verdana"/>
                <a:cs typeface="Verdana"/>
              </a:rPr>
              <a:t>notabili </a:t>
            </a:r>
            <a:r>
              <a:rPr sz="900" dirty="0">
                <a:latin typeface="Verdana"/>
                <a:cs typeface="Verdana"/>
              </a:rPr>
              <a:t>della Galilea. Ad un certo </a:t>
            </a:r>
            <a:r>
              <a:rPr sz="900" spc="-5" dirty="0">
                <a:latin typeface="Verdana"/>
                <a:cs typeface="Verdana"/>
              </a:rPr>
              <a:t>punto entrò </a:t>
            </a:r>
            <a:r>
              <a:rPr sz="900" dirty="0">
                <a:latin typeface="Verdana"/>
                <a:cs typeface="Verdana"/>
              </a:rPr>
              <a:t>nella sala </a:t>
            </a:r>
            <a:r>
              <a:rPr sz="900" spc="-5" dirty="0">
                <a:latin typeface="Verdana"/>
                <a:cs typeface="Verdana"/>
              </a:rPr>
              <a:t>del  </a:t>
            </a:r>
            <a:r>
              <a:rPr sz="900" dirty="0">
                <a:latin typeface="Verdana"/>
                <a:cs typeface="Verdana"/>
              </a:rPr>
              <a:t>banchetto la giovane figlia di Erodiade e si mise a </a:t>
            </a:r>
            <a:r>
              <a:rPr sz="900" spc="-5" dirty="0">
                <a:latin typeface="Verdana"/>
                <a:cs typeface="Verdana"/>
              </a:rPr>
              <a:t>danzare davanti </a:t>
            </a:r>
            <a:r>
              <a:rPr sz="900" dirty="0">
                <a:latin typeface="Verdana"/>
                <a:cs typeface="Verdana"/>
              </a:rPr>
              <a:t>agli  invitati.</a:t>
            </a:r>
            <a:endParaRPr sz="900">
              <a:latin typeface="Verdana"/>
              <a:cs typeface="Verdana"/>
            </a:endParaRPr>
          </a:p>
          <a:p>
            <a:pPr marL="2094230" marR="5080" algn="just">
              <a:lnSpc>
                <a:spcPct val="1014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La sua </a:t>
            </a:r>
            <a:r>
              <a:rPr sz="900" spc="-5" dirty="0">
                <a:latin typeface="Verdana"/>
                <a:cs typeface="Verdana"/>
              </a:rPr>
              <a:t>danza </a:t>
            </a:r>
            <a:r>
              <a:rPr sz="900" dirty="0">
                <a:latin typeface="Verdana"/>
                <a:cs typeface="Verdana"/>
              </a:rPr>
              <a:t>piacque talmente ad Erode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egli le fece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promessa con  giuramento: «Chiedimi </a:t>
            </a:r>
            <a:r>
              <a:rPr sz="900" spc="-5" dirty="0">
                <a:latin typeface="Verdana"/>
                <a:cs typeface="Verdana"/>
              </a:rPr>
              <a:t>quello che vuoi </a:t>
            </a:r>
            <a:r>
              <a:rPr sz="900" dirty="0">
                <a:latin typeface="Verdana"/>
                <a:cs typeface="Verdana"/>
              </a:rPr>
              <a:t>e io te </a:t>
            </a:r>
            <a:r>
              <a:rPr sz="900" spc="-10" dirty="0">
                <a:latin typeface="Verdana"/>
                <a:cs typeface="Verdana"/>
              </a:rPr>
              <a:t>lo </a:t>
            </a:r>
            <a:r>
              <a:rPr sz="900" spc="-5" dirty="0">
                <a:latin typeface="Verdana"/>
                <a:cs typeface="Verdana"/>
              </a:rPr>
              <a:t>darò».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ragazza, </a:t>
            </a:r>
            <a:r>
              <a:rPr sz="900" dirty="0">
                <a:latin typeface="Verdana"/>
                <a:cs typeface="Verdana"/>
              </a:rPr>
              <a:t>istigata  dalla madre, disse: «Fammi portare qui, su un piatto, la testa di Giovanni il  Battista!».</a:t>
            </a:r>
            <a:endParaRPr sz="900">
              <a:latin typeface="Verdana"/>
              <a:cs typeface="Verdana"/>
            </a:endParaRPr>
          </a:p>
          <a:p>
            <a:pPr marL="2094230" marR="5080" algn="just">
              <a:lnSpc>
                <a:spcPct val="101099"/>
              </a:lnSpc>
              <a:spcBef>
                <a:spcPts val="600"/>
              </a:spcBef>
            </a:pPr>
            <a:r>
              <a:rPr sz="900" spc="-5" dirty="0">
                <a:latin typeface="Verdana"/>
                <a:cs typeface="Verdana"/>
              </a:rPr>
              <a:t>Il re </a:t>
            </a:r>
            <a:r>
              <a:rPr sz="900" dirty="0">
                <a:latin typeface="Verdana"/>
                <a:cs typeface="Verdana"/>
              </a:rPr>
              <a:t>fu molto dispiaciuto, ma siccome aveva </a:t>
            </a:r>
            <a:r>
              <a:rPr sz="900" spc="-5" dirty="0">
                <a:latin typeface="Verdana"/>
                <a:cs typeface="Verdana"/>
              </a:rPr>
              <a:t>giurato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c’erano </a:t>
            </a:r>
            <a:r>
              <a:rPr sz="900" dirty="0">
                <a:latin typeface="Verdana"/>
                <a:cs typeface="Verdana"/>
              </a:rPr>
              <a:t>lì </a:t>
            </a:r>
            <a:r>
              <a:rPr sz="900" spc="-5" dirty="0">
                <a:latin typeface="Verdana"/>
                <a:cs typeface="Verdana"/>
              </a:rPr>
              <a:t>presenti </a:t>
            </a:r>
            <a:r>
              <a:rPr sz="900" dirty="0">
                <a:latin typeface="Verdana"/>
                <a:cs typeface="Verdana"/>
              </a:rPr>
              <a:t>gli  invitati, non volle dire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no. Mandò </a:t>
            </a:r>
            <a:r>
              <a:rPr sz="900" dirty="0">
                <a:latin typeface="Verdana"/>
                <a:cs typeface="Verdana"/>
              </a:rPr>
              <a:t>subito </a:t>
            </a:r>
            <a:r>
              <a:rPr sz="900" spc="-5" dirty="0">
                <a:latin typeface="Verdana"/>
                <a:cs typeface="Verdana"/>
              </a:rPr>
              <a:t>uno </a:t>
            </a:r>
            <a:r>
              <a:rPr sz="900" dirty="0">
                <a:latin typeface="Verdana"/>
                <a:cs typeface="Verdana"/>
              </a:rPr>
              <a:t>dei suoi soldati con l’ordine</a:t>
            </a:r>
            <a:r>
              <a:rPr sz="900" spc="-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</a:t>
            </a:r>
            <a:endParaRPr sz="900">
              <a:latin typeface="Verdana"/>
              <a:cs typeface="Verdana"/>
            </a:endParaRPr>
          </a:p>
          <a:p>
            <a:pPr marL="48895" marR="6350" algn="just">
              <a:lnSpc>
                <a:spcPct val="101099"/>
              </a:lnSpc>
            </a:pPr>
            <a:r>
              <a:rPr sz="900" dirty="0">
                <a:latin typeface="Verdana"/>
                <a:cs typeface="Verdana"/>
              </a:rPr>
              <a:t>far tagliare la testa a </a:t>
            </a:r>
            <a:r>
              <a:rPr sz="900" spc="-5" dirty="0">
                <a:latin typeface="Verdana"/>
                <a:cs typeface="Verdana"/>
              </a:rPr>
              <a:t>Giovanni che </a:t>
            </a:r>
            <a:r>
              <a:rPr sz="900" dirty="0">
                <a:latin typeface="Verdana"/>
                <a:cs typeface="Verdana"/>
              </a:rPr>
              <a:t>fu </a:t>
            </a:r>
            <a:r>
              <a:rPr sz="900" spc="-5" dirty="0">
                <a:latin typeface="Verdana"/>
                <a:cs typeface="Verdana"/>
              </a:rPr>
              <a:t>consegnata </a:t>
            </a:r>
            <a:r>
              <a:rPr sz="900" dirty="0">
                <a:latin typeface="Verdana"/>
                <a:cs typeface="Verdana"/>
              </a:rPr>
              <a:t>su un vassoio alla </a:t>
            </a:r>
            <a:r>
              <a:rPr sz="900" spc="-5" dirty="0">
                <a:latin typeface="Verdana"/>
                <a:cs typeface="Verdana"/>
              </a:rPr>
              <a:t>ragazza, </a:t>
            </a:r>
            <a:r>
              <a:rPr sz="900" dirty="0">
                <a:latin typeface="Verdana"/>
                <a:cs typeface="Verdana"/>
              </a:rPr>
              <a:t>ed essa la diede a sua madre.I  discepoli di </a:t>
            </a:r>
            <a:r>
              <a:rPr sz="900" spc="-5" dirty="0">
                <a:latin typeface="Verdana"/>
                <a:cs typeface="Verdana"/>
              </a:rPr>
              <a:t>Giovanni, </a:t>
            </a:r>
            <a:r>
              <a:rPr sz="900" dirty="0">
                <a:latin typeface="Verdana"/>
                <a:cs typeface="Verdana"/>
              </a:rPr>
              <a:t>saputa la cosa, </a:t>
            </a:r>
            <a:r>
              <a:rPr sz="900" spc="-5" dirty="0">
                <a:latin typeface="Verdana"/>
                <a:cs typeface="Verdana"/>
              </a:rPr>
              <a:t>vennero per </a:t>
            </a:r>
            <a:r>
              <a:rPr sz="900" dirty="0">
                <a:latin typeface="Verdana"/>
                <a:cs typeface="Verdana"/>
              </a:rPr>
              <a:t>prendersi </a:t>
            </a:r>
            <a:r>
              <a:rPr sz="900" spc="-5" dirty="0">
                <a:latin typeface="Verdana"/>
                <a:cs typeface="Verdana"/>
              </a:rPr>
              <a:t>cura del cadavere, </a:t>
            </a:r>
            <a:r>
              <a:rPr sz="900" dirty="0">
                <a:latin typeface="Verdana"/>
                <a:cs typeface="Verdana"/>
              </a:rPr>
              <a:t>lo </a:t>
            </a:r>
            <a:r>
              <a:rPr sz="900" spc="-5" dirty="0">
                <a:latin typeface="Verdana"/>
                <a:cs typeface="Verdana"/>
              </a:rPr>
              <a:t>seppellirono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poi  raccontarono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fatto </a:t>
            </a:r>
            <a:r>
              <a:rPr sz="900" dirty="0">
                <a:latin typeface="Verdana"/>
                <a:cs typeface="Verdana"/>
              </a:rPr>
              <a:t>a Gesù</a:t>
            </a:r>
            <a:r>
              <a:rPr sz="900" spc="-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7115" y="918972"/>
            <a:ext cx="1962911" cy="2647187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47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94500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Gesù insegna con autorità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57645" cy="233616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2435860" marR="56515" algn="just">
              <a:lnSpc>
                <a:spcPct val="101699"/>
              </a:lnSpc>
              <a:spcBef>
                <a:spcPts val="80"/>
              </a:spcBef>
            </a:pPr>
            <a:r>
              <a:rPr sz="900" dirty="0">
                <a:latin typeface="Verdana"/>
                <a:cs typeface="Verdana"/>
              </a:rPr>
              <a:t>Gesù percorreva tutta la regione </a:t>
            </a:r>
            <a:r>
              <a:rPr sz="900" spc="-5" dirty="0">
                <a:latin typeface="Verdana"/>
                <a:cs typeface="Verdana"/>
              </a:rPr>
              <a:t>della </a:t>
            </a:r>
            <a:r>
              <a:rPr sz="900" dirty="0">
                <a:latin typeface="Verdana"/>
                <a:cs typeface="Verdana"/>
              </a:rPr>
              <a:t>Galilea, e la potenza </a:t>
            </a:r>
            <a:r>
              <a:rPr sz="900" spc="-5" dirty="0">
                <a:latin typeface="Verdana"/>
                <a:cs typeface="Verdana"/>
              </a:rPr>
              <a:t>dello  </a:t>
            </a:r>
            <a:r>
              <a:rPr sz="900" dirty="0">
                <a:latin typeface="Verdana"/>
                <a:cs typeface="Verdana"/>
              </a:rPr>
              <a:t>Spirito </a:t>
            </a:r>
            <a:r>
              <a:rPr sz="900" spc="-5" dirty="0">
                <a:latin typeface="Verdana"/>
                <a:cs typeface="Verdana"/>
              </a:rPr>
              <a:t>Santo </a:t>
            </a:r>
            <a:r>
              <a:rPr sz="900" dirty="0">
                <a:latin typeface="Verdana"/>
                <a:cs typeface="Verdana"/>
              </a:rPr>
              <a:t>era con </a:t>
            </a:r>
            <a:r>
              <a:rPr sz="900" spc="-5" dirty="0">
                <a:latin typeface="Verdana"/>
                <a:cs typeface="Verdana"/>
              </a:rPr>
              <a:t>lui. Egli insegnava </a:t>
            </a:r>
            <a:r>
              <a:rPr sz="900" dirty="0">
                <a:latin typeface="Verdana"/>
                <a:cs typeface="Verdana"/>
              </a:rPr>
              <a:t>nelle Sinagoghe e le folle  </a:t>
            </a:r>
            <a:r>
              <a:rPr sz="900" spc="-5" dirty="0">
                <a:latin typeface="Verdana"/>
                <a:cs typeface="Verdana"/>
              </a:rPr>
              <a:t>restavano </a:t>
            </a:r>
            <a:r>
              <a:rPr sz="900" dirty="0">
                <a:latin typeface="Verdana"/>
                <a:cs typeface="Verdana"/>
              </a:rPr>
              <a:t>stupite </a:t>
            </a:r>
            <a:r>
              <a:rPr sz="900" spc="-5" dirty="0">
                <a:latin typeface="Verdana"/>
                <a:cs typeface="Verdana"/>
              </a:rPr>
              <a:t>del suo</a:t>
            </a:r>
            <a:r>
              <a:rPr sz="900" spc="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insegnamento.</a:t>
            </a:r>
            <a:endParaRPr sz="900">
              <a:latin typeface="Verdana"/>
              <a:cs typeface="Verdana"/>
            </a:endParaRPr>
          </a:p>
          <a:p>
            <a:pPr marL="2435860" marR="57150" algn="just">
              <a:lnSpc>
                <a:spcPct val="101099"/>
              </a:lnSpc>
              <a:spcBef>
                <a:spcPts val="600"/>
              </a:spcBef>
            </a:pPr>
            <a:r>
              <a:rPr sz="900" spc="-5" dirty="0">
                <a:latin typeface="Verdana"/>
                <a:cs typeface="Verdana"/>
              </a:rPr>
              <a:t>Infatti </a:t>
            </a:r>
            <a:r>
              <a:rPr sz="900" dirty="0">
                <a:latin typeface="Verdana"/>
                <a:cs typeface="Verdana"/>
              </a:rPr>
              <a:t>egli era diverso dai loro </a:t>
            </a:r>
            <a:r>
              <a:rPr sz="900" spc="-5" dirty="0">
                <a:latin typeface="Verdana"/>
                <a:cs typeface="Verdana"/>
              </a:rPr>
              <a:t>maestri </a:t>
            </a:r>
            <a:r>
              <a:rPr sz="900" dirty="0">
                <a:latin typeface="Verdana"/>
                <a:cs typeface="Verdana"/>
              </a:rPr>
              <a:t>della </a:t>
            </a:r>
            <a:r>
              <a:rPr sz="900" spc="-5" dirty="0">
                <a:latin typeface="Verdana"/>
                <a:cs typeface="Verdana"/>
              </a:rPr>
              <a:t>Legge, </a:t>
            </a:r>
            <a:r>
              <a:rPr sz="900" dirty="0">
                <a:latin typeface="Verdana"/>
                <a:cs typeface="Verdana"/>
              </a:rPr>
              <a:t>perché </a:t>
            </a:r>
            <a:r>
              <a:rPr sz="900" spc="-5" dirty="0">
                <a:latin typeface="Verdana"/>
                <a:cs typeface="Verdana"/>
              </a:rPr>
              <a:t>insegnava  </a:t>
            </a:r>
            <a:r>
              <a:rPr sz="900" dirty="0">
                <a:latin typeface="Verdana"/>
                <a:cs typeface="Verdana"/>
              </a:rPr>
              <a:t>come </a:t>
            </a:r>
            <a:r>
              <a:rPr sz="900" spc="-5" dirty="0">
                <a:latin typeface="Verdana"/>
                <a:cs typeface="Verdana"/>
              </a:rPr>
              <a:t>uno </a:t>
            </a:r>
            <a:r>
              <a:rPr sz="900" dirty="0">
                <a:latin typeface="Verdana"/>
                <a:cs typeface="Verdana"/>
              </a:rPr>
              <a:t>che ha piena autorità e non come i loro </a:t>
            </a:r>
            <a:r>
              <a:rPr sz="900" spc="-5" dirty="0">
                <a:latin typeface="Verdana"/>
                <a:cs typeface="Verdana"/>
              </a:rPr>
              <a:t>scribi </a:t>
            </a:r>
            <a:r>
              <a:rPr sz="900" dirty="0">
                <a:latin typeface="Verdana"/>
                <a:cs typeface="Verdana"/>
              </a:rPr>
              <a:t>e i</a:t>
            </a:r>
            <a:r>
              <a:rPr sz="900" spc="-5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farisei.</a:t>
            </a:r>
            <a:endParaRPr sz="900">
              <a:latin typeface="Verdana"/>
              <a:cs typeface="Verdana"/>
            </a:endParaRPr>
          </a:p>
          <a:p>
            <a:pPr marL="2435860" marR="15240">
              <a:lnSpc>
                <a:spcPct val="101299"/>
              </a:lnSpc>
              <a:spcBef>
                <a:spcPts val="600"/>
              </a:spcBef>
            </a:pPr>
            <a:r>
              <a:rPr sz="900" spc="-5" dirty="0">
                <a:latin typeface="Verdana"/>
                <a:cs typeface="Verdana"/>
              </a:rPr>
              <a:t>Annunciava </a:t>
            </a:r>
            <a:r>
              <a:rPr sz="900" dirty="0">
                <a:latin typeface="Verdana"/>
                <a:cs typeface="Verdana"/>
              </a:rPr>
              <a:t>e predicava </a:t>
            </a:r>
            <a:r>
              <a:rPr sz="900" spc="5" dirty="0">
                <a:latin typeface="Verdana"/>
                <a:cs typeface="Verdana"/>
              </a:rPr>
              <a:t>la </a:t>
            </a:r>
            <a:r>
              <a:rPr sz="900" dirty="0">
                <a:latin typeface="Verdana"/>
                <a:cs typeface="Verdana"/>
              </a:rPr>
              <a:t>buona novella del </a:t>
            </a:r>
            <a:r>
              <a:rPr sz="900" spc="-5" dirty="0">
                <a:latin typeface="Verdana"/>
                <a:cs typeface="Verdana"/>
              </a:rPr>
              <a:t>regno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guariva </a:t>
            </a:r>
            <a:r>
              <a:rPr sz="900" dirty="0">
                <a:latin typeface="Verdana"/>
                <a:cs typeface="Verdana"/>
              </a:rPr>
              <a:t>ogni  sorta di malattie e di infermità della </a:t>
            </a:r>
            <a:r>
              <a:rPr sz="900" spc="-5" dirty="0">
                <a:latin typeface="Verdana"/>
                <a:cs typeface="Verdana"/>
              </a:rPr>
              <a:t>gente; </a:t>
            </a:r>
            <a:r>
              <a:rPr sz="900" dirty="0">
                <a:latin typeface="Verdana"/>
                <a:cs typeface="Verdana"/>
              </a:rPr>
              <a:t>ma </a:t>
            </a:r>
            <a:r>
              <a:rPr sz="900" spc="-10" dirty="0">
                <a:latin typeface="Verdana"/>
                <a:cs typeface="Verdana"/>
              </a:rPr>
              <a:t>era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potenza del  </a:t>
            </a:r>
            <a:r>
              <a:rPr sz="900" dirty="0">
                <a:latin typeface="Verdana"/>
                <a:cs typeface="Verdana"/>
              </a:rPr>
              <a:t>Signore a </a:t>
            </a:r>
            <a:r>
              <a:rPr sz="900" spc="-5" dirty="0">
                <a:latin typeface="Verdana"/>
                <a:cs typeface="Verdana"/>
              </a:rPr>
              <a:t>fargli compiere </a:t>
            </a:r>
            <a:r>
              <a:rPr sz="900" dirty="0">
                <a:latin typeface="Verdana"/>
                <a:cs typeface="Verdana"/>
              </a:rPr>
              <a:t>le guarigioni. La notizia di </a:t>
            </a:r>
            <a:r>
              <a:rPr sz="900" spc="-5" dirty="0">
                <a:latin typeface="Verdana"/>
                <a:cs typeface="Verdana"/>
              </a:rPr>
              <a:t>questi </a:t>
            </a:r>
            <a:r>
              <a:rPr sz="900" dirty="0">
                <a:latin typeface="Verdana"/>
                <a:cs typeface="Verdana"/>
              </a:rPr>
              <a:t>fatti </a:t>
            </a:r>
            <a:r>
              <a:rPr sz="900" spc="-5" dirty="0">
                <a:latin typeface="Verdana"/>
                <a:cs typeface="Verdana"/>
              </a:rPr>
              <a:t>si  diffuse </a:t>
            </a:r>
            <a:r>
              <a:rPr sz="900" dirty="0">
                <a:latin typeface="Verdana"/>
                <a:cs typeface="Verdana"/>
              </a:rPr>
              <a:t>in quella regione e in tutta la Giudea. Così </a:t>
            </a:r>
            <a:r>
              <a:rPr sz="900" spc="-5" dirty="0">
                <a:latin typeface="Verdana"/>
                <a:cs typeface="Verdana"/>
              </a:rPr>
              <a:t>condussero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lui  </a:t>
            </a:r>
            <a:r>
              <a:rPr sz="900" dirty="0">
                <a:latin typeface="Verdana"/>
                <a:cs typeface="Verdana"/>
              </a:rPr>
              <a:t>tutti i malati tormentati da </a:t>
            </a:r>
            <a:r>
              <a:rPr sz="900" spc="-5" dirty="0">
                <a:latin typeface="Verdana"/>
                <a:cs typeface="Verdana"/>
              </a:rPr>
              <a:t>varie </a:t>
            </a:r>
            <a:r>
              <a:rPr sz="900" dirty="0">
                <a:latin typeface="Verdana"/>
                <a:cs typeface="Verdana"/>
              </a:rPr>
              <a:t>malattie e dolori, epilettici e paralitici,  ed </a:t>
            </a:r>
            <a:r>
              <a:rPr sz="900" spc="-5" dirty="0">
                <a:latin typeface="Verdana"/>
                <a:cs typeface="Verdana"/>
              </a:rPr>
              <a:t>egli guariva </a:t>
            </a:r>
            <a:r>
              <a:rPr sz="900" dirty="0">
                <a:latin typeface="Verdana"/>
                <a:cs typeface="Verdana"/>
              </a:rPr>
              <a:t>molti </a:t>
            </a:r>
            <a:r>
              <a:rPr sz="900" spc="-10" dirty="0">
                <a:latin typeface="Verdana"/>
                <a:cs typeface="Verdana"/>
              </a:rPr>
              <a:t>di</a:t>
            </a:r>
            <a:r>
              <a:rPr sz="900" spc="1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loro.</a:t>
            </a:r>
            <a:endParaRPr sz="900">
              <a:latin typeface="Verdana"/>
              <a:cs typeface="Verdana"/>
            </a:endParaRPr>
          </a:p>
          <a:p>
            <a:pPr marL="12700" marR="5080" indent="2423160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Gesù li ammoniva severamente, dicendo di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dire niente a </a:t>
            </a:r>
            <a:r>
              <a:rPr sz="900" spc="-5" dirty="0">
                <a:latin typeface="Verdana"/>
                <a:cs typeface="Verdana"/>
              </a:rPr>
              <a:t>nessuno;  </a:t>
            </a:r>
            <a:r>
              <a:rPr sz="900" dirty="0">
                <a:latin typeface="Verdana"/>
                <a:cs typeface="Verdana"/>
              </a:rPr>
              <a:t>ma la notizia si diffondeva ugualmente, </a:t>
            </a:r>
            <a:r>
              <a:rPr sz="900" spc="-5" dirty="0">
                <a:latin typeface="Verdana"/>
                <a:cs typeface="Verdana"/>
              </a:rPr>
              <a:t>anzi </a:t>
            </a:r>
            <a:r>
              <a:rPr sz="900" dirty="0">
                <a:latin typeface="Verdana"/>
                <a:cs typeface="Verdana"/>
              </a:rPr>
              <a:t>più egli lo </a:t>
            </a:r>
            <a:r>
              <a:rPr sz="900" spc="-5" dirty="0">
                <a:latin typeface="Verdana"/>
                <a:cs typeface="Verdana"/>
              </a:rPr>
              <a:t>raccomandava, </a:t>
            </a:r>
            <a:r>
              <a:rPr sz="900" dirty="0">
                <a:latin typeface="Verdana"/>
                <a:cs typeface="Verdana"/>
              </a:rPr>
              <a:t>più essi ne </a:t>
            </a:r>
            <a:r>
              <a:rPr sz="900" spc="-5" dirty="0">
                <a:latin typeface="Verdana"/>
                <a:cs typeface="Verdana"/>
              </a:rPr>
              <a:t>parlavano, </a:t>
            </a:r>
            <a:r>
              <a:rPr sz="900" dirty="0">
                <a:latin typeface="Verdana"/>
                <a:cs typeface="Verdana"/>
              </a:rPr>
              <a:t>al punto </a:t>
            </a:r>
            <a:r>
              <a:rPr sz="900" spc="-5" dirty="0">
                <a:latin typeface="Verdana"/>
                <a:cs typeface="Verdana"/>
              </a:rPr>
              <a:t>che Gesù  </a:t>
            </a:r>
            <a:r>
              <a:rPr sz="900" dirty="0">
                <a:latin typeface="Verdana"/>
                <a:cs typeface="Verdana"/>
              </a:rPr>
              <a:t>non poteva più entrare pubblicamente in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città, e se </a:t>
            </a:r>
            <a:r>
              <a:rPr sz="900" spc="-10" dirty="0">
                <a:latin typeface="Verdana"/>
                <a:cs typeface="Verdana"/>
              </a:rPr>
              <a:t>ne </a:t>
            </a:r>
            <a:r>
              <a:rPr sz="900" dirty="0">
                <a:latin typeface="Verdana"/>
                <a:cs typeface="Verdana"/>
              </a:rPr>
              <a:t>stava fuori in luoghi isolati. Ma la </a:t>
            </a:r>
            <a:r>
              <a:rPr sz="900" spc="-5" dirty="0">
                <a:latin typeface="Verdana"/>
                <a:cs typeface="Verdana"/>
              </a:rPr>
              <a:t>gente veniva  ugualmente </a:t>
            </a:r>
            <a:r>
              <a:rPr sz="900" dirty="0">
                <a:latin typeface="Verdana"/>
                <a:cs typeface="Verdana"/>
              </a:rPr>
              <a:t>da lui da </a:t>
            </a:r>
            <a:r>
              <a:rPr sz="900" spc="-5" dirty="0">
                <a:latin typeface="Verdana"/>
                <a:cs typeface="Verdana"/>
              </a:rPr>
              <a:t>ogni</a:t>
            </a:r>
            <a:r>
              <a:rPr sz="900" spc="-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parte.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5968" y="952500"/>
            <a:ext cx="2382012" cy="1712975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48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209804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Gesù scaccia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gli</a:t>
            </a:r>
            <a:r>
              <a:rPr sz="1400" b="1" spc="-4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indemoniati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06209" cy="212153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2380615" marR="5715" algn="just">
              <a:lnSpc>
                <a:spcPct val="101699"/>
              </a:lnSpc>
              <a:spcBef>
                <a:spcPts val="80"/>
              </a:spcBef>
            </a:pPr>
            <a:r>
              <a:rPr sz="900" dirty="0">
                <a:latin typeface="Verdana"/>
                <a:cs typeface="Verdana"/>
              </a:rPr>
              <a:t>Portarono a </a:t>
            </a:r>
            <a:r>
              <a:rPr sz="900" spc="-5" dirty="0">
                <a:latin typeface="Verdana"/>
                <a:cs typeface="Verdana"/>
              </a:rPr>
              <a:t>Gesù anche </a:t>
            </a:r>
            <a:r>
              <a:rPr sz="900" dirty="0">
                <a:latin typeface="Verdana"/>
                <a:cs typeface="Verdana"/>
              </a:rPr>
              <a:t>molte </a:t>
            </a:r>
            <a:r>
              <a:rPr sz="900" spc="-5" dirty="0">
                <a:latin typeface="Verdana"/>
                <a:cs typeface="Verdana"/>
              </a:rPr>
              <a:t>persone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5" dirty="0">
                <a:latin typeface="Verdana"/>
                <a:cs typeface="Verdana"/>
              </a:rPr>
              <a:t>erano </a:t>
            </a:r>
            <a:r>
              <a:rPr sz="900" dirty="0">
                <a:latin typeface="Verdana"/>
                <a:cs typeface="Verdana"/>
              </a:rPr>
              <a:t>possedute </a:t>
            </a:r>
            <a:r>
              <a:rPr sz="900" spc="-5" dirty="0">
                <a:latin typeface="Verdana"/>
                <a:cs typeface="Verdana"/>
              </a:rPr>
              <a:t>dal  </a:t>
            </a:r>
            <a:r>
              <a:rPr sz="900" dirty="0">
                <a:latin typeface="Verdana"/>
                <a:cs typeface="Verdana"/>
              </a:rPr>
              <a:t>demonio. Con la </a:t>
            </a:r>
            <a:r>
              <a:rPr sz="900" spc="-5" dirty="0">
                <a:latin typeface="Verdana"/>
                <a:cs typeface="Verdana"/>
              </a:rPr>
              <a:t>sua </a:t>
            </a:r>
            <a:r>
              <a:rPr sz="900" dirty="0">
                <a:latin typeface="Verdana"/>
                <a:cs typeface="Verdana"/>
              </a:rPr>
              <a:t>parola, </a:t>
            </a:r>
            <a:r>
              <a:rPr sz="900" spc="-5" dirty="0">
                <a:latin typeface="Verdana"/>
                <a:cs typeface="Verdana"/>
              </a:rPr>
              <a:t>egli scacciava gli spiriti </a:t>
            </a:r>
            <a:r>
              <a:rPr sz="900" dirty="0">
                <a:latin typeface="Verdana"/>
                <a:cs typeface="Verdana"/>
              </a:rPr>
              <a:t>maligni e le  </a:t>
            </a:r>
            <a:r>
              <a:rPr sz="900" spc="-5" dirty="0">
                <a:latin typeface="Verdana"/>
                <a:cs typeface="Verdana"/>
              </a:rPr>
              <a:t>guariva.</a:t>
            </a:r>
            <a:endParaRPr sz="900">
              <a:latin typeface="Verdana"/>
              <a:cs typeface="Verdana"/>
            </a:endParaRPr>
          </a:p>
          <a:p>
            <a:pPr marL="2380615" marR="5080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gli spiriti maligni lo </a:t>
            </a:r>
            <a:r>
              <a:rPr sz="900" spc="-5" dirty="0">
                <a:latin typeface="Verdana"/>
                <a:cs typeface="Verdana"/>
              </a:rPr>
              <a:t>vedevano, </a:t>
            </a:r>
            <a:r>
              <a:rPr sz="900" dirty="0">
                <a:latin typeface="Verdana"/>
                <a:cs typeface="Verdana"/>
              </a:rPr>
              <a:t>si gettavano ai </a:t>
            </a:r>
            <a:r>
              <a:rPr sz="900" spc="-5" dirty="0">
                <a:latin typeface="Verdana"/>
                <a:cs typeface="Verdana"/>
              </a:rPr>
              <a:t>suoi </a:t>
            </a:r>
            <a:r>
              <a:rPr sz="900" dirty="0">
                <a:latin typeface="Verdana"/>
                <a:cs typeface="Verdana"/>
              </a:rPr>
              <a:t>piedi e  </a:t>
            </a:r>
            <a:r>
              <a:rPr sz="900" spc="-5" dirty="0">
                <a:latin typeface="Verdana"/>
                <a:cs typeface="Verdana"/>
              </a:rPr>
              <a:t>gridavano: </a:t>
            </a:r>
            <a:r>
              <a:rPr sz="900" spc="-10" dirty="0">
                <a:latin typeface="Verdana"/>
                <a:cs typeface="Verdana"/>
              </a:rPr>
              <a:t>«Che </a:t>
            </a:r>
            <a:r>
              <a:rPr sz="900" spc="-5" dirty="0">
                <a:latin typeface="Verdana"/>
                <a:cs typeface="Verdana"/>
              </a:rPr>
              <a:t>vuoi </a:t>
            </a:r>
            <a:r>
              <a:rPr sz="900" dirty="0">
                <a:latin typeface="Verdana"/>
                <a:cs typeface="Verdana"/>
              </a:rPr>
              <a:t>da noi,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Nazareth? </a:t>
            </a:r>
            <a:r>
              <a:rPr sz="900" dirty="0">
                <a:latin typeface="Verdana"/>
                <a:cs typeface="Verdana"/>
              </a:rPr>
              <a:t>Sei forse </a:t>
            </a:r>
            <a:r>
              <a:rPr sz="900" spc="-5" dirty="0">
                <a:latin typeface="Verdana"/>
                <a:cs typeface="Verdana"/>
              </a:rPr>
              <a:t>venuto </a:t>
            </a:r>
            <a:r>
              <a:rPr sz="900" dirty="0">
                <a:latin typeface="Verdana"/>
                <a:cs typeface="Verdana"/>
              </a:rPr>
              <a:t>a  rovinarci?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cosa </a:t>
            </a:r>
            <a:r>
              <a:rPr sz="900" spc="-5" dirty="0">
                <a:latin typeface="Verdana"/>
                <a:cs typeface="Verdana"/>
              </a:rPr>
              <a:t>vuoi </a:t>
            </a:r>
            <a:r>
              <a:rPr sz="900" dirty="0">
                <a:latin typeface="Verdana"/>
                <a:cs typeface="Verdana"/>
              </a:rPr>
              <a:t>da noi, Figlio di </a:t>
            </a:r>
            <a:r>
              <a:rPr sz="900" spc="-5" dirty="0">
                <a:latin typeface="Verdana"/>
                <a:cs typeface="Verdana"/>
              </a:rPr>
              <a:t>Dio. Sei venuto qui </a:t>
            </a:r>
            <a:r>
              <a:rPr sz="900" dirty="0">
                <a:latin typeface="Verdana"/>
                <a:cs typeface="Verdana"/>
              </a:rPr>
              <a:t>a  </a:t>
            </a:r>
            <a:r>
              <a:rPr sz="900" spc="-5" dirty="0">
                <a:latin typeface="Verdana"/>
                <a:cs typeface="Verdana"/>
              </a:rPr>
              <a:t>tormentarci </a:t>
            </a:r>
            <a:r>
              <a:rPr sz="900" dirty="0">
                <a:latin typeface="Verdana"/>
                <a:cs typeface="Verdana"/>
              </a:rPr>
              <a:t>prima del tempo? Sappiamo bene chi sei: tu sei il Santo  mandato da Dio, tu sei il </a:t>
            </a:r>
            <a:r>
              <a:rPr sz="900" spc="-5" dirty="0">
                <a:latin typeface="Verdana"/>
                <a:cs typeface="Verdana"/>
              </a:rPr>
              <a:t>Figlio </a:t>
            </a:r>
            <a:r>
              <a:rPr sz="900" dirty="0">
                <a:latin typeface="Verdana"/>
                <a:cs typeface="Verdana"/>
              </a:rPr>
              <a:t>di</a:t>
            </a:r>
            <a:r>
              <a:rPr sz="900" spc="-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Dio!».</a:t>
            </a:r>
            <a:endParaRPr sz="900">
              <a:latin typeface="Verdana"/>
              <a:cs typeface="Verdana"/>
            </a:endParaRPr>
          </a:p>
          <a:p>
            <a:pPr marL="2380615" marR="5080" algn="just">
              <a:lnSpc>
                <a:spcPct val="101099"/>
              </a:lnSpc>
              <a:spcBef>
                <a:spcPts val="610"/>
              </a:spcBef>
            </a:pPr>
            <a:r>
              <a:rPr sz="900" dirty="0">
                <a:latin typeface="Verdana"/>
                <a:cs typeface="Verdana"/>
              </a:rPr>
              <a:t>Ma Gesù li sgridava </a:t>
            </a:r>
            <a:r>
              <a:rPr sz="900" spc="-5" dirty="0">
                <a:latin typeface="Verdana"/>
                <a:cs typeface="Verdana"/>
              </a:rPr>
              <a:t>severamente </a:t>
            </a:r>
            <a:r>
              <a:rPr sz="900" dirty="0">
                <a:latin typeface="Verdana"/>
                <a:cs typeface="Verdana"/>
              </a:rPr>
              <a:t>e non </a:t>
            </a:r>
            <a:r>
              <a:rPr sz="900" spc="-5" dirty="0">
                <a:latin typeface="Verdana"/>
                <a:cs typeface="Verdana"/>
              </a:rPr>
              <a:t>permetteva </a:t>
            </a:r>
            <a:r>
              <a:rPr sz="900" dirty="0">
                <a:latin typeface="Verdana"/>
                <a:cs typeface="Verdana"/>
              </a:rPr>
              <a:t>ai demoni di  parlare perché essi </a:t>
            </a:r>
            <a:r>
              <a:rPr sz="900" spc="-5" dirty="0">
                <a:latin typeface="Verdana"/>
                <a:cs typeface="Verdana"/>
              </a:rPr>
              <a:t>sapevano </a:t>
            </a:r>
            <a:r>
              <a:rPr sz="900" dirty="0">
                <a:latin typeface="Verdana"/>
                <a:cs typeface="Verdana"/>
              </a:rPr>
              <a:t>chi era </a:t>
            </a:r>
            <a:r>
              <a:rPr sz="900" spc="-5" dirty="0">
                <a:latin typeface="Verdana"/>
                <a:cs typeface="Verdana"/>
              </a:rPr>
              <a:t>Gesù. </a:t>
            </a:r>
            <a:r>
              <a:rPr sz="900" dirty="0">
                <a:latin typeface="Verdana"/>
                <a:cs typeface="Verdana"/>
              </a:rPr>
              <a:t>E tutti i presenti  </a:t>
            </a:r>
            <a:r>
              <a:rPr sz="900" spc="-5" dirty="0">
                <a:latin typeface="Verdana"/>
                <a:cs typeface="Verdana"/>
              </a:rPr>
              <a:t>rimanevano </a:t>
            </a:r>
            <a:r>
              <a:rPr sz="900" dirty="0">
                <a:latin typeface="Verdana"/>
                <a:cs typeface="Verdana"/>
              </a:rPr>
              <a:t>sbalorditi, </a:t>
            </a:r>
            <a:r>
              <a:rPr sz="900" spc="-5" dirty="0">
                <a:latin typeface="Verdana"/>
                <a:cs typeface="Verdana"/>
              </a:rPr>
              <a:t>erano </a:t>
            </a:r>
            <a:r>
              <a:rPr sz="900" dirty="0">
                <a:latin typeface="Verdana"/>
                <a:cs typeface="Verdana"/>
              </a:rPr>
              <a:t>presi da timore, tanto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chiedevano 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vicenda: </a:t>
            </a:r>
            <a:r>
              <a:rPr sz="900" dirty="0">
                <a:latin typeface="Verdana"/>
                <a:cs typeface="Verdana"/>
              </a:rPr>
              <a:t>«Che </a:t>
            </a:r>
            <a:r>
              <a:rPr sz="900" spc="-5" dirty="0">
                <a:latin typeface="Verdana"/>
                <a:cs typeface="Verdana"/>
              </a:rPr>
              <a:t>succede? Questa </a:t>
            </a:r>
            <a:r>
              <a:rPr sz="900" dirty="0">
                <a:latin typeface="Verdana"/>
                <a:cs typeface="Verdana"/>
              </a:rPr>
              <a:t>è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dottrina nuova insegnata con  autorità.</a:t>
            </a:r>
            <a:r>
              <a:rPr sz="900" spc="20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Costui</a:t>
            </a:r>
            <a:r>
              <a:rPr sz="900" spc="22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comanda</a:t>
            </a:r>
            <a:r>
              <a:rPr sz="900" spc="19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con</a:t>
            </a:r>
            <a:r>
              <a:rPr sz="900" spc="204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irresistibile</a:t>
            </a:r>
            <a:r>
              <a:rPr sz="900" spc="2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autorità</a:t>
            </a:r>
            <a:r>
              <a:rPr sz="900" spc="20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</a:t>
            </a:r>
            <a:r>
              <a:rPr sz="900" spc="21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potenza</a:t>
            </a:r>
            <a:r>
              <a:rPr sz="900" spc="204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perfino</a:t>
            </a:r>
            <a:endParaRPr sz="900">
              <a:latin typeface="Verdana"/>
              <a:cs typeface="Verdana"/>
            </a:endParaRPr>
          </a:p>
          <a:p>
            <a:pPr marL="12700" algn="just">
              <a:lnSpc>
                <a:spcPct val="100000"/>
              </a:lnSpc>
              <a:spcBef>
                <a:spcPts val="15"/>
              </a:spcBef>
            </a:pPr>
            <a:r>
              <a:rPr sz="900" dirty="0">
                <a:latin typeface="Verdana"/>
                <a:cs typeface="Verdana"/>
              </a:rPr>
              <a:t>agli </a:t>
            </a:r>
            <a:r>
              <a:rPr sz="900" spc="-5" dirty="0">
                <a:latin typeface="Verdana"/>
                <a:cs typeface="Verdana"/>
              </a:rPr>
              <a:t>spiriti </a:t>
            </a:r>
            <a:r>
              <a:rPr sz="900" dirty="0">
                <a:latin typeface="Verdana"/>
                <a:cs typeface="Verdana"/>
              </a:rPr>
              <a:t>maligni, </a:t>
            </a:r>
            <a:r>
              <a:rPr sz="900" spc="-5" dirty="0">
                <a:latin typeface="Verdana"/>
                <a:cs typeface="Verdana"/>
              </a:rPr>
              <a:t>ed </a:t>
            </a:r>
            <a:r>
              <a:rPr sz="900" dirty="0">
                <a:latin typeface="Verdana"/>
                <a:cs typeface="Verdana"/>
              </a:rPr>
              <a:t>essi gli</a:t>
            </a:r>
            <a:r>
              <a:rPr sz="900" spc="-1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ubbidiscono!».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7115" y="947928"/>
            <a:ext cx="2278380" cy="1839468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49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98755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Guarigione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di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un</a:t>
            </a:r>
            <a:r>
              <a:rPr sz="1400" b="1" spc="-7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paralitico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47484" cy="309372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811780" marR="46355" algn="just">
              <a:lnSpc>
                <a:spcPct val="101299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Un giorno si </a:t>
            </a:r>
            <a:r>
              <a:rPr sz="900" spc="-5" dirty="0">
                <a:latin typeface="Verdana"/>
                <a:cs typeface="Verdana"/>
              </a:rPr>
              <a:t>sparse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10" dirty="0">
                <a:latin typeface="Verdana"/>
                <a:cs typeface="Verdana"/>
              </a:rPr>
              <a:t>voce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si trovava a </a:t>
            </a:r>
            <a:r>
              <a:rPr sz="900" spc="-5" dirty="0">
                <a:latin typeface="Verdana"/>
                <a:cs typeface="Verdana"/>
              </a:rPr>
              <a:t>Cafàrnao, </a:t>
            </a:r>
            <a:r>
              <a:rPr sz="900" dirty="0">
                <a:latin typeface="Verdana"/>
                <a:cs typeface="Verdana"/>
              </a:rPr>
              <a:t>in  casa; </a:t>
            </a:r>
            <a:r>
              <a:rPr sz="900" spc="-5" dirty="0">
                <a:latin typeface="Verdana"/>
                <a:cs typeface="Verdana"/>
              </a:rPr>
              <a:t>stava insegnando </a:t>
            </a:r>
            <a:r>
              <a:rPr sz="900" dirty="0">
                <a:latin typeface="Verdana"/>
                <a:cs typeface="Verdana"/>
              </a:rPr>
              <a:t>ad </a:t>
            </a:r>
            <a:r>
              <a:rPr sz="900" spc="-5" dirty="0">
                <a:latin typeface="Verdana"/>
                <a:cs typeface="Verdana"/>
              </a:rPr>
              <a:t>alcuni farisei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maestri </a:t>
            </a:r>
            <a:r>
              <a:rPr sz="900" dirty="0">
                <a:latin typeface="Verdana"/>
                <a:cs typeface="Verdana"/>
              </a:rPr>
              <a:t>della </a:t>
            </a:r>
            <a:r>
              <a:rPr sz="900" spc="-5" dirty="0">
                <a:latin typeface="Verdana"/>
                <a:cs typeface="Verdana"/>
              </a:rPr>
              <a:t>Legge  venuti </a:t>
            </a:r>
            <a:r>
              <a:rPr sz="900" dirty="0">
                <a:latin typeface="Verdana"/>
                <a:cs typeface="Verdana"/>
              </a:rPr>
              <a:t>da molti </a:t>
            </a:r>
            <a:r>
              <a:rPr sz="900" spc="-5" dirty="0">
                <a:latin typeface="Verdana"/>
                <a:cs typeface="Verdana"/>
              </a:rPr>
              <a:t>villaggi </a:t>
            </a:r>
            <a:r>
              <a:rPr sz="900" dirty="0">
                <a:latin typeface="Verdana"/>
                <a:cs typeface="Verdana"/>
              </a:rPr>
              <a:t>della Galilea, della Giudea e da  Gerusalemme. Si </a:t>
            </a:r>
            <a:r>
              <a:rPr sz="900" spc="-5" dirty="0">
                <a:latin typeface="Verdana"/>
                <a:cs typeface="Verdana"/>
              </a:rPr>
              <a:t>erano radunate tante </a:t>
            </a:r>
            <a:r>
              <a:rPr sz="900" dirty="0">
                <a:latin typeface="Verdana"/>
                <a:cs typeface="Verdana"/>
              </a:rPr>
              <a:t>persone, messe a  sedere </a:t>
            </a:r>
            <a:r>
              <a:rPr sz="900" spc="-5" dirty="0">
                <a:latin typeface="Verdana"/>
                <a:cs typeface="Verdana"/>
              </a:rPr>
              <a:t>attorno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Gesù, che </a:t>
            </a:r>
            <a:r>
              <a:rPr sz="900" dirty="0">
                <a:latin typeface="Verdana"/>
                <a:cs typeface="Verdana"/>
              </a:rPr>
              <a:t>non c’era più posto </a:t>
            </a:r>
            <a:r>
              <a:rPr sz="900" spc="-5" dirty="0">
                <a:latin typeface="Verdana"/>
                <a:cs typeface="Verdana"/>
              </a:rPr>
              <a:t>per nessuno,  nemmeno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fronte </a:t>
            </a:r>
            <a:r>
              <a:rPr sz="900" dirty="0">
                <a:latin typeface="Verdana"/>
                <a:cs typeface="Verdana"/>
              </a:rPr>
              <a:t>alla</a:t>
            </a:r>
            <a:r>
              <a:rPr sz="900" spc="1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porta.</a:t>
            </a:r>
            <a:endParaRPr sz="900">
              <a:latin typeface="Verdana"/>
              <a:cs typeface="Verdana"/>
            </a:endParaRPr>
          </a:p>
          <a:p>
            <a:pPr marL="2811780" marR="5080" algn="just">
              <a:lnSpc>
                <a:spcPct val="101499"/>
              </a:lnSpc>
              <a:spcBef>
                <a:spcPts val="595"/>
              </a:spcBef>
            </a:pPr>
            <a:r>
              <a:rPr sz="900" spc="-5" dirty="0">
                <a:latin typeface="Verdana"/>
                <a:cs typeface="Verdana"/>
              </a:rPr>
              <a:t>Mentre </a:t>
            </a:r>
            <a:r>
              <a:rPr sz="900" dirty="0">
                <a:latin typeface="Verdana"/>
                <a:cs typeface="Verdana"/>
              </a:rPr>
              <a:t>Gesù parlava e presentava il suo messaggio, </a:t>
            </a:r>
            <a:r>
              <a:rPr sz="900" spc="-5" dirty="0">
                <a:latin typeface="Verdana"/>
                <a:cs typeface="Verdana"/>
              </a:rPr>
              <a:t>si  recarono </a:t>
            </a:r>
            <a:r>
              <a:rPr sz="900" dirty="0">
                <a:latin typeface="Verdana"/>
                <a:cs typeface="Verdana"/>
              </a:rPr>
              <a:t>da lui quattro persone che </a:t>
            </a:r>
            <a:r>
              <a:rPr sz="900" spc="-5" dirty="0">
                <a:latin typeface="Verdana"/>
                <a:cs typeface="Verdana"/>
              </a:rPr>
              <a:t>accompagnavano </a:t>
            </a:r>
            <a:r>
              <a:rPr sz="900" dirty="0">
                <a:latin typeface="Verdana"/>
                <a:cs typeface="Verdana"/>
              </a:rPr>
              <a:t>un  paralitico </a:t>
            </a:r>
            <a:r>
              <a:rPr sz="900" spc="-5" dirty="0">
                <a:latin typeface="Verdana"/>
                <a:cs typeface="Verdana"/>
              </a:rPr>
              <a:t>portato </a:t>
            </a:r>
            <a:r>
              <a:rPr sz="900" dirty="0">
                <a:latin typeface="Verdana"/>
                <a:cs typeface="Verdana"/>
              </a:rPr>
              <a:t>in </a:t>
            </a:r>
            <a:r>
              <a:rPr sz="900" spc="-5" dirty="0">
                <a:latin typeface="Verdana"/>
                <a:cs typeface="Verdana"/>
              </a:rPr>
              <a:t>barella, </a:t>
            </a:r>
            <a:r>
              <a:rPr sz="900" dirty="0">
                <a:latin typeface="Verdana"/>
                <a:cs typeface="Verdana"/>
              </a:rPr>
              <a:t>ma non riuscivano ad arrivare </a:t>
            </a:r>
            <a:r>
              <a:rPr sz="900" spc="-5" dirty="0">
                <a:latin typeface="Verdana"/>
                <a:cs typeface="Verdana"/>
              </a:rPr>
              <a:t>fino  </a:t>
            </a:r>
            <a:r>
              <a:rPr sz="900" dirty="0">
                <a:latin typeface="Verdana"/>
                <a:cs typeface="Verdana"/>
              </a:rPr>
              <a:t>a Gesù per via della folla. Allora salirono </a:t>
            </a:r>
            <a:r>
              <a:rPr sz="900" spc="-5" dirty="0">
                <a:latin typeface="Verdana"/>
                <a:cs typeface="Verdana"/>
              </a:rPr>
              <a:t>sul </a:t>
            </a:r>
            <a:r>
              <a:rPr sz="900" dirty="0">
                <a:latin typeface="Verdana"/>
                <a:cs typeface="Verdana"/>
              </a:rPr>
              <a:t>tetto di quella casa,</a:t>
            </a:r>
            <a:endParaRPr sz="900">
              <a:latin typeface="Verdana"/>
              <a:cs typeface="Verdana"/>
            </a:endParaRPr>
          </a:p>
          <a:p>
            <a:pPr marL="12700" marR="44450" algn="just">
              <a:lnSpc>
                <a:spcPct val="101099"/>
              </a:lnSpc>
            </a:pPr>
            <a:r>
              <a:rPr sz="900" dirty="0">
                <a:latin typeface="Verdana"/>
                <a:cs typeface="Verdana"/>
              </a:rPr>
              <a:t>levarono le </a:t>
            </a:r>
            <a:r>
              <a:rPr sz="900" spc="-5" dirty="0">
                <a:latin typeface="Verdana"/>
                <a:cs typeface="Verdana"/>
              </a:rPr>
              <a:t>tegole, scoperchiarono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tetto </a:t>
            </a:r>
            <a:r>
              <a:rPr sz="900" dirty="0">
                <a:latin typeface="Verdana"/>
                <a:cs typeface="Verdana"/>
              </a:rPr>
              <a:t>e poi, di </a:t>
            </a:r>
            <a:r>
              <a:rPr sz="900" spc="-5" dirty="0">
                <a:latin typeface="Verdana"/>
                <a:cs typeface="Verdana"/>
              </a:rPr>
              <a:t>lassù, </a:t>
            </a:r>
            <a:r>
              <a:rPr sz="900" dirty="0">
                <a:latin typeface="Verdana"/>
                <a:cs typeface="Verdana"/>
              </a:rPr>
              <a:t>fecero scendere la barella con sopra </a:t>
            </a:r>
            <a:r>
              <a:rPr sz="900" spc="-5" dirty="0">
                <a:latin typeface="Verdana"/>
                <a:cs typeface="Verdana"/>
              </a:rPr>
              <a:t>sdraiato </a:t>
            </a:r>
            <a:r>
              <a:rPr sz="900" dirty="0">
                <a:latin typeface="Verdana"/>
                <a:cs typeface="Verdana"/>
              </a:rPr>
              <a:t>il  paralitico, </a:t>
            </a:r>
            <a:r>
              <a:rPr sz="900" spc="-5" dirty="0">
                <a:latin typeface="Verdana"/>
                <a:cs typeface="Verdana"/>
              </a:rPr>
              <a:t>proprio </a:t>
            </a:r>
            <a:r>
              <a:rPr sz="900" dirty="0">
                <a:latin typeface="Verdana"/>
                <a:cs typeface="Verdana"/>
              </a:rPr>
              <a:t>nel </a:t>
            </a:r>
            <a:r>
              <a:rPr sz="900" spc="-5" dirty="0">
                <a:latin typeface="Verdana"/>
                <a:cs typeface="Verdana"/>
              </a:rPr>
              <a:t>punto </a:t>
            </a:r>
            <a:r>
              <a:rPr sz="900" dirty="0">
                <a:latin typeface="Verdana"/>
                <a:cs typeface="Verdana"/>
              </a:rPr>
              <a:t>dov’egli </a:t>
            </a:r>
            <a:r>
              <a:rPr sz="900" spc="-5" dirty="0">
                <a:latin typeface="Verdana"/>
                <a:cs typeface="Verdana"/>
              </a:rPr>
              <a:t>si </a:t>
            </a:r>
            <a:r>
              <a:rPr sz="900" dirty="0">
                <a:latin typeface="Verdana"/>
                <a:cs typeface="Verdana"/>
              </a:rPr>
              <a:t>trovava.</a:t>
            </a:r>
            <a:endParaRPr sz="900">
              <a:latin typeface="Verdana"/>
              <a:cs typeface="Verdana"/>
            </a:endParaRPr>
          </a:p>
          <a:p>
            <a:pPr marL="12700" marR="5080">
              <a:lnSpc>
                <a:spcPct val="101200"/>
              </a:lnSpc>
              <a:spcBef>
                <a:spcPts val="600"/>
              </a:spcBef>
            </a:pP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Gesù </a:t>
            </a:r>
            <a:r>
              <a:rPr sz="900" spc="-5" dirty="0">
                <a:latin typeface="Verdana"/>
                <a:cs typeface="Verdana"/>
              </a:rPr>
              <a:t>vide </a:t>
            </a:r>
            <a:r>
              <a:rPr sz="900" dirty="0">
                <a:latin typeface="Verdana"/>
                <a:cs typeface="Verdana"/>
              </a:rPr>
              <a:t>la fede di quelle </a:t>
            </a:r>
            <a:r>
              <a:rPr sz="900" spc="-5" dirty="0">
                <a:latin typeface="Verdana"/>
                <a:cs typeface="Verdana"/>
              </a:rPr>
              <a:t>persone, </a:t>
            </a:r>
            <a:r>
              <a:rPr sz="900" dirty="0">
                <a:latin typeface="Verdana"/>
                <a:cs typeface="Verdana"/>
              </a:rPr>
              <a:t>disse </a:t>
            </a:r>
            <a:r>
              <a:rPr sz="900" spc="-5" dirty="0">
                <a:latin typeface="Verdana"/>
                <a:cs typeface="Verdana"/>
              </a:rPr>
              <a:t>al </a:t>
            </a:r>
            <a:r>
              <a:rPr sz="900" dirty="0">
                <a:latin typeface="Verdana"/>
                <a:cs typeface="Verdana"/>
              </a:rPr>
              <a:t>paralitico: </a:t>
            </a:r>
            <a:r>
              <a:rPr sz="900" spc="-5" dirty="0">
                <a:latin typeface="Verdana"/>
                <a:cs typeface="Verdana"/>
              </a:rPr>
              <a:t>«Figlio, </a:t>
            </a:r>
            <a:r>
              <a:rPr sz="900" dirty="0">
                <a:latin typeface="Verdana"/>
                <a:cs typeface="Verdana"/>
              </a:rPr>
              <a:t>i </a:t>
            </a:r>
            <a:r>
              <a:rPr sz="900" spc="-5" dirty="0">
                <a:latin typeface="Verdana"/>
                <a:cs typeface="Verdana"/>
              </a:rPr>
              <a:t>tuoi peccati sono perdonati». </a:t>
            </a:r>
            <a:r>
              <a:rPr sz="900" dirty="0">
                <a:latin typeface="Verdana"/>
                <a:cs typeface="Verdana"/>
              </a:rPr>
              <a:t>I maestri  della Legge, là presenti, se </a:t>
            </a:r>
            <a:r>
              <a:rPr sz="900" spc="-10" dirty="0">
                <a:latin typeface="Verdana"/>
                <a:cs typeface="Verdana"/>
              </a:rPr>
              <a:t>ne </a:t>
            </a:r>
            <a:r>
              <a:rPr sz="900" spc="-5" dirty="0">
                <a:latin typeface="Verdana"/>
                <a:cs typeface="Verdana"/>
              </a:rPr>
              <a:t>stavano </a:t>
            </a:r>
            <a:r>
              <a:rPr sz="900" dirty="0">
                <a:latin typeface="Verdana"/>
                <a:cs typeface="Verdana"/>
              </a:rPr>
              <a:t>seduti e </a:t>
            </a:r>
            <a:r>
              <a:rPr sz="900" spc="-5" dirty="0">
                <a:latin typeface="Verdana"/>
                <a:cs typeface="Verdana"/>
              </a:rPr>
              <a:t>pensavano </a:t>
            </a:r>
            <a:r>
              <a:rPr sz="900" dirty="0">
                <a:latin typeface="Verdana"/>
                <a:cs typeface="Verdana"/>
              </a:rPr>
              <a:t>in cuor loro: «Perché costui osa parlare in questo  modo? Egli bestemmia ! </a:t>
            </a:r>
            <a:r>
              <a:rPr sz="900" spc="-5" dirty="0">
                <a:latin typeface="Verdana"/>
                <a:cs typeface="Verdana"/>
              </a:rPr>
              <a:t>Solamente </a:t>
            </a:r>
            <a:r>
              <a:rPr sz="900" dirty="0">
                <a:latin typeface="Verdana"/>
                <a:cs typeface="Verdana"/>
              </a:rPr>
              <a:t>Dio può </a:t>
            </a:r>
            <a:r>
              <a:rPr sz="900" spc="-5" dirty="0">
                <a:latin typeface="Verdana"/>
                <a:cs typeface="Verdana"/>
              </a:rPr>
              <a:t>perdonare </a:t>
            </a:r>
            <a:r>
              <a:rPr sz="900" dirty="0">
                <a:latin typeface="Verdana"/>
                <a:cs typeface="Verdana"/>
              </a:rPr>
              <a:t>i peccati!». Ma </a:t>
            </a:r>
            <a:r>
              <a:rPr sz="900" spc="-5" dirty="0">
                <a:latin typeface="Verdana"/>
                <a:cs typeface="Verdana"/>
              </a:rPr>
              <a:t>Gesù, </a:t>
            </a:r>
            <a:r>
              <a:rPr sz="900" dirty="0">
                <a:latin typeface="Verdana"/>
                <a:cs typeface="Verdana"/>
              </a:rPr>
              <a:t>avendo subito </a:t>
            </a:r>
            <a:r>
              <a:rPr sz="900" spc="-5" dirty="0">
                <a:latin typeface="Verdana"/>
                <a:cs typeface="Verdana"/>
              </a:rPr>
              <a:t>capito </a:t>
            </a:r>
            <a:r>
              <a:rPr sz="900" dirty="0">
                <a:latin typeface="Verdana"/>
                <a:cs typeface="Verdana"/>
              </a:rPr>
              <a:t>i </a:t>
            </a:r>
            <a:r>
              <a:rPr sz="900" spc="-5" dirty="0">
                <a:latin typeface="Verdana"/>
                <a:cs typeface="Verdana"/>
              </a:rPr>
              <a:t>loro pensieri,  </a:t>
            </a:r>
            <a:r>
              <a:rPr sz="900" dirty="0">
                <a:latin typeface="Verdana"/>
                <a:cs typeface="Verdana"/>
              </a:rPr>
              <a:t>disse loro: </a:t>
            </a:r>
            <a:r>
              <a:rPr sz="900" spc="-5" dirty="0">
                <a:latin typeface="Verdana"/>
                <a:cs typeface="Verdana"/>
              </a:rPr>
              <a:t>«Perché </a:t>
            </a:r>
            <a:r>
              <a:rPr sz="900" dirty="0">
                <a:latin typeface="Verdana"/>
                <a:cs typeface="Verdana"/>
              </a:rPr>
              <a:t>ragionate così </a:t>
            </a:r>
            <a:r>
              <a:rPr sz="900" spc="-5" dirty="0">
                <a:latin typeface="Verdana"/>
                <a:cs typeface="Verdana"/>
              </a:rPr>
              <a:t>dentro </a:t>
            </a:r>
            <a:r>
              <a:rPr sz="900" dirty="0">
                <a:latin typeface="Verdana"/>
                <a:cs typeface="Verdana"/>
              </a:rPr>
              <a:t>di voi? È più facile dire al </a:t>
            </a:r>
            <a:r>
              <a:rPr sz="900" spc="-5" dirty="0">
                <a:latin typeface="Verdana"/>
                <a:cs typeface="Verdana"/>
              </a:rPr>
              <a:t>paralitico: Ti </a:t>
            </a:r>
            <a:r>
              <a:rPr sz="900" dirty="0">
                <a:latin typeface="Verdana"/>
                <a:cs typeface="Verdana"/>
              </a:rPr>
              <a:t>sono perdonati i </a:t>
            </a:r>
            <a:r>
              <a:rPr sz="900" spc="-5" dirty="0">
                <a:latin typeface="Verdana"/>
                <a:cs typeface="Verdana"/>
              </a:rPr>
              <a:t>tuoi </a:t>
            </a:r>
            <a:r>
              <a:rPr sz="900" dirty="0">
                <a:latin typeface="Verdana"/>
                <a:cs typeface="Verdana"/>
              </a:rPr>
              <a:t>peccati,  oppure dire: Alzati, </a:t>
            </a:r>
            <a:r>
              <a:rPr sz="900" spc="-5" dirty="0">
                <a:latin typeface="Verdana"/>
                <a:cs typeface="Verdana"/>
              </a:rPr>
              <a:t>prendi </a:t>
            </a:r>
            <a:r>
              <a:rPr sz="900" dirty="0">
                <a:latin typeface="Verdana"/>
                <a:cs typeface="Verdana"/>
              </a:rPr>
              <a:t>la tua barella e </a:t>
            </a:r>
            <a:r>
              <a:rPr sz="900" spc="-5" dirty="0">
                <a:latin typeface="Verdana"/>
                <a:cs typeface="Verdana"/>
              </a:rPr>
              <a:t>cammina? Ebbene, </a:t>
            </a:r>
            <a:r>
              <a:rPr sz="900" dirty="0">
                <a:latin typeface="Verdana"/>
                <a:cs typeface="Verdana"/>
              </a:rPr>
              <a:t>io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spc="-5" dirty="0">
                <a:latin typeface="Verdana"/>
                <a:cs typeface="Verdana"/>
              </a:rPr>
              <a:t>farò vedere </a:t>
            </a:r>
            <a:r>
              <a:rPr sz="900" dirty="0">
                <a:latin typeface="Verdana"/>
                <a:cs typeface="Verdana"/>
              </a:rPr>
              <a:t>che il </a:t>
            </a:r>
            <a:r>
              <a:rPr sz="900" spc="-5" dirty="0">
                <a:latin typeface="Verdana"/>
                <a:cs typeface="Verdana"/>
              </a:rPr>
              <a:t>Figlio dell’uomo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dirty="0">
                <a:latin typeface="Verdana"/>
                <a:cs typeface="Verdana"/>
              </a:rPr>
              <a:t>sulla  terra il </a:t>
            </a:r>
            <a:r>
              <a:rPr sz="900" spc="-5" dirty="0">
                <a:latin typeface="Verdana"/>
                <a:cs typeface="Verdana"/>
              </a:rPr>
              <a:t>potere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perdonare </a:t>
            </a:r>
            <a:r>
              <a:rPr sz="900" dirty="0">
                <a:latin typeface="Verdana"/>
                <a:cs typeface="Verdana"/>
              </a:rPr>
              <a:t>i peccati». Poi si voltò </a:t>
            </a:r>
            <a:r>
              <a:rPr sz="900" spc="-5" dirty="0">
                <a:latin typeface="Verdana"/>
                <a:cs typeface="Verdana"/>
              </a:rPr>
              <a:t>verso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paralitico </a:t>
            </a:r>
            <a:r>
              <a:rPr sz="900" dirty="0">
                <a:latin typeface="Verdana"/>
                <a:cs typeface="Verdana"/>
              </a:rPr>
              <a:t>e gli </a:t>
            </a:r>
            <a:r>
              <a:rPr sz="900" spc="-5" dirty="0">
                <a:latin typeface="Verdana"/>
                <a:cs typeface="Verdana"/>
              </a:rPr>
              <a:t>disse: </a:t>
            </a:r>
            <a:r>
              <a:rPr sz="900" dirty="0">
                <a:latin typeface="Verdana"/>
                <a:cs typeface="Verdana"/>
              </a:rPr>
              <a:t>«Dico a te: alzati, prendi la tua  barella e </a:t>
            </a:r>
            <a:r>
              <a:rPr sz="900" spc="-5" dirty="0">
                <a:latin typeface="Verdana"/>
                <a:cs typeface="Verdana"/>
              </a:rPr>
              <a:t>va’ </a:t>
            </a:r>
            <a:r>
              <a:rPr sz="900" dirty="0">
                <a:latin typeface="Verdana"/>
                <a:cs typeface="Verdana"/>
              </a:rPr>
              <a:t>a casa </a:t>
            </a:r>
            <a:r>
              <a:rPr sz="900" spc="-5" dirty="0">
                <a:latin typeface="Verdana"/>
                <a:cs typeface="Verdana"/>
              </a:rPr>
              <a:t>tua!». </a:t>
            </a:r>
            <a:r>
              <a:rPr sz="900" dirty="0">
                <a:latin typeface="Verdana"/>
                <a:cs typeface="Verdana"/>
              </a:rPr>
              <a:t>Mentre tutti </a:t>
            </a:r>
            <a:r>
              <a:rPr sz="900" spc="-10" dirty="0">
                <a:latin typeface="Verdana"/>
                <a:cs typeface="Verdana"/>
              </a:rPr>
              <a:t>lo </a:t>
            </a:r>
            <a:r>
              <a:rPr sz="900" spc="-5" dirty="0">
                <a:latin typeface="Verdana"/>
                <a:cs typeface="Verdana"/>
              </a:rPr>
              <a:t>guardavano, </a:t>
            </a:r>
            <a:r>
              <a:rPr sz="900" dirty="0">
                <a:latin typeface="Verdana"/>
                <a:cs typeface="Verdana"/>
              </a:rPr>
              <a:t>l’uomo si alzò, prese la </a:t>
            </a:r>
            <a:r>
              <a:rPr sz="900" spc="-5" dirty="0">
                <a:latin typeface="Verdana"/>
                <a:cs typeface="Verdana"/>
              </a:rPr>
              <a:t>sua </a:t>
            </a:r>
            <a:r>
              <a:rPr sz="900" dirty="0">
                <a:latin typeface="Verdana"/>
                <a:cs typeface="Verdana"/>
              </a:rPr>
              <a:t>barella e se ne andò via  subito a casa sua ringraziando Dio. A quella vista, la folla fu presa da timore e da stupore, e rese gloria a Dio  che </a:t>
            </a:r>
            <a:r>
              <a:rPr sz="900" spc="-5" dirty="0">
                <a:latin typeface="Verdana"/>
                <a:cs typeface="Verdana"/>
              </a:rPr>
              <a:t>aveva </a:t>
            </a:r>
            <a:r>
              <a:rPr sz="900" dirty="0">
                <a:latin typeface="Verdana"/>
                <a:cs typeface="Verdana"/>
              </a:rPr>
              <a:t>dato un tale potere agli</a:t>
            </a:r>
            <a:r>
              <a:rPr sz="900" spc="-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uomini.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1395" y="966216"/>
            <a:ext cx="2753867" cy="1239012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9652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38990"/>
            <a:ext cx="6579870" cy="29273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350" algn="just">
              <a:lnSpc>
                <a:spcPct val="112500"/>
              </a:lnSpc>
              <a:spcBef>
                <a:spcPts val="100"/>
              </a:spcBef>
            </a:pPr>
            <a:r>
              <a:rPr sz="1200" i="1" dirty="0">
                <a:latin typeface="Palatino Linotype"/>
                <a:cs typeface="Palatino Linotype"/>
              </a:rPr>
              <a:t>Dal Vangelo di </a:t>
            </a:r>
            <a:r>
              <a:rPr sz="1200" i="1" spc="-5" dirty="0">
                <a:latin typeface="Palatino Linotype"/>
                <a:cs typeface="Palatino Linotype"/>
              </a:rPr>
              <a:t>Tommaso: </a:t>
            </a:r>
            <a:r>
              <a:rPr sz="1200" i="1" dirty="0">
                <a:latin typeface="Palatino Linotype"/>
                <a:cs typeface="Palatino Linotype"/>
              </a:rPr>
              <a:t>«Se vi </a:t>
            </a:r>
            <a:r>
              <a:rPr sz="1200" i="1" spc="-5" dirty="0">
                <a:latin typeface="Palatino Linotype"/>
                <a:cs typeface="Palatino Linotype"/>
              </a:rPr>
              <a:t>domandano quale </a:t>
            </a:r>
            <a:r>
              <a:rPr sz="1200" i="1" dirty="0">
                <a:latin typeface="Palatino Linotype"/>
                <a:cs typeface="Palatino Linotype"/>
              </a:rPr>
              <a:t>segno del </a:t>
            </a:r>
            <a:r>
              <a:rPr sz="1200" i="1" spc="-5" dirty="0">
                <a:latin typeface="Palatino Linotype"/>
                <a:cs typeface="Palatino Linotype"/>
              </a:rPr>
              <a:t>vostro Padre </a:t>
            </a:r>
            <a:r>
              <a:rPr sz="1200" i="1" dirty="0">
                <a:latin typeface="Palatino Linotype"/>
                <a:cs typeface="Palatino Linotype"/>
              </a:rPr>
              <a:t>è in voi?», </a:t>
            </a:r>
            <a:r>
              <a:rPr sz="1200" i="1" spc="-5" dirty="0">
                <a:latin typeface="Palatino Linotype"/>
                <a:cs typeface="Palatino Linotype"/>
              </a:rPr>
              <a:t>rispondete loro: </a:t>
            </a:r>
            <a:r>
              <a:rPr sz="1200" i="1" dirty="0">
                <a:latin typeface="Palatino Linotype"/>
                <a:cs typeface="Palatino Linotype"/>
              </a:rPr>
              <a:t>«È  una quiete e un </a:t>
            </a:r>
            <a:r>
              <a:rPr sz="1200" i="1" spc="-5" dirty="0">
                <a:latin typeface="Palatino Linotype"/>
                <a:cs typeface="Palatino Linotype"/>
              </a:rPr>
              <a:t>movimento». </a:t>
            </a:r>
            <a:r>
              <a:rPr sz="1200" i="1" dirty="0">
                <a:latin typeface="Palatino Linotype"/>
                <a:cs typeface="Palatino Linotype"/>
              </a:rPr>
              <a:t>Quiete come </a:t>
            </a:r>
            <a:r>
              <a:rPr sz="1200" i="1" spc="-5" dirty="0">
                <a:latin typeface="Palatino Linotype"/>
                <a:cs typeface="Palatino Linotype"/>
              </a:rPr>
              <a:t>pausa, </a:t>
            </a:r>
            <a:r>
              <a:rPr sz="1200" i="1" dirty="0">
                <a:latin typeface="Palatino Linotype"/>
                <a:cs typeface="Palatino Linotype"/>
              </a:rPr>
              <a:t>riflessione, </a:t>
            </a:r>
            <a:r>
              <a:rPr sz="1200" i="1" spc="-5" dirty="0">
                <a:latin typeface="Palatino Linotype"/>
                <a:cs typeface="Palatino Linotype"/>
              </a:rPr>
              <a:t>colloquio </a:t>
            </a:r>
            <a:r>
              <a:rPr sz="1200" i="1" dirty="0">
                <a:latin typeface="Palatino Linotype"/>
                <a:cs typeface="Palatino Linotype"/>
              </a:rPr>
              <a:t>col Padre, </a:t>
            </a:r>
            <a:r>
              <a:rPr sz="1200" i="1" spc="-5" dirty="0">
                <a:latin typeface="Palatino Linotype"/>
                <a:cs typeface="Palatino Linotype"/>
              </a:rPr>
              <a:t>fermare </a:t>
            </a:r>
            <a:r>
              <a:rPr sz="1200" i="1" dirty="0">
                <a:latin typeface="Palatino Linotype"/>
                <a:cs typeface="Palatino Linotype"/>
              </a:rPr>
              <a:t>il tempo; e  movimento come agire, fare, </a:t>
            </a:r>
            <a:r>
              <a:rPr sz="1200" i="1" spc="-5" dirty="0">
                <a:latin typeface="Palatino Linotype"/>
                <a:cs typeface="Palatino Linotype"/>
              </a:rPr>
              <a:t>amare, </a:t>
            </a:r>
            <a:r>
              <a:rPr sz="1200" i="1" dirty="0">
                <a:latin typeface="Palatino Linotype"/>
                <a:cs typeface="Palatino Linotype"/>
              </a:rPr>
              <a:t>testimoniare, far </a:t>
            </a:r>
            <a:r>
              <a:rPr sz="1200" i="1" spc="-5" dirty="0">
                <a:latin typeface="Palatino Linotype"/>
                <a:cs typeface="Palatino Linotype"/>
              </a:rPr>
              <a:t>ripartire </a:t>
            </a:r>
            <a:r>
              <a:rPr sz="1200" i="1" dirty="0">
                <a:latin typeface="Palatino Linotype"/>
                <a:cs typeface="Palatino Linotype"/>
              </a:rPr>
              <a:t>lo scorrere del</a:t>
            </a:r>
            <a:r>
              <a:rPr sz="1200" i="1" spc="5" dirty="0">
                <a:latin typeface="Palatino Linotype"/>
                <a:cs typeface="Palatino Linotype"/>
              </a:rPr>
              <a:t> </a:t>
            </a:r>
            <a:r>
              <a:rPr sz="1200" i="1" spc="-5" dirty="0">
                <a:latin typeface="Palatino Linotype"/>
                <a:cs typeface="Palatino Linotype"/>
              </a:rPr>
              <a:t>tempo.</a:t>
            </a:r>
            <a:endParaRPr sz="1200">
              <a:latin typeface="Palatino Linotype"/>
              <a:cs typeface="Palatino Linotype"/>
            </a:endParaRPr>
          </a:p>
          <a:p>
            <a:pPr marL="12700" marR="5715" algn="just">
              <a:lnSpc>
                <a:spcPct val="112500"/>
              </a:lnSpc>
              <a:spcBef>
                <a:spcPts val="600"/>
              </a:spcBef>
            </a:pPr>
            <a:r>
              <a:rPr sz="1200" i="1" dirty="0">
                <a:latin typeface="Palatino Linotype"/>
                <a:cs typeface="Palatino Linotype"/>
              </a:rPr>
              <a:t>La vita non è passiva immobilità </a:t>
            </a:r>
            <a:r>
              <a:rPr sz="1200" i="1" spc="-5" dirty="0">
                <a:latin typeface="Palatino Linotype"/>
                <a:cs typeface="Palatino Linotype"/>
              </a:rPr>
              <a:t>nell’attesa </a:t>
            </a:r>
            <a:r>
              <a:rPr sz="1200" i="1" dirty="0">
                <a:latin typeface="Palatino Linotype"/>
                <a:cs typeface="Palatino Linotype"/>
              </a:rPr>
              <a:t>di qualcosa o di qualcuno, ma è </a:t>
            </a:r>
            <a:r>
              <a:rPr sz="1200" i="1" spc="-5" dirty="0">
                <a:latin typeface="Palatino Linotype"/>
                <a:cs typeface="Palatino Linotype"/>
              </a:rPr>
              <a:t>contrasto </a:t>
            </a:r>
            <a:r>
              <a:rPr sz="1200" i="1" dirty="0">
                <a:latin typeface="Palatino Linotype"/>
                <a:cs typeface="Palatino Linotype"/>
              </a:rPr>
              <a:t>dinamico </a:t>
            </a:r>
            <a:r>
              <a:rPr sz="1200" i="1" spc="-5" dirty="0">
                <a:latin typeface="Palatino Linotype"/>
                <a:cs typeface="Palatino Linotype"/>
              </a:rPr>
              <a:t>tra </a:t>
            </a:r>
            <a:r>
              <a:rPr sz="1200" i="1" dirty="0">
                <a:latin typeface="Palatino Linotype"/>
                <a:cs typeface="Palatino Linotype"/>
              </a:rPr>
              <a:t>quiete e  movimento, tra luce e </a:t>
            </a:r>
            <a:r>
              <a:rPr sz="1200" i="1" spc="-5" dirty="0">
                <a:latin typeface="Palatino Linotype"/>
                <a:cs typeface="Palatino Linotype"/>
              </a:rPr>
              <a:t>buio, </a:t>
            </a:r>
            <a:r>
              <a:rPr sz="1200" i="1" dirty="0">
                <a:latin typeface="Palatino Linotype"/>
                <a:cs typeface="Palatino Linotype"/>
              </a:rPr>
              <a:t>tra gioia e dolore, tra il </a:t>
            </a:r>
            <a:r>
              <a:rPr sz="1200" i="1" spc="-5" dirty="0">
                <a:latin typeface="Palatino Linotype"/>
                <a:cs typeface="Palatino Linotype"/>
              </a:rPr>
              <a:t>bene </a:t>
            </a:r>
            <a:r>
              <a:rPr sz="1200" i="1" dirty="0">
                <a:latin typeface="Palatino Linotype"/>
                <a:cs typeface="Palatino Linotype"/>
              </a:rPr>
              <a:t>ed il</a:t>
            </a:r>
            <a:r>
              <a:rPr sz="1200" i="1" spc="-5" dirty="0">
                <a:latin typeface="Palatino Linotype"/>
                <a:cs typeface="Palatino Linotype"/>
              </a:rPr>
              <a:t> </a:t>
            </a:r>
            <a:r>
              <a:rPr sz="1200" i="1" dirty="0">
                <a:latin typeface="Palatino Linotype"/>
                <a:cs typeface="Palatino Linotype"/>
              </a:rPr>
              <a:t>male.</a:t>
            </a:r>
            <a:endParaRPr sz="1200">
              <a:latin typeface="Palatino Linotype"/>
              <a:cs typeface="Palatino Linotype"/>
            </a:endParaRPr>
          </a:p>
          <a:p>
            <a:pPr marL="12700" marR="5080" algn="just">
              <a:lnSpc>
                <a:spcPct val="112500"/>
              </a:lnSpc>
              <a:spcBef>
                <a:spcPts val="585"/>
              </a:spcBef>
            </a:pPr>
            <a:r>
              <a:rPr sz="1200" i="1" dirty="0">
                <a:latin typeface="Palatino Linotype"/>
                <a:cs typeface="Palatino Linotype"/>
              </a:rPr>
              <a:t>Ho sentito quindi la necessità di rimuovere la polvere dai testi dei Vangeli, di </a:t>
            </a:r>
            <a:r>
              <a:rPr sz="1200" i="1" spc="-5" dirty="0">
                <a:latin typeface="Palatino Linotype"/>
                <a:cs typeface="Palatino Linotype"/>
              </a:rPr>
              <a:t>spogliarli </a:t>
            </a:r>
            <a:r>
              <a:rPr sz="1200" i="1" dirty="0">
                <a:latin typeface="Palatino Linotype"/>
                <a:cs typeface="Palatino Linotype"/>
              </a:rPr>
              <a:t>di tutte le  </a:t>
            </a:r>
            <a:r>
              <a:rPr sz="1200" i="1" spc="-5" dirty="0">
                <a:latin typeface="Palatino Linotype"/>
                <a:cs typeface="Palatino Linotype"/>
              </a:rPr>
              <a:t>distrazioni </a:t>
            </a:r>
            <a:r>
              <a:rPr sz="1200" i="1" dirty="0">
                <a:latin typeface="Palatino Linotype"/>
                <a:cs typeface="Palatino Linotype"/>
              </a:rPr>
              <a:t>e di tutte le </a:t>
            </a:r>
            <a:r>
              <a:rPr sz="1200" i="1" spc="-5" dirty="0">
                <a:latin typeface="Palatino Linotype"/>
                <a:cs typeface="Palatino Linotype"/>
              </a:rPr>
              <a:t>sovrastrutture grafiche-interpretative-referenziali, </a:t>
            </a:r>
            <a:r>
              <a:rPr sz="1200" i="1" dirty="0">
                <a:latin typeface="Palatino Linotype"/>
                <a:cs typeface="Palatino Linotype"/>
              </a:rPr>
              <a:t>di </a:t>
            </a:r>
            <a:r>
              <a:rPr sz="1200" i="1" spc="-5" dirty="0">
                <a:latin typeface="Palatino Linotype"/>
                <a:cs typeface="Palatino Linotype"/>
              </a:rPr>
              <a:t>ripartire </a:t>
            </a:r>
            <a:r>
              <a:rPr sz="1200" i="1" dirty="0">
                <a:latin typeface="Palatino Linotype"/>
                <a:cs typeface="Palatino Linotype"/>
              </a:rPr>
              <a:t>dai testi </a:t>
            </a:r>
            <a:r>
              <a:rPr sz="1200" i="1" spc="-5" dirty="0">
                <a:latin typeface="Palatino Linotype"/>
                <a:cs typeface="Palatino Linotype"/>
              </a:rPr>
              <a:t>disgregati  </a:t>
            </a:r>
            <a:r>
              <a:rPr sz="1200" i="1" dirty="0">
                <a:latin typeface="Palatino Linotype"/>
                <a:cs typeface="Palatino Linotype"/>
              </a:rPr>
              <a:t>nei loro </a:t>
            </a:r>
            <a:r>
              <a:rPr sz="1200" i="1" spc="-5" dirty="0">
                <a:latin typeface="Palatino Linotype"/>
                <a:cs typeface="Palatino Linotype"/>
              </a:rPr>
              <a:t>mattoncini elementari, </a:t>
            </a:r>
            <a:r>
              <a:rPr sz="1200" i="1" dirty="0">
                <a:latin typeface="Palatino Linotype"/>
                <a:cs typeface="Palatino Linotype"/>
              </a:rPr>
              <a:t>di </a:t>
            </a:r>
            <a:r>
              <a:rPr sz="1200" i="1" spc="-5" dirty="0">
                <a:latin typeface="Palatino Linotype"/>
                <a:cs typeface="Palatino Linotype"/>
              </a:rPr>
              <a:t>rimettere insieme tutti </a:t>
            </a:r>
            <a:r>
              <a:rPr sz="1200" i="1" dirty="0">
                <a:latin typeface="Palatino Linotype"/>
                <a:cs typeface="Palatino Linotype"/>
              </a:rPr>
              <a:t>questi elementi </a:t>
            </a:r>
            <a:r>
              <a:rPr sz="1200" i="1" spc="-5" dirty="0">
                <a:latin typeface="Palatino Linotype"/>
                <a:cs typeface="Palatino Linotype"/>
              </a:rPr>
              <a:t>indipendentemente </a:t>
            </a:r>
            <a:r>
              <a:rPr sz="1200" i="1" dirty="0">
                <a:latin typeface="Palatino Linotype"/>
                <a:cs typeface="Palatino Linotype"/>
              </a:rPr>
              <a:t>dal </a:t>
            </a:r>
            <a:r>
              <a:rPr sz="1200" i="1" spc="-5" dirty="0">
                <a:latin typeface="Palatino Linotype"/>
                <a:cs typeface="Palatino Linotype"/>
              </a:rPr>
              <a:t>Vangelo </a:t>
            </a:r>
            <a:r>
              <a:rPr sz="1200" i="1" dirty="0">
                <a:latin typeface="Palatino Linotype"/>
                <a:cs typeface="Palatino Linotype"/>
              </a:rPr>
              <a:t>e  dall’Edizione di </a:t>
            </a:r>
            <a:r>
              <a:rPr sz="1200" i="1" spc="-5" dirty="0">
                <a:latin typeface="Palatino Linotype"/>
                <a:cs typeface="Palatino Linotype"/>
              </a:rPr>
              <a:t>provenienza, </a:t>
            </a:r>
            <a:r>
              <a:rPr sz="1200" i="1" dirty="0">
                <a:latin typeface="Palatino Linotype"/>
                <a:cs typeface="Palatino Linotype"/>
              </a:rPr>
              <a:t>di eliminare gli episodi </a:t>
            </a:r>
            <a:r>
              <a:rPr sz="1200" i="1" spc="-5" dirty="0">
                <a:latin typeface="Palatino Linotype"/>
                <a:cs typeface="Palatino Linotype"/>
              </a:rPr>
              <a:t>duplicati </a:t>
            </a:r>
            <a:r>
              <a:rPr sz="1200" i="1" dirty="0">
                <a:latin typeface="Palatino Linotype"/>
                <a:cs typeface="Palatino Linotype"/>
              </a:rPr>
              <a:t>e infine ricomporre un nuovo </a:t>
            </a:r>
            <a:r>
              <a:rPr sz="1200" i="1" spc="-5" dirty="0">
                <a:latin typeface="Palatino Linotype"/>
                <a:cs typeface="Palatino Linotype"/>
              </a:rPr>
              <a:t>quadro  </a:t>
            </a:r>
            <a:r>
              <a:rPr sz="1200" i="1" dirty="0">
                <a:latin typeface="Palatino Linotype"/>
                <a:cs typeface="Palatino Linotype"/>
              </a:rPr>
              <a:t>d’insieme cercando di </a:t>
            </a:r>
            <a:r>
              <a:rPr sz="1200" i="1" spc="-5" dirty="0">
                <a:latin typeface="Palatino Linotype"/>
                <a:cs typeface="Palatino Linotype"/>
              </a:rPr>
              <a:t>rispettare </a:t>
            </a:r>
            <a:r>
              <a:rPr sz="1200" i="1" dirty="0">
                <a:latin typeface="Palatino Linotype"/>
                <a:cs typeface="Palatino Linotype"/>
              </a:rPr>
              <a:t>la </a:t>
            </a:r>
            <a:r>
              <a:rPr sz="1200" i="1" spc="-5" dirty="0">
                <a:latin typeface="Palatino Linotype"/>
                <a:cs typeface="Palatino Linotype"/>
              </a:rPr>
              <a:t>cronologia </a:t>
            </a:r>
            <a:r>
              <a:rPr sz="1200" i="1" dirty="0">
                <a:latin typeface="Palatino Linotype"/>
                <a:cs typeface="Palatino Linotype"/>
              </a:rPr>
              <a:t>dei singoli episodi. Ho inoltre inserito un </a:t>
            </a:r>
            <a:r>
              <a:rPr sz="1200" i="1" spc="-5" dirty="0">
                <a:latin typeface="Palatino Linotype"/>
                <a:cs typeface="Palatino Linotype"/>
              </a:rPr>
              <a:t>episodio </a:t>
            </a:r>
            <a:r>
              <a:rPr sz="1200" i="1" dirty="0">
                <a:latin typeface="Palatino Linotype"/>
                <a:cs typeface="Palatino Linotype"/>
              </a:rPr>
              <a:t>del  </a:t>
            </a:r>
            <a:r>
              <a:rPr sz="1200" i="1" spc="-5" dirty="0">
                <a:latin typeface="Palatino Linotype"/>
                <a:cs typeface="Palatino Linotype"/>
              </a:rPr>
              <a:t>Protovangelo </a:t>
            </a:r>
            <a:r>
              <a:rPr sz="1200" i="1" dirty="0">
                <a:latin typeface="Palatino Linotype"/>
                <a:cs typeface="Palatino Linotype"/>
              </a:rPr>
              <a:t>di Giacomo e alcuni Detti di </a:t>
            </a:r>
            <a:r>
              <a:rPr sz="1200" i="1" spc="-5" dirty="0">
                <a:latin typeface="Palatino Linotype"/>
                <a:cs typeface="Palatino Linotype"/>
              </a:rPr>
              <a:t>Gesù dal </a:t>
            </a:r>
            <a:r>
              <a:rPr sz="1200" i="1" dirty="0">
                <a:latin typeface="Palatino Linotype"/>
                <a:cs typeface="Palatino Linotype"/>
              </a:rPr>
              <a:t>Vangelo di</a:t>
            </a:r>
            <a:r>
              <a:rPr sz="1200" i="1" spc="25" dirty="0">
                <a:latin typeface="Palatino Linotype"/>
                <a:cs typeface="Palatino Linotype"/>
              </a:rPr>
              <a:t> </a:t>
            </a:r>
            <a:r>
              <a:rPr sz="1200" i="1" spc="-5" dirty="0">
                <a:latin typeface="Palatino Linotype"/>
                <a:cs typeface="Palatino Linotype"/>
              </a:rPr>
              <a:t>Tommaso.</a:t>
            </a:r>
            <a:endParaRPr sz="1200">
              <a:latin typeface="Palatino Linotype"/>
              <a:cs typeface="Palatino Linotype"/>
            </a:endParaRPr>
          </a:p>
          <a:p>
            <a:pPr marL="12700" marR="6985" algn="just">
              <a:lnSpc>
                <a:spcPct val="112500"/>
              </a:lnSpc>
              <a:spcBef>
                <a:spcPts val="600"/>
              </a:spcBef>
            </a:pPr>
            <a:r>
              <a:rPr sz="1200" i="1" dirty="0">
                <a:latin typeface="Palatino Linotype"/>
                <a:cs typeface="Palatino Linotype"/>
              </a:rPr>
              <a:t>Il quadro che ne è uscito lo lascio giudicare a voi. Vi prego </a:t>
            </a:r>
            <a:r>
              <a:rPr sz="1200" i="1" spc="-5" dirty="0">
                <a:latin typeface="Palatino Linotype"/>
                <a:cs typeface="Palatino Linotype"/>
              </a:rPr>
              <a:t>soltanto </a:t>
            </a:r>
            <a:r>
              <a:rPr sz="1200" i="1" dirty="0">
                <a:latin typeface="Palatino Linotype"/>
                <a:cs typeface="Palatino Linotype"/>
              </a:rPr>
              <a:t>di leggerlo lasciando in quiete la mente  ma il cuore in</a:t>
            </a:r>
            <a:r>
              <a:rPr sz="1200" i="1" spc="-5" dirty="0">
                <a:latin typeface="Palatino Linotype"/>
                <a:cs typeface="Palatino Linotype"/>
              </a:rPr>
              <a:t> movimento.</a:t>
            </a:r>
            <a:endParaRPr sz="1200">
              <a:latin typeface="Palatino Linotype"/>
              <a:cs typeface="Palatino Linotype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4880864" y="4103609"/>
            <a:ext cx="222821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dirty="0">
                <a:latin typeface="Palatino Linotype"/>
                <a:cs typeface="Palatino Linotype"/>
              </a:rPr>
              <a:t>Ing. Emerito </a:t>
            </a:r>
            <a:r>
              <a:rPr sz="1200" i="1" spc="-5" dirty="0">
                <a:latin typeface="Palatino Linotype"/>
                <a:cs typeface="Palatino Linotype"/>
              </a:rPr>
              <a:t>Maurizio</a:t>
            </a:r>
            <a:r>
              <a:rPr sz="1200" i="1" spc="-65" dirty="0">
                <a:latin typeface="Palatino Linotype"/>
                <a:cs typeface="Palatino Linotype"/>
              </a:rPr>
              <a:t> </a:t>
            </a:r>
            <a:r>
              <a:rPr sz="1200" i="1" dirty="0">
                <a:latin typeface="Palatino Linotype"/>
                <a:cs typeface="Palatino Linotype"/>
              </a:rPr>
              <a:t>Ammannato</a:t>
            </a:r>
            <a:endParaRPr sz="1200">
              <a:latin typeface="Palatino Linotype"/>
              <a:cs typeface="Palatino Linotype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50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55321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Gesù lascia</a:t>
            </a:r>
            <a:r>
              <a:rPr sz="1400" b="1" spc="-4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Cafàrnao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07480" cy="351091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251075" marR="5715" algn="just">
              <a:lnSpc>
                <a:spcPct val="101299"/>
              </a:lnSpc>
              <a:spcBef>
                <a:spcPts val="85"/>
              </a:spcBef>
            </a:pPr>
            <a:r>
              <a:rPr sz="900" spc="-5" dirty="0">
                <a:latin typeface="Verdana"/>
                <a:cs typeface="Verdana"/>
              </a:rPr>
              <a:t>Il </a:t>
            </a:r>
            <a:r>
              <a:rPr sz="900" dirty="0">
                <a:latin typeface="Verdana"/>
                <a:cs typeface="Verdana"/>
              </a:rPr>
              <a:t>giorno </a:t>
            </a:r>
            <a:r>
              <a:rPr sz="900" spc="-5" dirty="0">
                <a:latin typeface="Verdana"/>
                <a:cs typeface="Verdana"/>
              </a:rPr>
              <a:t>dopo </a:t>
            </a:r>
            <a:r>
              <a:rPr sz="900" dirty="0">
                <a:latin typeface="Verdana"/>
                <a:cs typeface="Verdana"/>
              </a:rPr>
              <a:t>Gesù si alzò molto presto,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ancora era notte fonda,  e </a:t>
            </a:r>
            <a:r>
              <a:rPr sz="900" spc="-5" dirty="0">
                <a:latin typeface="Verdana"/>
                <a:cs typeface="Verdana"/>
              </a:rPr>
              <a:t>uscì fuori. </a:t>
            </a:r>
            <a:r>
              <a:rPr sz="900" dirty="0">
                <a:latin typeface="Verdana"/>
                <a:cs typeface="Verdana"/>
              </a:rPr>
              <a:t>Se ne andò in un luogo isolato, e là si mise a pregare.  Fattosi giorno, la folla </a:t>
            </a:r>
            <a:r>
              <a:rPr sz="900" spc="-5" dirty="0">
                <a:latin typeface="Verdana"/>
                <a:cs typeface="Verdana"/>
              </a:rPr>
              <a:t>andò </a:t>
            </a:r>
            <a:r>
              <a:rPr sz="900" dirty="0">
                <a:latin typeface="Verdana"/>
                <a:cs typeface="Verdana"/>
              </a:rPr>
              <a:t>in cerca di lui.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lo </a:t>
            </a:r>
            <a:r>
              <a:rPr sz="900" spc="-5" dirty="0">
                <a:latin typeface="Verdana"/>
                <a:cs typeface="Verdana"/>
              </a:rPr>
              <a:t>raggiunsero,  </a:t>
            </a:r>
            <a:r>
              <a:rPr sz="900" dirty="0">
                <a:latin typeface="Verdana"/>
                <a:cs typeface="Verdana"/>
              </a:rPr>
              <a:t>volevano trattenerlo </a:t>
            </a:r>
            <a:r>
              <a:rPr sz="900" spc="-5" dirty="0">
                <a:latin typeface="Verdana"/>
                <a:cs typeface="Verdana"/>
              </a:rPr>
              <a:t>perché non </a:t>
            </a:r>
            <a:r>
              <a:rPr sz="900" dirty="0">
                <a:latin typeface="Verdana"/>
                <a:cs typeface="Verdana"/>
              </a:rPr>
              <a:t>se </a:t>
            </a:r>
            <a:r>
              <a:rPr sz="900" spc="-10" dirty="0">
                <a:latin typeface="Verdana"/>
                <a:cs typeface="Verdana"/>
              </a:rPr>
              <a:t>ne </a:t>
            </a:r>
            <a:r>
              <a:rPr sz="900" spc="-5" dirty="0">
                <a:latin typeface="Verdana"/>
                <a:cs typeface="Verdana"/>
              </a:rPr>
              <a:t>andasse </a:t>
            </a:r>
            <a:r>
              <a:rPr sz="900" dirty="0">
                <a:latin typeface="Verdana"/>
                <a:cs typeface="Verdana"/>
              </a:rPr>
              <a:t>via da loro. Ma Gesù  disse </a:t>
            </a:r>
            <a:r>
              <a:rPr sz="900" spc="-5" dirty="0">
                <a:latin typeface="Verdana"/>
                <a:cs typeface="Verdana"/>
              </a:rPr>
              <a:t>loro: «Bisogna che </a:t>
            </a:r>
            <a:r>
              <a:rPr sz="900" dirty="0">
                <a:latin typeface="Verdana"/>
                <a:cs typeface="Verdana"/>
              </a:rPr>
              <a:t>io </a:t>
            </a:r>
            <a:r>
              <a:rPr sz="900" spc="-5" dirty="0">
                <a:latin typeface="Verdana"/>
                <a:cs typeface="Verdana"/>
              </a:rPr>
              <a:t>annunci </a:t>
            </a:r>
            <a:r>
              <a:rPr sz="900" dirty="0">
                <a:latin typeface="Verdana"/>
                <a:cs typeface="Verdana"/>
              </a:rPr>
              <a:t>il regno di </a:t>
            </a:r>
            <a:r>
              <a:rPr sz="900" spc="-5" dirty="0">
                <a:latin typeface="Verdana"/>
                <a:cs typeface="Verdana"/>
              </a:rPr>
              <a:t>Dio anche </a:t>
            </a:r>
            <a:r>
              <a:rPr sz="900" dirty="0">
                <a:latin typeface="Verdana"/>
                <a:cs typeface="Verdana"/>
              </a:rPr>
              <a:t>alle altre </a:t>
            </a:r>
            <a:r>
              <a:rPr sz="900" spc="-5" dirty="0">
                <a:latin typeface="Verdana"/>
                <a:cs typeface="Verdana"/>
              </a:rPr>
              <a:t>città;  </a:t>
            </a:r>
            <a:r>
              <a:rPr sz="900" dirty="0">
                <a:latin typeface="Verdana"/>
                <a:cs typeface="Verdana"/>
              </a:rPr>
              <a:t>per questo </a:t>
            </a:r>
            <a:r>
              <a:rPr sz="900" spc="-5" dirty="0">
                <a:latin typeface="Verdana"/>
                <a:cs typeface="Verdana"/>
              </a:rPr>
              <a:t>Dio </a:t>
            </a:r>
            <a:r>
              <a:rPr sz="900" dirty="0">
                <a:latin typeface="Verdana"/>
                <a:cs typeface="Verdana"/>
              </a:rPr>
              <a:t>mi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dirty="0">
                <a:latin typeface="Verdana"/>
                <a:cs typeface="Verdana"/>
              </a:rPr>
              <a:t>mandato». Infatti lasciò </a:t>
            </a:r>
            <a:r>
              <a:rPr sz="900" spc="-5" dirty="0">
                <a:latin typeface="Verdana"/>
                <a:cs typeface="Verdana"/>
              </a:rPr>
              <a:t>Cafàrnao </a:t>
            </a:r>
            <a:r>
              <a:rPr sz="900" dirty="0">
                <a:latin typeface="Verdana"/>
                <a:cs typeface="Verdana"/>
              </a:rPr>
              <a:t>per </a:t>
            </a:r>
            <a:r>
              <a:rPr sz="900" spc="-5" dirty="0">
                <a:latin typeface="Verdana"/>
                <a:cs typeface="Verdana"/>
              </a:rPr>
              <a:t>andare </a:t>
            </a:r>
            <a:r>
              <a:rPr sz="900" dirty="0">
                <a:latin typeface="Verdana"/>
                <a:cs typeface="Verdana"/>
              </a:rPr>
              <a:t>ad  </a:t>
            </a:r>
            <a:r>
              <a:rPr sz="900" spc="-5" dirty="0">
                <a:latin typeface="Verdana"/>
                <a:cs typeface="Verdana"/>
              </a:rPr>
              <a:t>annunciare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suo </a:t>
            </a:r>
            <a:r>
              <a:rPr sz="900" dirty="0">
                <a:latin typeface="Verdana"/>
                <a:cs typeface="Verdana"/>
              </a:rPr>
              <a:t>messaggio nelle </a:t>
            </a:r>
            <a:r>
              <a:rPr sz="900" spc="-5" dirty="0">
                <a:latin typeface="Verdana"/>
                <a:cs typeface="Verdana"/>
              </a:rPr>
              <a:t>Sinagoghe </a:t>
            </a:r>
            <a:r>
              <a:rPr sz="900" dirty="0">
                <a:latin typeface="Verdana"/>
                <a:cs typeface="Verdana"/>
              </a:rPr>
              <a:t>della Giudea e della Galilea.  E grandi folle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dirty="0">
                <a:latin typeface="Verdana"/>
                <a:cs typeface="Verdana"/>
              </a:rPr>
              <a:t>gente </a:t>
            </a:r>
            <a:r>
              <a:rPr sz="900" spc="-10" dirty="0">
                <a:latin typeface="Verdana"/>
                <a:cs typeface="Verdana"/>
              </a:rPr>
              <a:t>che </a:t>
            </a:r>
            <a:r>
              <a:rPr sz="900" spc="-5" dirty="0">
                <a:latin typeface="Verdana"/>
                <a:cs typeface="Verdana"/>
              </a:rPr>
              <a:t>avevano </a:t>
            </a:r>
            <a:r>
              <a:rPr sz="900" dirty="0">
                <a:latin typeface="Verdana"/>
                <a:cs typeface="Verdana"/>
              </a:rPr>
              <a:t>sentito </a:t>
            </a:r>
            <a:r>
              <a:rPr sz="900" spc="-5" dirty="0">
                <a:latin typeface="Verdana"/>
                <a:cs typeface="Verdana"/>
              </a:rPr>
              <a:t>raccontare </a:t>
            </a:r>
            <a:r>
              <a:rPr sz="900" dirty="0">
                <a:latin typeface="Verdana"/>
                <a:cs typeface="Verdana"/>
              </a:rPr>
              <a:t>quel che Gesù  </a:t>
            </a:r>
            <a:r>
              <a:rPr sz="900" spc="-5" dirty="0">
                <a:latin typeface="Verdana"/>
                <a:cs typeface="Verdana"/>
              </a:rPr>
              <a:t>faceva </a:t>
            </a:r>
            <a:r>
              <a:rPr sz="900" dirty="0">
                <a:latin typeface="Verdana"/>
                <a:cs typeface="Verdana"/>
              </a:rPr>
              <a:t>cominciarono a seguirlo: </a:t>
            </a:r>
            <a:r>
              <a:rPr sz="900" spc="-5" dirty="0">
                <a:latin typeface="Verdana"/>
                <a:cs typeface="Verdana"/>
              </a:rPr>
              <a:t>venivano </a:t>
            </a:r>
            <a:r>
              <a:rPr sz="900" dirty="0">
                <a:latin typeface="Verdana"/>
                <a:cs typeface="Verdana"/>
              </a:rPr>
              <a:t>dalla </a:t>
            </a:r>
            <a:r>
              <a:rPr sz="900" spc="-5" dirty="0">
                <a:latin typeface="Verdana"/>
                <a:cs typeface="Verdana"/>
              </a:rPr>
              <a:t>Galilea, </a:t>
            </a:r>
            <a:r>
              <a:rPr sz="900" dirty="0">
                <a:latin typeface="Verdana"/>
                <a:cs typeface="Verdana"/>
              </a:rPr>
              <a:t>dalla regione  delle </a:t>
            </a:r>
            <a:r>
              <a:rPr sz="900" spc="-5" dirty="0">
                <a:latin typeface="Verdana"/>
                <a:cs typeface="Verdana"/>
              </a:rPr>
              <a:t>Dieci </a:t>
            </a:r>
            <a:r>
              <a:rPr sz="900" dirty="0">
                <a:latin typeface="Verdana"/>
                <a:cs typeface="Verdana"/>
              </a:rPr>
              <a:t>Città, da Gerusalemme, dalla Giudea e </a:t>
            </a:r>
            <a:r>
              <a:rPr sz="900" spc="-5" dirty="0">
                <a:latin typeface="Verdana"/>
                <a:cs typeface="Verdana"/>
              </a:rPr>
              <a:t>dai </a:t>
            </a:r>
            <a:r>
              <a:rPr sz="900" dirty="0">
                <a:latin typeface="Verdana"/>
                <a:cs typeface="Verdana"/>
              </a:rPr>
              <a:t>territori al di là </a:t>
            </a:r>
            <a:r>
              <a:rPr sz="900" spc="-5" dirty="0">
                <a:latin typeface="Verdana"/>
                <a:cs typeface="Verdana"/>
              </a:rPr>
              <a:t>del  fiume </a:t>
            </a:r>
            <a:r>
              <a:rPr sz="900" dirty="0">
                <a:latin typeface="Verdana"/>
                <a:cs typeface="Verdana"/>
              </a:rPr>
              <a:t>Giordano.</a:t>
            </a:r>
            <a:endParaRPr sz="900">
              <a:latin typeface="Verdana"/>
              <a:cs typeface="Verdana"/>
            </a:endParaRPr>
          </a:p>
          <a:p>
            <a:pPr marL="2251075" marR="5715" algn="just">
              <a:lnSpc>
                <a:spcPct val="101400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Si parlava sempre più di </a:t>
            </a:r>
            <a:r>
              <a:rPr sz="900" spc="-5" dirty="0">
                <a:latin typeface="Verdana"/>
                <a:cs typeface="Verdana"/>
              </a:rPr>
              <a:t>lui, </a:t>
            </a:r>
            <a:r>
              <a:rPr sz="900" dirty="0">
                <a:latin typeface="Verdana"/>
                <a:cs typeface="Verdana"/>
              </a:rPr>
              <a:t>e folle </a:t>
            </a:r>
            <a:r>
              <a:rPr sz="900" spc="-5" dirty="0">
                <a:latin typeface="Verdana"/>
                <a:cs typeface="Verdana"/>
              </a:rPr>
              <a:t>numerose venivano </a:t>
            </a:r>
            <a:r>
              <a:rPr sz="900" dirty="0">
                <a:latin typeface="Verdana"/>
                <a:cs typeface="Verdana"/>
              </a:rPr>
              <a:t>per </a:t>
            </a:r>
            <a:r>
              <a:rPr sz="900" spc="-5" dirty="0">
                <a:latin typeface="Verdana"/>
                <a:cs typeface="Verdana"/>
              </a:rPr>
              <a:t>ascoltarlo </a:t>
            </a:r>
            <a:r>
              <a:rPr sz="900" dirty="0">
                <a:latin typeface="Verdana"/>
                <a:cs typeface="Verdana"/>
              </a:rPr>
              <a:t>e  </a:t>
            </a:r>
            <a:r>
              <a:rPr sz="900" spc="-5" dirty="0">
                <a:latin typeface="Verdana"/>
                <a:cs typeface="Verdana"/>
              </a:rPr>
              <a:t>farsi guarire </a:t>
            </a:r>
            <a:r>
              <a:rPr sz="900" dirty="0">
                <a:latin typeface="Verdana"/>
                <a:cs typeface="Verdana"/>
              </a:rPr>
              <a:t>dalle </a:t>
            </a:r>
            <a:r>
              <a:rPr sz="900" spc="-5" dirty="0">
                <a:latin typeface="Verdana"/>
                <a:cs typeface="Verdana"/>
              </a:rPr>
              <a:t>loro </a:t>
            </a:r>
            <a:r>
              <a:rPr sz="900" dirty="0">
                <a:latin typeface="Verdana"/>
                <a:cs typeface="Verdana"/>
              </a:rPr>
              <a:t>infermità. E </a:t>
            </a:r>
            <a:r>
              <a:rPr sz="900" spc="-5" dirty="0">
                <a:latin typeface="Verdana"/>
                <a:cs typeface="Verdana"/>
              </a:rPr>
              <a:t>dovunque </a:t>
            </a:r>
            <a:r>
              <a:rPr sz="900" dirty="0">
                <a:latin typeface="Verdana"/>
                <a:cs typeface="Verdana"/>
              </a:rPr>
              <a:t>giungeva, in villaggi o </a:t>
            </a:r>
            <a:r>
              <a:rPr sz="900" spc="-5" dirty="0">
                <a:latin typeface="Verdana"/>
                <a:cs typeface="Verdana"/>
              </a:rPr>
              <a:t>città  </a:t>
            </a:r>
            <a:r>
              <a:rPr sz="900" dirty="0">
                <a:latin typeface="Verdana"/>
                <a:cs typeface="Verdana"/>
              </a:rPr>
              <a:t>o </a:t>
            </a:r>
            <a:r>
              <a:rPr sz="900" spc="-5" dirty="0">
                <a:latin typeface="Verdana"/>
                <a:cs typeface="Verdana"/>
              </a:rPr>
              <a:t>campagne, </a:t>
            </a:r>
            <a:r>
              <a:rPr sz="900" dirty="0">
                <a:latin typeface="Verdana"/>
                <a:cs typeface="Verdana"/>
              </a:rPr>
              <a:t>la gente </a:t>
            </a:r>
            <a:r>
              <a:rPr sz="900" spc="-5" dirty="0">
                <a:latin typeface="Verdana"/>
                <a:cs typeface="Verdana"/>
              </a:rPr>
              <a:t>portava </a:t>
            </a:r>
            <a:r>
              <a:rPr sz="900" dirty="0">
                <a:latin typeface="Verdana"/>
                <a:cs typeface="Verdana"/>
              </a:rPr>
              <a:t>sempre i </a:t>
            </a:r>
            <a:r>
              <a:rPr sz="900" spc="-5" dirty="0">
                <a:latin typeface="Verdana"/>
                <a:cs typeface="Verdana"/>
              </a:rPr>
              <a:t>malati </a:t>
            </a:r>
            <a:r>
              <a:rPr sz="900" dirty="0">
                <a:latin typeface="Verdana"/>
                <a:cs typeface="Verdana"/>
              </a:rPr>
              <a:t>in </a:t>
            </a:r>
            <a:r>
              <a:rPr sz="900" spc="-5" dirty="0">
                <a:latin typeface="Verdana"/>
                <a:cs typeface="Verdana"/>
              </a:rPr>
              <a:t>piazza, </a:t>
            </a:r>
            <a:r>
              <a:rPr sz="900" dirty="0">
                <a:latin typeface="Verdana"/>
                <a:cs typeface="Verdana"/>
              </a:rPr>
              <a:t>li mettevano a  terra, </a:t>
            </a:r>
            <a:r>
              <a:rPr sz="900" spc="-5" dirty="0">
                <a:latin typeface="Verdana"/>
                <a:cs typeface="Verdana"/>
              </a:rPr>
              <a:t>vicino </a:t>
            </a:r>
            <a:r>
              <a:rPr sz="900" dirty="0">
                <a:latin typeface="Verdana"/>
                <a:cs typeface="Verdana"/>
              </a:rPr>
              <a:t>ai suoi </a:t>
            </a:r>
            <a:r>
              <a:rPr sz="900" spc="-5" dirty="0">
                <a:latin typeface="Verdana"/>
                <a:cs typeface="Verdana"/>
              </a:rPr>
              <a:t>piedi, </a:t>
            </a:r>
            <a:r>
              <a:rPr sz="900" dirty="0">
                <a:latin typeface="Verdana"/>
                <a:cs typeface="Verdana"/>
              </a:rPr>
              <a:t>ed egli li guariva. Infatti, sapendo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egli  </a:t>
            </a:r>
            <a:r>
              <a:rPr sz="900" spc="-5" dirty="0">
                <a:latin typeface="Verdana"/>
                <a:cs typeface="Verdana"/>
              </a:rPr>
              <a:t>aveva </a:t>
            </a:r>
            <a:r>
              <a:rPr sz="900" dirty="0">
                <a:latin typeface="Verdana"/>
                <a:cs typeface="Verdana"/>
              </a:rPr>
              <a:t>guarito molti </a:t>
            </a:r>
            <a:r>
              <a:rPr sz="900" spc="-5" dirty="0">
                <a:latin typeface="Verdana"/>
                <a:cs typeface="Verdana"/>
              </a:rPr>
              <a:t>malati, quanti avevano qualche </a:t>
            </a:r>
            <a:r>
              <a:rPr sz="900" dirty="0">
                <a:latin typeface="Verdana"/>
                <a:cs typeface="Verdana"/>
              </a:rPr>
              <a:t>male si</a:t>
            </a:r>
            <a:r>
              <a:rPr sz="900" spc="21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spingevano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</a:pPr>
            <a:r>
              <a:rPr sz="900" spc="-5" dirty="0">
                <a:latin typeface="Verdana"/>
                <a:cs typeface="Verdana"/>
              </a:rPr>
              <a:t>fino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lui </a:t>
            </a:r>
            <a:r>
              <a:rPr sz="900" dirty="0">
                <a:latin typeface="Verdana"/>
                <a:cs typeface="Verdana"/>
              </a:rPr>
              <a:t>per poterlo </a:t>
            </a:r>
            <a:r>
              <a:rPr sz="900" spc="-5" dirty="0">
                <a:latin typeface="Verdana"/>
                <a:cs typeface="Verdana"/>
              </a:rPr>
              <a:t>toccare, </a:t>
            </a:r>
            <a:r>
              <a:rPr sz="900" dirty="0">
                <a:latin typeface="Verdana"/>
                <a:cs typeface="Verdana"/>
              </a:rPr>
              <a:t>e lo </a:t>
            </a:r>
            <a:r>
              <a:rPr sz="900" spc="-5" dirty="0">
                <a:latin typeface="Verdana"/>
                <a:cs typeface="Verdana"/>
              </a:rPr>
              <a:t>supplicavano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permettere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toccare almeno l’orlo </a:t>
            </a:r>
            <a:r>
              <a:rPr sz="900" dirty="0">
                <a:latin typeface="Verdana"/>
                <a:cs typeface="Verdana"/>
              </a:rPr>
              <a:t>del suo mantello, perché  da lui usciva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forza </a:t>
            </a:r>
            <a:r>
              <a:rPr sz="900" spc="-5" dirty="0">
                <a:latin typeface="Verdana"/>
                <a:cs typeface="Verdana"/>
              </a:rPr>
              <a:t>che guariva </a:t>
            </a:r>
            <a:r>
              <a:rPr sz="900" dirty="0">
                <a:latin typeface="Verdana"/>
                <a:cs typeface="Verdana"/>
              </a:rPr>
              <a:t>ogni genere di</a:t>
            </a:r>
            <a:r>
              <a:rPr sz="900" spc="-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mali.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2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Tutti </a:t>
            </a:r>
            <a:r>
              <a:rPr sz="900" spc="-5" dirty="0">
                <a:latin typeface="Verdana"/>
                <a:cs typeface="Verdana"/>
              </a:rPr>
              <a:t>rimanevano stupiti </a:t>
            </a:r>
            <a:r>
              <a:rPr sz="900" spc="-10" dirty="0">
                <a:latin typeface="Verdana"/>
                <a:cs typeface="Verdana"/>
              </a:rPr>
              <a:t>nel </a:t>
            </a:r>
            <a:r>
              <a:rPr sz="900" spc="-5" dirty="0">
                <a:latin typeface="Verdana"/>
                <a:cs typeface="Verdana"/>
              </a:rPr>
              <a:t>vedere </a:t>
            </a:r>
            <a:r>
              <a:rPr sz="900" dirty="0">
                <a:latin typeface="Verdana"/>
                <a:cs typeface="Verdana"/>
              </a:rPr>
              <a:t>i muti che </a:t>
            </a:r>
            <a:r>
              <a:rPr sz="900" spc="-5" dirty="0">
                <a:latin typeface="Verdana"/>
                <a:cs typeface="Verdana"/>
              </a:rPr>
              <a:t>parlavano, </a:t>
            </a:r>
            <a:r>
              <a:rPr sz="900" dirty="0">
                <a:latin typeface="Verdana"/>
                <a:cs typeface="Verdana"/>
              </a:rPr>
              <a:t>gli storpi </a:t>
            </a:r>
            <a:r>
              <a:rPr sz="900" spc="-5" dirty="0">
                <a:latin typeface="Verdana"/>
                <a:cs typeface="Verdana"/>
              </a:rPr>
              <a:t>raddrizzati, </a:t>
            </a:r>
            <a:r>
              <a:rPr sz="900" dirty="0">
                <a:latin typeface="Verdana"/>
                <a:cs typeface="Verdana"/>
              </a:rPr>
              <a:t>gli </a:t>
            </a:r>
            <a:r>
              <a:rPr sz="900" spc="-5" dirty="0">
                <a:latin typeface="Verdana"/>
                <a:cs typeface="Verdana"/>
              </a:rPr>
              <a:t>zoppi che camminavano, </a:t>
            </a:r>
            <a:r>
              <a:rPr sz="900" dirty="0">
                <a:latin typeface="Verdana"/>
                <a:cs typeface="Verdana"/>
              </a:rPr>
              <a:t>i  ciechi che </a:t>
            </a:r>
            <a:r>
              <a:rPr sz="900" spc="-5" dirty="0">
                <a:latin typeface="Verdana"/>
                <a:cs typeface="Verdana"/>
              </a:rPr>
              <a:t>vedevano, </a:t>
            </a:r>
            <a:r>
              <a:rPr sz="900" dirty="0">
                <a:latin typeface="Verdana"/>
                <a:cs typeface="Verdana"/>
              </a:rPr>
              <a:t>i </a:t>
            </a:r>
            <a:r>
              <a:rPr sz="900" spc="-5" dirty="0">
                <a:latin typeface="Verdana"/>
                <a:cs typeface="Verdana"/>
              </a:rPr>
              <a:t>sordi che udivano,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allora, </a:t>
            </a:r>
            <a:r>
              <a:rPr sz="900" dirty="0">
                <a:latin typeface="Verdana"/>
                <a:cs typeface="Verdana"/>
              </a:rPr>
              <a:t>pieni di </a:t>
            </a:r>
            <a:r>
              <a:rPr sz="900" spc="-5" dirty="0">
                <a:latin typeface="Verdana"/>
                <a:cs typeface="Verdana"/>
              </a:rPr>
              <a:t>timore, dicevano: </a:t>
            </a:r>
            <a:r>
              <a:rPr sz="900" dirty="0">
                <a:latin typeface="Verdana"/>
                <a:cs typeface="Verdana"/>
              </a:rPr>
              <a:t>«Oggi abbiamo </a:t>
            </a:r>
            <a:r>
              <a:rPr sz="900" spc="-5" dirty="0">
                <a:latin typeface="Verdana"/>
                <a:cs typeface="Verdana"/>
              </a:rPr>
              <a:t>visto cose  prodigiose, </a:t>
            </a:r>
            <a:r>
              <a:rPr sz="900" dirty="0">
                <a:latin typeface="Verdana"/>
                <a:cs typeface="Verdana"/>
              </a:rPr>
              <a:t>non abbiamo </a:t>
            </a:r>
            <a:r>
              <a:rPr sz="900" spc="-5" dirty="0">
                <a:latin typeface="Verdana"/>
                <a:cs typeface="Verdana"/>
              </a:rPr>
              <a:t>visto mai nulla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simile! </a:t>
            </a:r>
            <a:r>
              <a:rPr sz="900" dirty="0">
                <a:latin typeface="Verdana"/>
                <a:cs typeface="Verdana"/>
              </a:rPr>
              <a:t>Tra noi è apparso un grande profeta!». </a:t>
            </a:r>
            <a:r>
              <a:rPr sz="900" spc="-5" dirty="0">
                <a:latin typeface="Verdana"/>
                <a:cs typeface="Verdana"/>
              </a:rPr>
              <a:t>Altri </a:t>
            </a:r>
            <a:r>
              <a:rPr sz="900" dirty="0">
                <a:latin typeface="Verdana"/>
                <a:cs typeface="Verdana"/>
              </a:rPr>
              <a:t>dicevano: </a:t>
            </a:r>
            <a:r>
              <a:rPr sz="900" spc="-5" dirty="0">
                <a:latin typeface="Verdana"/>
                <a:cs typeface="Verdana"/>
              </a:rPr>
              <a:t>«Dio </a:t>
            </a:r>
            <a:r>
              <a:rPr sz="900" dirty="0">
                <a:latin typeface="Verdana"/>
                <a:cs typeface="Verdana"/>
              </a:rPr>
              <a:t>è  </a:t>
            </a:r>
            <a:r>
              <a:rPr sz="900" spc="-5" dirty="0">
                <a:latin typeface="Verdana"/>
                <a:cs typeface="Verdana"/>
              </a:rPr>
              <a:t>venuto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salvare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suo popolo. Noi stessi abbiamo </a:t>
            </a:r>
            <a:r>
              <a:rPr sz="900" dirty="0">
                <a:latin typeface="Verdana"/>
                <a:cs typeface="Verdana"/>
              </a:rPr>
              <a:t>udito, e sappiamo che </a:t>
            </a:r>
            <a:r>
              <a:rPr sz="900" spc="-5" dirty="0">
                <a:latin typeface="Verdana"/>
                <a:cs typeface="Verdana"/>
              </a:rPr>
              <a:t>questi </a:t>
            </a:r>
            <a:r>
              <a:rPr sz="900" dirty="0">
                <a:latin typeface="Verdana"/>
                <a:cs typeface="Verdana"/>
              </a:rPr>
              <a:t>è </a:t>
            </a:r>
            <a:r>
              <a:rPr sz="900" spc="-5" dirty="0">
                <a:latin typeface="Verdana"/>
                <a:cs typeface="Verdana"/>
              </a:rPr>
              <a:t>veramente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profeta che </a:t>
            </a:r>
            <a:r>
              <a:rPr sz="900" dirty="0">
                <a:latin typeface="Verdana"/>
                <a:cs typeface="Verdana"/>
              </a:rPr>
              <a:t>deve  </a:t>
            </a:r>
            <a:r>
              <a:rPr sz="900" spc="-5" dirty="0">
                <a:latin typeface="Verdana"/>
                <a:cs typeface="Verdana"/>
              </a:rPr>
              <a:t>venire,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salvatore del mondo». </a:t>
            </a:r>
            <a:r>
              <a:rPr sz="900" dirty="0">
                <a:latin typeface="Verdana"/>
                <a:cs typeface="Verdana"/>
              </a:rPr>
              <a:t>Allora </a:t>
            </a:r>
            <a:r>
              <a:rPr sz="900" spc="-5" dirty="0">
                <a:latin typeface="Verdana"/>
                <a:cs typeface="Verdana"/>
              </a:rPr>
              <a:t>tutti levavano </a:t>
            </a:r>
            <a:r>
              <a:rPr sz="900" dirty="0">
                <a:latin typeface="Verdana"/>
                <a:cs typeface="Verdana"/>
              </a:rPr>
              <a:t>lode </a:t>
            </a:r>
            <a:r>
              <a:rPr sz="900" spc="-5" dirty="0">
                <a:latin typeface="Verdana"/>
                <a:cs typeface="Verdana"/>
              </a:rPr>
              <a:t>al </a:t>
            </a:r>
            <a:r>
              <a:rPr sz="900" dirty="0">
                <a:latin typeface="Verdana"/>
                <a:cs typeface="Verdana"/>
              </a:rPr>
              <a:t>Dio di </a:t>
            </a:r>
            <a:r>
              <a:rPr sz="900" spc="-5" dirty="0">
                <a:latin typeface="Verdana"/>
                <a:cs typeface="Verdana"/>
              </a:rPr>
              <a:t>Israele. </a:t>
            </a:r>
            <a:r>
              <a:rPr sz="900" dirty="0">
                <a:latin typeface="Verdana"/>
                <a:cs typeface="Verdana"/>
              </a:rPr>
              <a:t>Ma </a:t>
            </a:r>
            <a:r>
              <a:rPr sz="900" spc="-5" dirty="0">
                <a:latin typeface="Verdana"/>
                <a:cs typeface="Verdana"/>
              </a:rPr>
              <a:t>Gesù, </a:t>
            </a:r>
            <a:r>
              <a:rPr sz="900" dirty="0">
                <a:latin typeface="Verdana"/>
                <a:cs typeface="Verdana"/>
              </a:rPr>
              <a:t>sapendo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stavano per  </a:t>
            </a:r>
            <a:r>
              <a:rPr sz="900" spc="-5" dirty="0">
                <a:latin typeface="Verdana"/>
                <a:cs typeface="Verdana"/>
              </a:rPr>
              <a:t>venire </a:t>
            </a:r>
            <a:r>
              <a:rPr sz="900" dirty="0">
                <a:latin typeface="Verdana"/>
                <a:cs typeface="Verdana"/>
              </a:rPr>
              <a:t>a rapirlo per </a:t>
            </a:r>
            <a:r>
              <a:rPr sz="900" spc="-5" dirty="0">
                <a:latin typeface="Verdana"/>
                <a:cs typeface="Verdana"/>
              </a:rPr>
              <a:t>farlo diventare re </a:t>
            </a:r>
            <a:r>
              <a:rPr sz="900" dirty="0">
                <a:latin typeface="Verdana"/>
                <a:cs typeface="Verdana"/>
              </a:rPr>
              <a:t>, si ritirò sulla montagna, tutto solo, e là</a:t>
            </a:r>
            <a:r>
              <a:rPr sz="900" spc="-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pregava.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7233" y="1069820"/>
            <a:ext cx="2057762" cy="1980485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51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544309" cy="35280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Gesù respinto dalla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gente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di</a:t>
            </a:r>
            <a:r>
              <a:rPr sz="1400" b="1" spc="1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Nazareth</a:t>
            </a:r>
            <a:endParaRPr sz="1400">
              <a:latin typeface="Calibri"/>
              <a:cs typeface="Calibri"/>
            </a:endParaRPr>
          </a:p>
          <a:p>
            <a:pPr marL="2604770" marR="8255" algn="just">
              <a:lnSpc>
                <a:spcPct val="101099"/>
              </a:lnSpc>
              <a:spcBef>
                <a:spcPts val="690"/>
              </a:spcBef>
            </a:pPr>
            <a:r>
              <a:rPr sz="900" dirty="0">
                <a:latin typeface="Verdana"/>
                <a:cs typeface="Verdana"/>
              </a:rPr>
              <a:t>Gesù tornò nella </a:t>
            </a:r>
            <a:r>
              <a:rPr sz="900" spc="-5" dirty="0">
                <a:latin typeface="Verdana"/>
                <a:cs typeface="Verdana"/>
              </a:rPr>
              <a:t>sua </a:t>
            </a:r>
            <a:r>
              <a:rPr sz="900" dirty="0">
                <a:latin typeface="Verdana"/>
                <a:cs typeface="Verdana"/>
              </a:rPr>
              <a:t>città accompagnato </a:t>
            </a:r>
            <a:r>
              <a:rPr sz="900" spc="-5" dirty="0">
                <a:latin typeface="Verdana"/>
                <a:cs typeface="Verdana"/>
              </a:rPr>
              <a:t>dai </a:t>
            </a:r>
            <a:r>
              <a:rPr sz="900" dirty="0">
                <a:latin typeface="Verdana"/>
                <a:cs typeface="Verdana"/>
              </a:rPr>
              <a:t>discepoli, a </a:t>
            </a:r>
            <a:r>
              <a:rPr sz="900" spc="-5" dirty="0">
                <a:latin typeface="Verdana"/>
                <a:cs typeface="Verdana"/>
              </a:rPr>
              <a:t>Nazareth, 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villaggio nel </a:t>
            </a:r>
            <a:r>
              <a:rPr sz="900" dirty="0">
                <a:latin typeface="Verdana"/>
                <a:cs typeface="Verdana"/>
              </a:rPr>
              <a:t>quale era</a:t>
            </a:r>
            <a:r>
              <a:rPr sz="900" spc="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cresciuto.</a:t>
            </a:r>
            <a:endParaRPr sz="900">
              <a:latin typeface="Verdana"/>
              <a:cs typeface="Verdana"/>
            </a:endParaRPr>
          </a:p>
          <a:p>
            <a:pPr marL="2604770" marR="6350" algn="just">
              <a:lnSpc>
                <a:spcPct val="101099"/>
              </a:lnSpc>
              <a:spcBef>
                <a:spcPts val="610"/>
              </a:spcBef>
            </a:pPr>
            <a:r>
              <a:rPr sz="900" spc="-5" dirty="0">
                <a:latin typeface="Verdana"/>
                <a:cs typeface="Verdana"/>
              </a:rPr>
              <a:t>Era </a:t>
            </a:r>
            <a:r>
              <a:rPr sz="900" dirty="0">
                <a:latin typeface="Verdana"/>
                <a:cs typeface="Verdana"/>
              </a:rPr>
              <a:t>sabato, il giorno </a:t>
            </a:r>
            <a:r>
              <a:rPr sz="900" spc="-5" dirty="0">
                <a:latin typeface="Verdana"/>
                <a:cs typeface="Verdana"/>
              </a:rPr>
              <a:t>del </a:t>
            </a:r>
            <a:r>
              <a:rPr sz="900" dirty="0">
                <a:latin typeface="Verdana"/>
                <a:cs typeface="Verdana"/>
              </a:rPr>
              <a:t>riposo. Come al solito </a:t>
            </a:r>
            <a:r>
              <a:rPr sz="900" spc="-5" dirty="0">
                <a:latin typeface="Verdana"/>
                <a:cs typeface="Verdana"/>
              </a:rPr>
              <a:t>Gesù entrò </a:t>
            </a:r>
            <a:r>
              <a:rPr sz="900" dirty="0">
                <a:latin typeface="Verdana"/>
                <a:cs typeface="Verdana"/>
              </a:rPr>
              <a:t>nella  Sinagoga e si alzò per fare la lettura della </a:t>
            </a:r>
            <a:r>
              <a:rPr sz="900" spc="-5" dirty="0">
                <a:latin typeface="Verdana"/>
                <a:cs typeface="Verdana"/>
              </a:rPr>
              <a:t>Torà. </a:t>
            </a:r>
            <a:r>
              <a:rPr sz="900" dirty="0">
                <a:latin typeface="Verdana"/>
                <a:cs typeface="Verdana"/>
              </a:rPr>
              <a:t>Gli diedero il </a:t>
            </a:r>
            <a:r>
              <a:rPr sz="900" spc="-5" dirty="0">
                <a:latin typeface="Verdana"/>
                <a:cs typeface="Verdana"/>
              </a:rPr>
              <a:t>rotolo  </a:t>
            </a:r>
            <a:r>
              <a:rPr sz="900" dirty="0">
                <a:latin typeface="Verdana"/>
                <a:cs typeface="Verdana"/>
              </a:rPr>
              <a:t>del </a:t>
            </a:r>
            <a:r>
              <a:rPr sz="900" spc="-5" dirty="0">
                <a:latin typeface="Verdana"/>
                <a:cs typeface="Verdana"/>
              </a:rPr>
              <a:t>profeta </a:t>
            </a:r>
            <a:r>
              <a:rPr sz="900" dirty="0">
                <a:latin typeface="Verdana"/>
                <a:cs typeface="Verdana"/>
              </a:rPr>
              <a:t>Isaia </a:t>
            </a:r>
            <a:r>
              <a:rPr sz="900" spc="-5" dirty="0">
                <a:latin typeface="Verdana"/>
                <a:cs typeface="Verdana"/>
              </a:rPr>
              <a:t>ed </a:t>
            </a:r>
            <a:r>
              <a:rPr sz="900" dirty="0">
                <a:latin typeface="Verdana"/>
                <a:cs typeface="Verdana"/>
              </a:rPr>
              <a:t>egli, </a:t>
            </a:r>
            <a:r>
              <a:rPr sz="900" spc="-5" dirty="0">
                <a:latin typeface="Verdana"/>
                <a:cs typeface="Verdana"/>
              </a:rPr>
              <a:t>aprendolo, trovò </a:t>
            </a:r>
            <a:r>
              <a:rPr sz="900" dirty="0">
                <a:latin typeface="Verdana"/>
                <a:cs typeface="Verdana"/>
              </a:rPr>
              <a:t>questa</a:t>
            </a:r>
            <a:r>
              <a:rPr sz="900" spc="-1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profezia:</a:t>
            </a:r>
            <a:endParaRPr sz="900">
              <a:latin typeface="Verdana"/>
              <a:cs typeface="Verdana"/>
            </a:endParaRPr>
          </a:p>
          <a:p>
            <a:pPr marL="2604770">
              <a:lnSpc>
                <a:spcPct val="100000"/>
              </a:lnSpc>
              <a:spcBef>
                <a:spcPts val="615"/>
              </a:spcBef>
            </a:pPr>
            <a:r>
              <a:rPr sz="900" i="1" dirty="0">
                <a:latin typeface="Verdana"/>
                <a:cs typeface="Verdana"/>
              </a:rPr>
              <a:t>«Il Signore ha mandato il </a:t>
            </a:r>
            <a:r>
              <a:rPr sz="900" i="1" spc="-5" dirty="0">
                <a:latin typeface="Verdana"/>
                <a:cs typeface="Verdana"/>
              </a:rPr>
              <a:t>suo </a:t>
            </a:r>
            <a:r>
              <a:rPr sz="900" i="1" dirty="0">
                <a:latin typeface="Verdana"/>
                <a:cs typeface="Verdana"/>
              </a:rPr>
              <a:t>Spirito su di</a:t>
            </a:r>
            <a:r>
              <a:rPr sz="900" i="1" spc="-40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me.</a:t>
            </a:r>
            <a:endParaRPr sz="900">
              <a:latin typeface="Verdana"/>
              <a:cs typeface="Verdana"/>
            </a:endParaRPr>
          </a:p>
          <a:p>
            <a:pPr marL="2604770" marR="2174875">
              <a:lnSpc>
                <a:spcPct val="156700"/>
              </a:lnSpc>
            </a:pPr>
            <a:r>
              <a:rPr sz="900" i="1" dirty="0">
                <a:latin typeface="Verdana"/>
                <a:cs typeface="Verdana"/>
              </a:rPr>
              <a:t>Egli mi </a:t>
            </a:r>
            <a:r>
              <a:rPr sz="900" i="1" spc="-10" dirty="0">
                <a:latin typeface="Verdana"/>
                <a:cs typeface="Verdana"/>
              </a:rPr>
              <a:t>ha </a:t>
            </a:r>
            <a:r>
              <a:rPr sz="900" i="1" spc="-5" dirty="0">
                <a:latin typeface="Verdana"/>
                <a:cs typeface="Verdana"/>
              </a:rPr>
              <a:t>consacrato </a:t>
            </a:r>
            <a:r>
              <a:rPr sz="900" i="1" dirty="0">
                <a:latin typeface="Verdana"/>
                <a:cs typeface="Verdana"/>
              </a:rPr>
              <a:t>per  </a:t>
            </a:r>
            <a:r>
              <a:rPr sz="900" i="1" spc="-5" dirty="0">
                <a:latin typeface="Verdana"/>
                <a:cs typeface="Verdana"/>
              </a:rPr>
              <a:t>annunciare </a:t>
            </a:r>
            <a:r>
              <a:rPr sz="900" i="1" dirty="0">
                <a:latin typeface="Verdana"/>
                <a:cs typeface="Verdana"/>
              </a:rPr>
              <a:t>la buona novella</a:t>
            </a:r>
            <a:r>
              <a:rPr sz="900" i="1" spc="-70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ai</a:t>
            </a:r>
            <a:endParaRPr sz="900">
              <a:latin typeface="Verdana"/>
              <a:cs typeface="Verdana"/>
            </a:endParaRPr>
          </a:p>
          <a:p>
            <a:pPr marL="2604770" marR="1863725">
              <a:lnSpc>
                <a:spcPct val="156700"/>
              </a:lnSpc>
              <a:spcBef>
                <a:spcPts val="10"/>
              </a:spcBef>
            </a:pPr>
            <a:r>
              <a:rPr sz="900" i="1" dirty="0">
                <a:latin typeface="Verdana"/>
                <a:cs typeface="Verdana"/>
              </a:rPr>
              <a:t>poveri, per </a:t>
            </a:r>
            <a:r>
              <a:rPr sz="900" i="1" spc="-5" dirty="0">
                <a:latin typeface="Verdana"/>
                <a:cs typeface="Verdana"/>
              </a:rPr>
              <a:t>proclamare </a:t>
            </a:r>
            <a:r>
              <a:rPr sz="900" i="1" dirty="0">
                <a:latin typeface="Verdana"/>
                <a:cs typeface="Verdana"/>
              </a:rPr>
              <a:t>ai </a:t>
            </a:r>
            <a:r>
              <a:rPr sz="900" i="1" spc="-5" dirty="0">
                <a:latin typeface="Verdana"/>
                <a:cs typeface="Verdana"/>
              </a:rPr>
              <a:t>prigionieri  </a:t>
            </a:r>
            <a:r>
              <a:rPr sz="900" i="1" dirty="0">
                <a:latin typeface="Verdana"/>
                <a:cs typeface="Verdana"/>
              </a:rPr>
              <a:t>la liberazione e il </a:t>
            </a:r>
            <a:r>
              <a:rPr sz="900" i="1" spc="-5" dirty="0">
                <a:latin typeface="Verdana"/>
                <a:cs typeface="Verdana"/>
              </a:rPr>
              <a:t>dono della </a:t>
            </a:r>
            <a:r>
              <a:rPr sz="900" i="1" dirty="0">
                <a:latin typeface="Verdana"/>
                <a:cs typeface="Verdana"/>
              </a:rPr>
              <a:t>vista</a:t>
            </a:r>
            <a:r>
              <a:rPr sz="900" i="1" spc="-70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ai</a:t>
            </a:r>
            <a:endParaRPr sz="900">
              <a:latin typeface="Verdana"/>
              <a:cs typeface="Verdana"/>
            </a:endParaRPr>
          </a:p>
          <a:p>
            <a:pPr marL="12700" marR="4490720">
              <a:lnSpc>
                <a:spcPct val="156700"/>
              </a:lnSpc>
            </a:pPr>
            <a:r>
              <a:rPr sz="900" i="1" dirty="0">
                <a:latin typeface="Verdana"/>
                <a:cs typeface="Verdana"/>
              </a:rPr>
              <a:t>ciechi, per </a:t>
            </a:r>
            <a:r>
              <a:rPr sz="900" i="1" spc="-5" dirty="0">
                <a:latin typeface="Verdana"/>
                <a:cs typeface="Verdana"/>
              </a:rPr>
              <a:t>liberare </a:t>
            </a:r>
            <a:r>
              <a:rPr sz="900" i="1" dirty="0">
                <a:latin typeface="Verdana"/>
                <a:cs typeface="Verdana"/>
              </a:rPr>
              <a:t>gli oppressi,</a:t>
            </a:r>
            <a:r>
              <a:rPr sz="900" i="1" spc="-85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per  </a:t>
            </a:r>
            <a:r>
              <a:rPr sz="900" i="1" spc="-5" dirty="0">
                <a:latin typeface="Verdana"/>
                <a:cs typeface="Verdana"/>
              </a:rPr>
              <a:t>annunciare </a:t>
            </a:r>
            <a:r>
              <a:rPr sz="900" i="1" dirty="0">
                <a:latin typeface="Verdana"/>
                <a:cs typeface="Verdana"/>
              </a:rPr>
              <a:t>il tempo </a:t>
            </a:r>
            <a:r>
              <a:rPr sz="900" i="1" spc="-5" dirty="0">
                <a:latin typeface="Verdana"/>
                <a:cs typeface="Verdana"/>
              </a:rPr>
              <a:t>nel quale </a:t>
            </a:r>
            <a:r>
              <a:rPr sz="900" i="1" dirty="0">
                <a:latin typeface="Verdana"/>
                <a:cs typeface="Verdana"/>
              </a:rPr>
              <a:t>il  Signore sarà</a:t>
            </a:r>
            <a:r>
              <a:rPr sz="900" i="1" spc="-15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favorevole».</a:t>
            </a:r>
            <a:endParaRPr sz="90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1100">
              <a:latin typeface="Verdana"/>
              <a:cs typeface="Verdana"/>
            </a:endParaRPr>
          </a:p>
          <a:p>
            <a:pPr marL="48895" marR="5080" algn="just">
              <a:lnSpc>
                <a:spcPct val="101699"/>
              </a:lnSpc>
              <a:spcBef>
                <a:spcPts val="950"/>
              </a:spcBef>
            </a:pP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ebbe finito di leggere,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arrotolò il </a:t>
            </a:r>
            <a:r>
              <a:rPr sz="900" spc="-5" dirty="0">
                <a:latin typeface="Verdana"/>
                <a:cs typeface="Verdana"/>
              </a:rPr>
              <a:t>volume, </a:t>
            </a:r>
            <a:r>
              <a:rPr sz="900" dirty="0">
                <a:latin typeface="Verdana"/>
                <a:cs typeface="Verdana"/>
              </a:rPr>
              <a:t>lo consegnò all’inserviente e sedette. Gli </a:t>
            </a:r>
            <a:r>
              <a:rPr sz="900" spc="-5" dirty="0">
                <a:latin typeface="Verdana"/>
                <a:cs typeface="Verdana"/>
              </a:rPr>
              <a:t>occhi </a:t>
            </a:r>
            <a:r>
              <a:rPr sz="900" dirty="0">
                <a:latin typeface="Verdana"/>
                <a:cs typeface="Verdana"/>
              </a:rPr>
              <a:t>di tutti  nella Sinagoga </a:t>
            </a:r>
            <a:r>
              <a:rPr sz="900" spc="-5" dirty="0">
                <a:latin typeface="Verdana"/>
                <a:cs typeface="Verdana"/>
              </a:rPr>
              <a:t>stavano </a:t>
            </a:r>
            <a:r>
              <a:rPr sz="900" dirty="0">
                <a:latin typeface="Verdana"/>
                <a:cs typeface="Verdana"/>
              </a:rPr>
              <a:t>fissi sopra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dirty="0">
                <a:latin typeface="Verdana"/>
                <a:cs typeface="Verdana"/>
              </a:rPr>
              <a:t>lui, ed allora egli </a:t>
            </a:r>
            <a:r>
              <a:rPr sz="900" spc="-5" dirty="0">
                <a:latin typeface="Verdana"/>
                <a:cs typeface="Verdana"/>
              </a:rPr>
              <a:t>cominciò </a:t>
            </a:r>
            <a:r>
              <a:rPr sz="900" dirty="0">
                <a:latin typeface="Verdana"/>
                <a:cs typeface="Verdana"/>
              </a:rPr>
              <a:t>a dire: </a:t>
            </a:r>
            <a:r>
              <a:rPr sz="900" spc="-5" dirty="0">
                <a:latin typeface="Verdana"/>
                <a:cs typeface="Verdana"/>
              </a:rPr>
              <a:t>«Oggi per </a:t>
            </a:r>
            <a:r>
              <a:rPr sz="900" dirty="0">
                <a:latin typeface="Verdana"/>
                <a:cs typeface="Verdana"/>
              </a:rPr>
              <a:t>voi che mi </a:t>
            </a:r>
            <a:r>
              <a:rPr sz="900" spc="-5" dirty="0">
                <a:latin typeface="Verdana"/>
                <a:cs typeface="Verdana"/>
              </a:rPr>
              <a:t>ascoltate </a:t>
            </a: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realizza  </a:t>
            </a:r>
            <a:r>
              <a:rPr sz="900" dirty="0">
                <a:latin typeface="Verdana"/>
                <a:cs typeface="Verdana"/>
              </a:rPr>
              <a:t>questa</a:t>
            </a:r>
            <a:r>
              <a:rPr sz="900" spc="-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profezia».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4068" y="888492"/>
            <a:ext cx="2468880" cy="1760219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52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64895" y="555741"/>
            <a:ext cx="6547484" cy="247459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616835" marR="45085" algn="just">
              <a:lnSpc>
                <a:spcPct val="101299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I suoi compaesani, ascoltandolo, gli </a:t>
            </a:r>
            <a:r>
              <a:rPr sz="900" spc="-5" dirty="0">
                <a:latin typeface="Verdana"/>
                <a:cs typeface="Verdana"/>
              </a:rPr>
              <a:t>rendevano testimonianza </a:t>
            </a:r>
            <a:r>
              <a:rPr sz="900" dirty="0">
                <a:latin typeface="Verdana"/>
                <a:cs typeface="Verdana"/>
              </a:rPr>
              <a:t>ed  erano molto </a:t>
            </a:r>
            <a:r>
              <a:rPr sz="900" spc="-5" dirty="0">
                <a:latin typeface="Verdana"/>
                <a:cs typeface="Verdana"/>
              </a:rPr>
              <a:t>meravigliati </a:t>
            </a:r>
            <a:r>
              <a:rPr sz="900" dirty="0">
                <a:latin typeface="Verdana"/>
                <a:cs typeface="Verdana"/>
              </a:rPr>
              <a:t>delle </a:t>
            </a:r>
            <a:r>
              <a:rPr sz="900" spc="-5" dirty="0">
                <a:latin typeface="Verdana"/>
                <a:cs typeface="Verdana"/>
              </a:rPr>
              <a:t>parole </a:t>
            </a:r>
            <a:r>
              <a:rPr sz="900" dirty="0">
                <a:latin typeface="Verdana"/>
                <a:cs typeface="Verdana"/>
              </a:rPr>
              <a:t>di grazia che </a:t>
            </a:r>
            <a:r>
              <a:rPr sz="900" spc="-5" dirty="0">
                <a:latin typeface="Verdana"/>
                <a:cs typeface="Verdana"/>
              </a:rPr>
              <a:t>uscivano </a:t>
            </a:r>
            <a:r>
              <a:rPr sz="900" dirty="0">
                <a:latin typeface="Verdana"/>
                <a:cs typeface="Verdana"/>
              </a:rPr>
              <a:t>dalla  sua bocca, ma si </a:t>
            </a:r>
            <a:r>
              <a:rPr sz="900" spc="-5" dirty="0">
                <a:latin typeface="Verdana"/>
                <a:cs typeface="Verdana"/>
              </a:rPr>
              <a:t>chiedevano: «Dove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dirty="0">
                <a:latin typeface="Verdana"/>
                <a:cs typeface="Verdana"/>
              </a:rPr>
              <a:t>imparato tutte queste  cose? Chi gli ha dato tutta </a:t>
            </a:r>
            <a:r>
              <a:rPr sz="900" spc="-5" dirty="0">
                <a:latin typeface="Verdana"/>
                <a:cs typeface="Verdana"/>
              </a:rPr>
              <a:t>questa </a:t>
            </a:r>
            <a:r>
              <a:rPr sz="900" dirty="0">
                <a:latin typeface="Verdana"/>
                <a:cs typeface="Verdana"/>
              </a:rPr>
              <a:t>sapienza e il potere di </a:t>
            </a:r>
            <a:r>
              <a:rPr sz="900" spc="-5" dirty="0">
                <a:latin typeface="Verdana"/>
                <a:cs typeface="Verdana"/>
              </a:rPr>
              <a:t>fare  </a:t>
            </a:r>
            <a:r>
              <a:rPr sz="900" dirty="0">
                <a:latin typeface="Verdana"/>
                <a:cs typeface="Verdana"/>
              </a:rPr>
              <a:t>miracoli? Non è il </a:t>
            </a:r>
            <a:r>
              <a:rPr sz="900" spc="-5" dirty="0">
                <a:latin typeface="Verdana"/>
                <a:cs typeface="Verdana"/>
              </a:rPr>
              <a:t>figlio </a:t>
            </a:r>
            <a:r>
              <a:rPr sz="900" spc="-10" dirty="0">
                <a:latin typeface="Verdana"/>
                <a:cs typeface="Verdana"/>
              </a:rPr>
              <a:t>del </a:t>
            </a:r>
            <a:r>
              <a:rPr sz="900" spc="-5" dirty="0">
                <a:latin typeface="Verdana"/>
                <a:cs typeface="Verdana"/>
              </a:rPr>
              <a:t>falegname? </a:t>
            </a:r>
            <a:r>
              <a:rPr sz="900" dirty="0">
                <a:latin typeface="Verdana"/>
                <a:cs typeface="Verdana"/>
              </a:rPr>
              <a:t>Non è Maria sua madre? I  suoi fratelli </a:t>
            </a:r>
            <a:r>
              <a:rPr sz="900" spc="-5" dirty="0">
                <a:latin typeface="Verdana"/>
                <a:cs typeface="Verdana"/>
              </a:rPr>
              <a:t>non sono forse </a:t>
            </a:r>
            <a:r>
              <a:rPr sz="900" dirty="0">
                <a:latin typeface="Verdana"/>
                <a:cs typeface="Verdana"/>
              </a:rPr>
              <a:t>Giacomo, </a:t>
            </a:r>
            <a:r>
              <a:rPr sz="900" spc="-5" dirty="0">
                <a:latin typeface="Verdana"/>
                <a:cs typeface="Verdana"/>
              </a:rPr>
              <a:t>Giuseppe, Simone </a:t>
            </a:r>
            <a:r>
              <a:rPr sz="900" dirty="0">
                <a:latin typeface="Verdana"/>
                <a:cs typeface="Verdana"/>
              </a:rPr>
              <a:t>e Giuda ?  E le sue sorelle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vivono qui, in mezzo a</a:t>
            </a:r>
            <a:r>
              <a:rPr sz="900" spc="-7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noi?».</a:t>
            </a:r>
            <a:endParaRPr sz="900">
              <a:latin typeface="Verdana"/>
              <a:cs typeface="Verdana"/>
            </a:endParaRPr>
          </a:p>
          <a:p>
            <a:pPr marL="2616835" marR="45720" algn="just">
              <a:lnSpc>
                <a:spcPct val="101400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Per questo Gesù fu per loro </a:t>
            </a:r>
            <a:r>
              <a:rPr sz="900" spc="-5" dirty="0">
                <a:latin typeface="Verdana"/>
                <a:cs typeface="Verdana"/>
              </a:rPr>
              <a:t>occasione </a:t>
            </a:r>
            <a:r>
              <a:rPr sz="900" dirty="0">
                <a:latin typeface="Verdana"/>
                <a:cs typeface="Verdana"/>
              </a:rPr>
              <a:t>di caduta! </a:t>
            </a:r>
            <a:r>
              <a:rPr sz="900" spc="-5" dirty="0">
                <a:latin typeface="Verdana"/>
                <a:cs typeface="Verdana"/>
              </a:rPr>
              <a:t>Infatti </a:t>
            </a:r>
            <a:r>
              <a:rPr sz="900" dirty="0">
                <a:latin typeface="Verdana"/>
                <a:cs typeface="Verdana"/>
              </a:rPr>
              <a:t>all’udire  queste cose, tutti i </a:t>
            </a:r>
            <a:r>
              <a:rPr sz="900" spc="-5" dirty="0">
                <a:latin typeface="Verdana"/>
                <a:cs typeface="Verdana"/>
              </a:rPr>
              <a:t>presenti </a:t>
            </a:r>
            <a:r>
              <a:rPr sz="900" dirty="0">
                <a:latin typeface="Verdana"/>
                <a:cs typeface="Verdana"/>
              </a:rPr>
              <a:t>nella Sinagoga si </a:t>
            </a:r>
            <a:r>
              <a:rPr sz="900" spc="-5" dirty="0">
                <a:latin typeface="Verdana"/>
                <a:cs typeface="Verdana"/>
              </a:rPr>
              <a:t>adirarono </a:t>
            </a:r>
            <a:r>
              <a:rPr sz="900" dirty="0">
                <a:latin typeface="Verdana"/>
                <a:cs typeface="Verdana"/>
              </a:rPr>
              <a:t>e, pieni di  sdegno, alzatisi, lo </a:t>
            </a:r>
            <a:r>
              <a:rPr sz="900" spc="-5" dirty="0">
                <a:latin typeface="Verdana"/>
                <a:cs typeface="Verdana"/>
              </a:rPr>
              <a:t>cacciarono fuori </a:t>
            </a:r>
            <a:r>
              <a:rPr sz="900" dirty="0">
                <a:latin typeface="Verdana"/>
                <a:cs typeface="Verdana"/>
              </a:rPr>
              <a:t>dalla città. Lo </a:t>
            </a:r>
            <a:r>
              <a:rPr sz="900" spc="-5" dirty="0">
                <a:latin typeface="Verdana"/>
                <a:cs typeface="Verdana"/>
              </a:rPr>
              <a:t>trascinarono fino  </a:t>
            </a:r>
            <a:r>
              <a:rPr sz="900" dirty="0">
                <a:latin typeface="Verdana"/>
                <a:cs typeface="Verdana"/>
              </a:rPr>
              <a:t>in cima al monte sul quale la loro città era situata, per </a:t>
            </a:r>
            <a:r>
              <a:rPr sz="900" spc="-5" dirty="0">
                <a:latin typeface="Verdana"/>
                <a:cs typeface="Verdana"/>
              </a:rPr>
              <a:t>farlo  </a:t>
            </a:r>
            <a:r>
              <a:rPr sz="900" dirty="0">
                <a:latin typeface="Verdana"/>
                <a:cs typeface="Verdana"/>
              </a:rPr>
              <a:t>precipitare</a:t>
            </a:r>
            <a:r>
              <a:rPr sz="900" spc="-5" dirty="0">
                <a:latin typeface="Verdana"/>
                <a:cs typeface="Verdana"/>
              </a:rPr>
              <a:t> giù.</a:t>
            </a:r>
            <a:endParaRPr sz="900">
              <a:latin typeface="Verdana"/>
              <a:cs typeface="Verdana"/>
            </a:endParaRPr>
          </a:p>
          <a:p>
            <a:pPr marL="12700" marR="5080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Ma </a:t>
            </a:r>
            <a:r>
              <a:rPr sz="900" spc="-5" dirty="0">
                <a:latin typeface="Verdana"/>
                <a:cs typeface="Verdana"/>
              </a:rPr>
              <a:t>Gesù, passando </a:t>
            </a:r>
            <a:r>
              <a:rPr sz="900" dirty="0">
                <a:latin typeface="Verdana"/>
                <a:cs typeface="Verdana"/>
              </a:rPr>
              <a:t>in mezzo a loro, se ne </a:t>
            </a:r>
            <a:r>
              <a:rPr sz="900" spc="-5" dirty="0">
                <a:latin typeface="Verdana"/>
                <a:cs typeface="Verdana"/>
              </a:rPr>
              <a:t>andò </a:t>
            </a:r>
            <a:r>
              <a:rPr sz="900" dirty="0">
                <a:latin typeface="Verdana"/>
                <a:cs typeface="Verdana"/>
              </a:rPr>
              <a:t>esclamando: «Un profeta non è apprezzato dai </a:t>
            </a:r>
            <a:r>
              <a:rPr sz="900" spc="-5" dirty="0">
                <a:latin typeface="Verdana"/>
                <a:cs typeface="Verdana"/>
              </a:rPr>
              <a:t>suoi compaesani,  </a:t>
            </a:r>
            <a:r>
              <a:rPr sz="900" dirty="0">
                <a:latin typeface="Verdana"/>
                <a:cs typeface="Verdana"/>
              </a:rPr>
              <a:t>egli è </a:t>
            </a:r>
            <a:r>
              <a:rPr sz="900" spc="-5" dirty="0">
                <a:latin typeface="Verdana"/>
                <a:cs typeface="Verdana"/>
              </a:rPr>
              <a:t>disprezzato soprattutto nella sua </a:t>
            </a:r>
            <a:r>
              <a:rPr sz="900" dirty="0">
                <a:latin typeface="Verdana"/>
                <a:cs typeface="Verdana"/>
              </a:rPr>
              <a:t>patria, tra i suoi parenti e nella </a:t>
            </a:r>
            <a:r>
              <a:rPr sz="900" spc="-5" dirty="0">
                <a:latin typeface="Verdana"/>
                <a:cs typeface="Verdana"/>
              </a:rPr>
              <a:t>sua</a:t>
            </a:r>
            <a:r>
              <a:rPr sz="900" spc="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famiglia».</a:t>
            </a:r>
            <a:endParaRPr sz="900">
              <a:latin typeface="Verdana"/>
              <a:cs typeface="Verdana"/>
            </a:endParaRPr>
          </a:p>
          <a:p>
            <a:pPr marL="12700" marR="45085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Così in quell’ambiente, a </a:t>
            </a:r>
            <a:r>
              <a:rPr sz="900" spc="-5" dirty="0">
                <a:latin typeface="Verdana"/>
                <a:cs typeface="Verdana"/>
              </a:rPr>
              <a:t>causa </a:t>
            </a:r>
            <a:r>
              <a:rPr sz="900" dirty="0">
                <a:latin typeface="Verdana"/>
                <a:cs typeface="Verdana"/>
              </a:rPr>
              <a:t>della loro </a:t>
            </a:r>
            <a:r>
              <a:rPr sz="900" spc="-5" dirty="0">
                <a:latin typeface="Verdana"/>
                <a:cs typeface="Verdana"/>
              </a:rPr>
              <a:t>incredulità, non fece </a:t>
            </a:r>
            <a:r>
              <a:rPr sz="900" dirty="0">
                <a:latin typeface="Verdana"/>
                <a:cs typeface="Verdana"/>
              </a:rPr>
              <a:t>molti miracoli. E si meravigliò che quella gente  non </a:t>
            </a:r>
            <a:r>
              <a:rPr sz="900" spc="-5" dirty="0">
                <a:latin typeface="Verdana"/>
                <a:cs typeface="Verdana"/>
              </a:rPr>
              <a:t>avesse fede.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91312" y="583691"/>
            <a:ext cx="2468879" cy="1760220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53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96278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Il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discorso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della</a:t>
            </a:r>
            <a:r>
              <a:rPr sz="1400" b="1" spc="-5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montagna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66534" cy="360108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072639" marR="66675" algn="just">
              <a:lnSpc>
                <a:spcPct val="101099"/>
              </a:lnSpc>
              <a:spcBef>
                <a:spcPts val="85"/>
              </a:spcBef>
            </a:pPr>
            <a:r>
              <a:rPr sz="900" spc="-5" dirty="0">
                <a:latin typeface="Verdana"/>
                <a:cs typeface="Verdana"/>
              </a:rPr>
              <a:t>Avvenne </a:t>
            </a:r>
            <a:r>
              <a:rPr sz="900" dirty="0">
                <a:latin typeface="Verdana"/>
                <a:cs typeface="Verdana"/>
              </a:rPr>
              <a:t>poi in </a:t>
            </a:r>
            <a:r>
              <a:rPr sz="900" spc="-5" dirty="0">
                <a:latin typeface="Verdana"/>
                <a:cs typeface="Verdana"/>
              </a:rPr>
              <a:t>quei giorni </a:t>
            </a:r>
            <a:r>
              <a:rPr sz="900" dirty="0">
                <a:latin typeface="Verdana"/>
                <a:cs typeface="Verdana"/>
              </a:rPr>
              <a:t>che Gesù salì sulla </a:t>
            </a:r>
            <a:r>
              <a:rPr sz="900" spc="-5" dirty="0">
                <a:latin typeface="Verdana"/>
                <a:cs typeface="Verdana"/>
              </a:rPr>
              <a:t>montagna </a:t>
            </a:r>
            <a:r>
              <a:rPr sz="900" dirty="0">
                <a:latin typeface="Verdana"/>
                <a:cs typeface="Verdana"/>
              </a:rPr>
              <a:t>a pregare. Passò  tutta la </a:t>
            </a:r>
            <a:r>
              <a:rPr sz="900" spc="-5" dirty="0">
                <a:latin typeface="Verdana"/>
                <a:cs typeface="Verdana"/>
              </a:rPr>
              <a:t>notte </a:t>
            </a:r>
            <a:r>
              <a:rPr sz="900" dirty="0">
                <a:latin typeface="Verdana"/>
                <a:cs typeface="Verdana"/>
              </a:rPr>
              <a:t>pregando </a:t>
            </a:r>
            <a:r>
              <a:rPr sz="900" spc="-5" dirty="0">
                <a:latin typeface="Verdana"/>
                <a:cs typeface="Verdana"/>
              </a:rPr>
              <a:t>Dio.</a:t>
            </a:r>
            <a:endParaRPr sz="900">
              <a:latin typeface="Verdana"/>
              <a:cs typeface="Verdana"/>
            </a:endParaRPr>
          </a:p>
          <a:p>
            <a:pPr marL="2072639" marR="65405" algn="just">
              <a:lnSpc>
                <a:spcPct val="101099"/>
              </a:lnSpc>
              <a:spcBef>
                <a:spcPts val="615"/>
              </a:spcBef>
            </a:pP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fu giorno, chiamò a sé i suoi discepoli, quelli che egli volle, ed essi  </a:t>
            </a:r>
            <a:r>
              <a:rPr sz="900" spc="-5" dirty="0">
                <a:latin typeface="Verdana"/>
                <a:cs typeface="Verdana"/>
              </a:rPr>
              <a:t>andarono </a:t>
            </a:r>
            <a:r>
              <a:rPr sz="900" dirty="0">
                <a:latin typeface="Verdana"/>
                <a:cs typeface="Verdana"/>
              </a:rPr>
              <a:t>da lui. Ne scelse dodici e diede </a:t>
            </a:r>
            <a:r>
              <a:rPr sz="900" spc="-5" dirty="0">
                <a:latin typeface="Verdana"/>
                <a:cs typeface="Verdana"/>
              </a:rPr>
              <a:t>loro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nome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Apostoli. </a:t>
            </a:r>
            <a:r>
              <a:rPr sz="900" dirty="0">
                <a:latin typeface="Verdana"/>
                <a:cs typeface="Verdana"/>
              </a:rPr>
              <a:t>Li </a:t>
            </a:r>
            <a:r>
              <a:rPr sz="900" spc="-5" dirty="0">
                <a:latin typeface="Verdana"/>
                <a:cs typeface="Verdana"/>
              </a:rPr>
              <a:t>scelse  </a:t>
            </a:r>
            <a:r>
              <a:rPr sz="900" dirty="0">
                <a:latin typeface="Verdana"/>
                <a:cs typeface="Verdana"/>
              </a:rPr>
              <a:t>perché stessero </a:t>
            </a:r>
            <a:r>
              <a:rPr sz="900" spc="-5" dirty="0">
                <a:latin typeface="Verdana"/>
                <a:cs typeface="Verdana"/>
              </a:rPr>
              <a:t>con </a:t>
            </a:r>
            <a:r>
              <a:rPr sz="900" dirty="0">
                <a:latin typeface="Verdana"/>
                <a:cs typeface="Verdana"/>
              </a:rPr>
              <a:t>lui, per mandarli a </a:t>
            </a:r>
            <a:r>
              <a:rPr sz="900" spc="-5" dirty="0">
                <a:latin typeface="Verdana"/>
                <a:cs typeface="Verdana"/>
              </a:rPr>
              <a:t>predicare, </a:t>
            </a:r>
            <a:r>
              <a:rPr sz="900" dirty="0">
                <a:latin typeface="Verdana"/>
                <a:cs typeface="Verdana"/>
              </a:rPr>
              <a:t>e perché avessero il  potere di </a:t>
            </a:r>
            <a:r>
              <a:rPr sz="900" spc="-5" dirty="0">
                <a:latin typeface="Verdana"/>
                <a:cs typeface="Verdana"/>
              </a:rPr>
              <a:t>scacciare </a:t>
            </a:r>
            <a:r>
              <a:rPr sz="900" dirty="0">
                <a:latin typeface="Verdana"/>
                <a:cs typeface="Verdana"/>
              </a:rPr>
              <a:t>i</a:t>
            </a:r>
            <a:r>
              <a:rPr sz="900" spc="-5" dirty="0">
                <a:latin typeface="Verdana"/>
                <a:cs typeface="Verdana"/>
              </a:rPr>
              <a:t> demoni.</a:t>
            </a:r>
            <a:endParaRPr sz="900">
              <a:latin typeface="Verdana"/>
              <a:cs typeface="Verdana"/>
            </a:endParaRPr>
          </a:p>
          <a:p>
            <a:pPr marL="2072639" marR="65405" algn="just">
              <a:lnSpc>
                <a:spcPct val="1012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I nomi dei dodici apostoli </a:t>
            </a:r>
            <a:r>
              <a:rPr sz="900" spc="-5" dirty="0">
                <a:latin typeface="Verdana"/>
                <a:cs typeface="Verdana"/>
              </a:rPr>
              <a:t>sono </a:t>
            </a:r>
            <a:r>
              <a:rPr sz="900" dirty="0">
                <a:latin typeface="Verdana"/>
                <a:cs typeface="Verdana"/>
              </a:rPr>
              <a:t>questi: </a:t>
            </a:r>
            <a:r>
              <a:rPr sz="900" spc="-5" dirty="0">
                <a:latin typeface="Verdana"/>
                <a:cs typeface="Verdana"/>
              </a:rPr>
              <a:t>innanzi </a:t>
            </a:r>
            <a:r>
              <a:rPr sz="900" dirty="0">
                <a:latin typeface="Verdana"/>
                <a:cs typeface="Verdana"/>
              </a:rPr>
              <a:t>tutto Simone, detto Pietro, e  suo fratello </a:t>
            </a:r>
            <a:r>
              <a:rPr sz="900" spc="-5" dirty="0">
                <a:latin typeface="Verdana"/>
                <a:cs typeface="Verdana"/>
              </a:rPr>
              <a:t>Andrea; </a:t>
            </a:r>
            <a:r>
              <a:rPr sz="900" dirty="0">
                <a:latin typeface="Verdana"/>
                <a:cs typeface="Verdana"/>
              </a:rPr>
              <a:t>Giacomo e </a:t>
            </a:r>
            <a:r>
              <a:rPr sz="900" spc="-5" dirty="0">
                <a:latin typeface="Verdana"/>
                <a:cs typeface="Verdana"/>
              </a:rPr>
              <a:t>Giovanni </a:t>
            </a:r>
            <a:r>
              <a:rPr sz="900" dirty="0">
                <a:latin typeface="Verdana"/>
                <a:cs typeface="Verdana"/>
              </a:rPr>
              <a:t>figli di Zebedeo; </a:t>
            </a:r>
            <a:r>
              <a:rPr sz="900" spc="-5" dirty="0">
                <a:latin typeface="Verdana"/>
                <a:cs typeface="Verdana"/>
              </a:rPr>
              <a:t>Filippo </a:t>
            </a:r>
            <a:r>
              <a:rPr sz="900" dirty="0">
                <a:latin typeface="Verdana"/>
                <a:cs typeface="Verdana"/>
              </a:rPr>
              <a:t>e  Bartolomeo; </a:t>
            </a:r>
            <a:r>
              <a:rPr sz="900" spc="-5" dirty="0">
                <a:latin typeface="Verdana"/>
                <a:cs typeface="Verdana"/>
              </a:rPr>
              <a:t>Tommaso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Matteo, </a:t>
            </a:r>
            <a:r>
              <a:rPr sz="900" dirty="0">
                <a:latin typeface="Verdana"/>
                <a:cs typeface="Verdana"/>
              </a:rPr>
              <a:t>l’agente delle tasse; Giacomo figlio di </a:t>
            </a:r>
            <a:r>
              <a:rPr sz="900" spc="-5" dirty="0">
                <a:latin typeface="Verdana"/>
                <a:cs typeface="Verdana"/>
              </a:rPr>
              <a:t>Alfeo  </a:t>
            </a:r>
            <a:r>
              <a:rPr sz="900" dirty="0">
                <a:latin typeface="Verdana"/>
                <a:cs typeface="Verdana"/>
              </a:rPr>
              <a:t>e Taddeo; Simone il cananeo,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era del partito degli </a:t>
            </a:r>
            <a:r>
              <a:rPr sz="900" spc="-5" dirty="0">
                <a:latin typeface="Verdana"/>
                <a:cs typeface="Verdana"/>
              </a:rPr>
              <a:t>Zeloti, </a:t>
            </a:r>
            <a:r>
              <a:rPr sz="900" dirty="0">
                <a:latin typeface="Verdana"/>
                <a:cs typeface="Verdana"/>
              </a:rPr>
              <a:t>e Giuda  l’Iscariota,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poi fu il </a:t>
            </a:r>
            <a:r>
              <a:rPr sz="900" spc="-5" dirty="0">
                <a:latin typeface="Verdana"/>
                <a:cs typeface="Verdana"/>
              </a:rPr>
              <a:t>traditore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Gesù. Gesù, </a:t>
            </a:r>
            <a:r>
              <a:rPr sz="900" dirty="0">
                <a:latin typeface="Verdana"/>
                <a:cs typeface="Verdana"/>
              </a:rPr>
              <a:t>disceso dal monte, si </a:t>
            </a:r>
            <a:r>
              <a:rPr sz="900" spc="-5" dirty="0">
                <a:latin typeface="Verdana"/>
                <a:cs typeface="Verdana"/>
              </a:rPr>
              <a:t>fermò  </a:t>
            </a:r>
            <a:r>
              <a:rPr sz="900" dirty="0">
                <a:latin typeface="Verdana"/>
                <a:cs typeface="Verdana"/>
              </a:rPr>
              <a:t>in un luogo</a:t>
            </a:r>
            <a:r>
              <a:rPr sz="900" spc="-2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pianeggiante.</a:t>
            </a:r>
            <a:endParaRPr sz="900">
              <a:latin typeface="Verdana"/>
              <a:cs typeface="Verdana"/>
            </a:endParaRPr>
          </a:p>
          <a:p>
            <a:pPr marL="2072639" marR="65405" algn="just">
              <a:lnSpc>
                <a:spcPct val="101099"/>
              </a:lnSpc>
              <a:spcBef>
                <a:spcPts val="600"/>
              </a:spcBef>
            </a:pPr>
            <a:r>
              <a:rPr sz="900" spc="-5" dirty="0">
                <a:latin typeface="Verdana"/>
                <a:cs typeface="Verdana"/>
              </a:rPr>
              <a:t>C’era </a:t>
            </a:r>
            <a:r>
              <a:rPr sz="900" dirty="0">
                <a:latin typeface="Verdana"/>
                <a:cs typeface="Verdana"/>
              </a:rPr>
              <a:t>gran folla di </a:t>
            </a:r>
            <a:r>
              <a:rPr sz="900" spc="-5" dirty="0">
                <a:latin typeface="Verdana"/>
                <a:cs typeface="Verdana"/>
              </a:rPr>
              <a:t>suoi discepoli, </a:t>
            </a:r>
            <a:r>
              <a:rPr sz="900" dirty="0">
                <a:latin typeface="Verdana"/>
                <a:cs typeface="Verdana"/>
              </a:rPr>
              <a:t>e per di più c’era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gran folla di </a:t>
            </a:r>
            <a:r>
              <a:rPr sz="900" spc="-5" dirty="0">
                <a:latin typeface="Verdana"/>
                <a:cs typeface="Verdana"/>
              </a:rPr>
              <a:t>gente  venuta </a:t>
            </a:r>
            <a:r>
              <a:rPr sz="900" dirty="0">
                <a:latin typeface="Verdana"/>
                <a:cs typeface="Verdana"/>
              </a:rPr>
              <a:t>da tutta la Giudea, da Gerusalemme e dalla </a:t>
            </a:r>
            <a:r>
              <a:rPr sz="900" spc="-10" dirty="0">
                <a:latin typeface="Verdana"/>
                <a:cs typeface="Verdana"/>
              </a:rPr>
              <a:t>zona </a:t>
            </a:r>
            <a:r>
              <a:rPr sz="900" dirty="0">
                <a:latin typeface="Verdana"/>
                <a:cs typeface="Verdana"/>
              </a:rPr>
              <a:t>costiera di </a:t>
            </a:r>
            <a:r>
              <a:rPr sz="900" spc="-10" dirty="0">
                <a:latin typeface="Verdana"/>
                <a:cs typeface="Verdana"/>
              </a:rPr>
              <a:t>Tiro </a:t>
            </a:r>
            <a:r>
              <a:rPr sz="900" dirty="0">
                <a:latin typeface="Verdana"/>
                <a:cs typeface="Verdana"/>
              </a:rPr>
              <a:t>e di  Sidone: </a:t>
            </a:r>
            <a:r>
              <a:rPr sz="900" spc="-5" dirty="0">
                <a:latin typeface="Verdana"/>
                <a:cs typeface="Verdana"/>
              </a:rPr>
              <a:t>erano venuti </a:t>
            </a:r>
            <a:r>
              <a:rPr sz="900" dirty="0">
                <a:latin typeface="Verdana"/>
                <a:cs typeface="Verdana"/>
              </a:rPr>
              <a:t>per ascoltarlo e per </a:t>
            </a:r>
            <a:r>
              <a:rPr sz="900" spc="-5" dirty="0">
                <a:latin typeface="Verdana"/>
                <a:cs typeface="Verdana"/>
              </a:rPr>
              <a:t>farsi guarire </a:t>
            </a:r>
            <a:r>
              <a:rPr sz="900" dirty="0">
                <a:latin typeface="Verdana"/>
                <a:cs typeface="Verdana"/>
              </a:rPr>
              <a:t>dalle </a:t>
            </a:r>
            <a:r>
              <a:rPr sz="900" spc="-5" dirty="0">
                <a:latin typeface="Verdana"/>
                <a:cs typeface="Verdana"/>
              </a:rPr>
              <a:t>loro</a:t>
            </a:r>
            <a:r>
              <a:rPr sz="900" spc="4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malattie.</a:t>
            </a:r>
            <a:endParaRPr sz="900">
              <a:latin typeface="Verdana"/>
              <a:cs typeface="Verdana"/>
            </a:endParaRPr>
          </a:p>
          <a:p>
            <a:pPr marL="2072639" marR="5080" algn="just">
              <a:lnSpc>
                <a:spcPct val="101099"/>
              </a:lnSpc>
              <a:spcBef>
                <a:spcPts val="615"/>
              </a:spcBef>
            </a:pPr>
            <a:r>
              <a:rPr sz="900" dirty="0">
                <a:latin typeface="Verdana"/>
                <a:cs typeface="Verdana"/>
              </a:rPr>
              <a:t>Messosi a </a:t>
            </a:r>
            <a:r>
              <a:rPr sz="900" spc="-5" dirty="0">
                <a:latin typeface="Verdana"/>
                <a:cs typeface="Verdana"/>
              </a:rPr>
              <a:t>sedere, gli </a:t>
            </a: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avvicinarono </a:t>
            </a:r>
            <a:r>
              <a:rPr sz="900" dirty="0">
                <a:latin typeface="Verdana"/>
                <a:cs typeface="Verdana"/>
              </a:rPr>
              <a:t>i </a:t>
            </a:r>
            <a:r>
              <a:rPr sz="900" spc="-5" dirty="0">
                <a:latin typeface="Verdana"/>
                <a:cs typeface="Verdana"/>
              </a:rPr>
              <a:t>suoi discepoli, </a:t>
            </a:r>
            <a:r>
              <a:rPr sz="900" dirty="0">
                <a:latin typeface="Verdana"/>
                <a:cs typeface="Verdana"/>
              </a:rPr>
              <a:t>ed egli alzati </a:t>
            </a:r>
            <a:r>
              <a:rPr sz="900" spc="-5" dirty="0">
                <a:latin typeface="Verdana"/>
                <a:cs typeface="Verdana"/>
              </a:rPr>
              <a:t>gli </a:t>
            </a:r>
            <a:r>
              <a:rPr sz="900" dirty="0">
                <a:latin typeface="Verdana"/>
                <a:cs typeface="Verdana"/>
              </a:rPr>
              <a:t>occhi  </a:t>
            </a:r>
            <a:r>
              <a:rPr sz="900" spc="-5" dirty="0">
                <a:latin typeface="Verdana"/>
                <a:cs typeface="Verdana"/>
              </a:rPr>
              <a:t>verso </a:t>
            </a:r>
            <a:r>
              <a:rPr sz="900" dirty="0">
                <a:latin typeface="Verdana"/>
                <a:cs typeface="Verdana"/>
              </a:rPr>
              <a:t>di loro, cominciò a istruirli con queste parole: «Voi siete il sale della  terra; ma se il sale perdesse il sapore, con che cosa lo si potrà </a:t>
            </a:r>
            <a:r>
              <a:rPr sz="900" spc="-5" dirty="0">
                <a:latin typeface="Verdana"/>
                <a:cs typeface="Verdana"/>
              </a:rPr>
              <a:t>render</a:t>
            </a:r>
            <a:r>
              <a:rPr sz="900" spc="-5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salato?</a:t>
            </a:r>
            <a:endParaRPr sz="900">
              <a:latin typeface="Verdana"/>
              <a:cs typeface="Verdana"/>
            </a:endParaRPr>
          </a:p>
          <a:p>
            <a:pPr marL="12700" algn="just">
              <a:lnSpc>
                <a:spcPct val="100000"/>
              </a:lnSpc>
              <a:spcBef>
                <a:spcPts val="10"/>
              </a:spcBef>
            </a:pPr>
            <a:r>
              <a:rPr sz="900" dirty="0">
                <a:latin typeface="Verdana"/>
                <a:cs typeface="Verdana"/>
              </a:rPr>
              <a:t>A null'altro serve che ad essere gettato via e </a:t>
            </a:r>
            <a:r>
              <a:rPr sz="900" spc="-5" dirty="0">
                <a:latin typeface="Verdana"/>
                <a:cs typeface="Verdana"/>
              </a:rPr>
              <a:t>calpestato dagli</a:t>
            </a:r>
            <a:r>
              <a:rPr sz="900" spc="-3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uomini.</a:t>
            </a:r>
            <a:endParaRPr sz="900">
              <a:latin typeface="Verdana"/>
              <a:cs typeface="Verdana"/>
            </a:endParaRPr>
          </a:p>
          <a:p>
            <a:pPr marL="12700" marR="64135" algn="just">
              <a:lnSpc>
                <a:spcPct val="1014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Voi </a:t>
            </a:r>
            <a:r>
              <a:rPr sz="900" spc="-5" dirty="0">
                <a:latin typeface="Verdana"/>
                <a:cs typeface="Verdana"/>
              </a:rPr>
              <a:t>siete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luce </a:t>
            </a:r>
            <a:r>
              <a:rPr sz="900" dirty="0">
                <a:latin typeface="Verdana"/>
                <a:cs typeface="Verdana"/>
              </a:rPr>
              <a:t>del </a:t>
            </a:r>
            <a:r>
              <a:rPr sz="900" spc="-5" dirty="0">
                <a:latin typeface="Verdana"/>
                <a:cs typeface="Verdana"/>
              </a:rPr>
              <a:t>mondo; </a:t>
            </a:r>
            <a:r>
              <a:rPr sz="900" dirty="0">
                <a:latin typeface="Verdana"/>
                <a:cs typeface="Verdana"/>
              </a:rPr>
              <a:t>non </a:t>
            </a:r>
            <a:r>
              <a:rPr sz="900" spc="-5" dirty="0">
                <a:latin typeface="Verdana"/>
                <a:cs typeface="Verdana"/>
              </a:rPr>
              <a:t>può </a:t>
            </a:r>
            <a:r>
              <a:rPr sz="900" dirty="0">
                <a:latin typeface="Verdana"/>
                <a:cs typeface="Verdana"/>
              </a:rPr>
              <a:t>restare nascosta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città collocata </a:t>
            </a:r>
            <a:r>
              <a:rPr sz="900" spc="-5" dirty="0">
                <a:latin typeface="Verdana"/>
                <a:cs typeface="Verdana"/>
              </a:rPr>
              <a:t>sopra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monte, né si accende </a:t>
            </a:r>
            <a:r>
              <a:rPr sz="900" spc="-5" dirty="0">
                <a:latin typeface="Verdana"/>
                <a:cs typeface="Verdana"/>
              </a:rPr>
              <a:t>una  lucerna </a:t>
            </a:r>
            <a:r>
              <a:rPr sz="900" dirty="0">
                <a:latin typeface="Verdana"/>
                <a:cs typeface="Verdana"/>
              </a:rPr>
              <a:t>per metterla </a:t>
            </a:r>
            <a:r>
              <a:rPr sz="900" spc="-5" dirty="0">
                <a:latin typeface="Verdana"/>
                <a:cs typeface="Verdana"/>
              </a:rPr>
              <a:t>sotto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moggio, </a:t>
            </a:r>
            <a:r>
              <a:rPr sz="900" dirty="0">
                <a:latin typeface="Verdana"/>
                <a:cs typeface="Verdana"/>
              </a:rPr>
              <a:t>ma </a:t>
            </a:r>
            <a:r>
              <a:rPr sz="900" spc="-5" dirty="0">
                <a:latin typeface="Verdana"/>
                <a:cs typeface="Verdana"/>
              </a:rPr>
              <a:t>sopra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lucerniere perché faccia luce </a:t>
            </a:r>
            <a:r>
              <a:rPr sz="900" dirty="0">
                <a:latin typeface="Verdana"/>
                <a:cs typeface="Verdana"/>
              </a:rPr>
              <a:t>a tutti quelli che sono </a:t>
            </a:r>
            <a:r>
              <a:rPr sz="900" spc="-5" dirty="0">
                <a:latin typeface="Verdana"/>
                <a:cs typeface="Verdana"/>
              </a:rPr>
              <a:t>nella casa.  </a:t>
            </a:r>
            <a:r>
              <a:rPr sz="900" dirty="0">
                <a:latin typeface="Verdana"/>
                <a:cs typeface="Verdana"/>
              </a:rPr>
              <a:t>Così risplenda la vostra </a:t>
            </a:r>
            <a:r>
              <a:rPr sz="900" spc="-5" dirty="0">
                <a:latin typeface="Verdana"/>
                <a:cs typeface="Verdana"/>
              </a:rPr>
              <a:t>luce davanti </a:t>
            </a:r>
            <a:r>
              <a:rPr sz="900" dirty="0">
                <a:latin typeface="Verdana"/>
                <a:cs typeface="Verdana"/>
              </a:rPr>
              <a:t>agli </a:t>
            </a:r>
            <a:r>
              <a:rPr sz="900" spc="-5" dirty="0">
                <a:latin typeface="Verdana"/>
                <a:cs typeface="Verdana"/>
              </a:rPr>
              <a:t>uomini, perché vedano </a:t>
            </a:r>
            <a:r>
              <a:rPr sz="900" dirty="0">
                <a:latin typeface="Verdana"/>
                <a:cs typeface="Verdana"/>
              </a:rPr>
              <a:t>le </a:t>
            </a:r>
            <a:r>
              <a:rPr sz="900" spc="-5" dirty="0">
                <a:latin typeface="Verdana"/>
                <a:cs typeface="Verdana"/>
              </a:rPr>
              <a:t>vostre </a:t>
            </a:r>
            <a:r>
              <a:rPr sz="900" dirty="0">
                <a:latin typeface="Verdana"/>
                <a:cs typeface="Verdana"/>
              </a:rPr>
              <a:t>opere buone e </a:t>
            </a:r>
            <a:r>
              <a:rPr sz="900" spc="-5" dirty="0">
                <a:latin typeface="Verdana"/>
                <a:cs typeface="Verdana"/>
              </a:rPr>
              <a:t>rendano </a:t>
            </a:r>
            <a:r>
              <a:rPr sz="900" dirty="0">
                <a:latin typeface="Verdana"/>
                <a:cs typeface="Verdana"/>
              </a:rPr>
              <a:t>gloria </a:t>
            </a:r>
            <a:r>
              <a:rPr sz="900" spc="-5" dirty="0">
                <a:latin typeface="Verdana"/>
                <a:cs typeface="Verdana"/>
              </a:rPr>
              <a:t>al  </a:t>
            </a:r>
            <a:r>
              <a:rPr sz="900" dirty="0">
                <a:latin typeface="Verdana"/>
                <a:cs typeface="Verdana"/>
              </a:rPr>
              <a:t>vostro Padre che è </a:t>
            </a:r>
            <a:r>
              <a:rPr sz="900" spc="-5" dirty="0">
                <a:latin typeface="Verdana"/>
                <a:cs typeface="Verdana"/>
              </a:rPr>
              <a:t>nei cieli».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4068" y="961644"/>
            <a:ext cx="1979675" cy="2595372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54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04394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Le</a:t>
            </a:r>
            <a:r>
              <a:rPr sz="1400" b="1" spc="-4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beatitudini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28319" y="770637"/>
            <a:ext cx="6579870" cy="280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64105" marR="864869">
              <a:lnSpc>
                <a:spcPct val="156700"/>
              </a:lnSpc>
              <a:spcBef>
                <a:spcPts val="100"/>
              </a:spcBef>
            </a:pPr>
            <a:r>
              <a:rPr sz="900" i="1" dirty="0">
                <a:latin typeface="Verdana"/>
                <a:cs typeface="Verdana"/>
              </a:rPr>
              <a:t>«Beati i poveri in spirito, </a:t>
            </a:r>
            <a:r>
              <a:rPr sz="900" i="1" spc="-5" dirty="0">
                <a:latin typeface="Verdana"/>
                <a:cs typeface="Verdana"/>
              </a:rPr>
              <a:t>perché </a:t>
            </a:r>
            <a:r>
              <a:rPr sz="900" i="1" dirty="0">
                <a:latin typeface="Verdana"/>
                <a:cs typeface="Verdana"/>
              </a:rPr>
              <a:t>di </a:t>
            </a:r>
            <a:r>
              <a:rPr sz="900" i="1" spc="-5" dirty="0">
                <a:latin typeface="Verdana"/>
                <a:cs typeface="Verdana"/>
              </a:rPr>
              <a:t>essi </a:t>
            </a:r>
            <a:r>
              <a:rPr sz="900" i="1" dirty="0">
                <a:latin typeface="Verdana"/>
                <a:cs typeface="Verdana"/>
              </a:rPr>
              <a:t>è il regno </a:t>
            </a:r>
            <a:r>
              <a:rPr sz="900" i="1" spc="-5" dirty="0">
                <a:latin typeface="Verdana"/>
                <a:cs typeface="Verdana"/>
              </a:rPr>
              <a:t>dei </a:t>
            </a:r>
            <a:r>
              <a:rPr sz="900" i="1" dirty="0">
                <a:latin typeface="Verdana"/>
                <a:cs typeface="Verdana"/>
              </a:rPr>
              <a:t>cieli.  Beati </a:t>
            </a:r>
            <a:r>
              <a:rPr sz="900" i="1" spc="-5" dirty="0">
                <a:latin typeface="Verdana"/>
                <a:cs typeface="Verdana"/>
              </a:rPr>
              <a:t>quelli che sono </a:t>
            </a:r>
            <a:r>
              <a:rPr sz="900" i="1" dirty="0">
                <a:latin typeface="Verdana"/>
                <a:cs typeface="Verdana"/>
              </a:rPr>
              <a:t>nella </a:t>
            </a:r>
            <a:r>
              <a:rPr sz="900" i="1" spc="-5" dirty="0">
                <a:latin typeface="Verdana"/>
                <a:cs typeface="Verdana"/>
              </a:rPr>
              <a:t>tristezza: Dio </a:t>
            </a:r>
            <a:r>
              <a:rPr sz="900" i="1" dirty="0">
                <a:latin typeface="Verdana"/>
                <a:cs typeface="Verdana"/>
              </a:rPr>
              <a:t>li</a:t>
            </a:r>
            <a:r>
              <a:rPr sz="900" i="1" spc="20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consolerà.</a:t>
            </a:r>
            <a:endParaRPr sz="900">
              <a:latin typeface="Verdana"/>
              <a:cs typeface="Verdana"/>
            </a:endParaRPr>
          </a:p>
          <a:p>
            <a:pPr marL="2364105">
              <a:lnSpc>
                <a:spcPct val="100000"/>
              </a:lnSpc>
              <a:spcBef>
                <a:spcPts val="620"/>
              </a:spcBef>
            </a:pPr>
            <a:r>
              <a:rPr sz="900" i="1" dirty="0">
                <a:latin typeface="Verdana"/>
                <a:cs typeface="Verdana"/>
              </a:rPr>
              <a:t>Beati </a:t>
            </a:r>
            <a:r>
              <a:rPr sz="900" i="1" spc="-5" dirty="0">
                <a:latin typeface="Verdana"/>
                <a:cs typeface="Verdana"/>
              </a:rPr>
              <a:t>quelli che </a:t>
            </a:r>
            <a:r>
              <a:rPr sz="900" i="1" dirty="0">
                <a:latin typeface="Verdana"/>
                <a:cs typeface="Verdana"/>
              </a:rPr>
              <a:t>non </a:t>
            </a:r>
            <a:r>
              <a:rPr sz="900" i="1" spc="-5" dirty="0">
                <a:latin typeface="Verdana"/>
                <a:cs typeface="Verdana"/>
              </a:rPr>
              <a:t>sono </a:t>
            </a:r>
            <a:r>
              <a:rPr sz="900" i="1" dirty="0">
                <a:latin typeface="Verdana"/>
                <a:cs typeface="Verdana"/>
              </a:rPr>
              <a:t>violenti: </a:t>
            </a:r>
            <a:r>
              <a:rPr sz="900" i="1" spc="-5" dirty="0">
                <a:latin typeface="Verdana"/>
                <a:cs typeface="Verdana"/>
              </a:rPr>
              <a:t>Dio </a:t>
            </a:r>
            <a:r>
              <a:rPr sz="900" i="1" dirty="0">
                <a:latin typeface="Verdana"/>
                <a:cs typeface="Verdana"/>
              </a:rPr>
              <a:t>darà </a:t>
            </a:r>
            <a:r>
              <a:rPr sz="900" i="1" spc="-5" dirty="0">
                <a:latin typeface="Verdana"/>
                <a:cs typeface="Verdana"/>
              </a:rPr>
              <a:t>loro </a:t>
            </a:r>
            <a:r>
              <a:rPr sz="900" i="1" dirty="0">
                <a:latin typeface="Verdana"/>
                <a:cs typeface="Verdana"/>
              </a:rPr>
              <a:t>la </a:t>
            </a:r>
            <a:r>
              <a:rPr sz="900" i="1" spc="-5" dirty="0">
                <a:latin typeface="Verdana"/>
                <a:cs typeface="Verdana"/>
              </a:rPr>
              <a:t>terra</a:t>
            </a:r>
            <a:r>
              <a:rPr sz="900" i="1" spc="10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promessa.</a:t>
            </a:r>
            <a:endParaRPr sz="900">
              <a:latin typeface="Verdana"/>
              <a:cs typeface="Verdana"/>
            </a:endParaRPr>
          </a:p>
          <a:p>
            <a:pPr marL="2364105" marR="6350">
              <a:lnSpc>
                <a:spcPct val="101099"/>
              </a:lnSpc>
              <a:spcBef>
                <a:spcPts val="600"/>
              </a:spcBef>
            </a:pPr>
            <a:r>
              <a:rPr sz="900" i="1" dirty="0">
                <a:latin typeface="Verdana"/>
                <a:cs typeface="Verdana"/>
              </a:rPr>
              <a:t>Beati </a:t>
            </a:r>
            <a:r>
              <a:rPr sz="900" i="1" spc="-5" dirty="0">
                <a:latin typeface="Verdana"/>
                <a:cs typeface="Verdana"/>
              </a:rPr>
              <a:t>quelli che desiderano </a:t>
            </a:r>
            <a:r>
              <a:rPr sz="900" i="1" dirty="0">
                <a:latin typeface="Verdana"/>
                <a:cs typeface="Verdana"/>
              </a:rPr>
              <a:t>ardentemente </a:t>
            </a:r>
            <a:r>
              <a:rPr sz="900" i="1" spc="-5" dirty="0">
                <a:latin typeface="Verdana"/>
                <a:cs typeface="Verdana"/>
              </a:rPr>
              <a:t>quello </a:t>
            </a:r>
            <a:r>
              <a:rPr sz="900" i="1" dirty="0">
                <a:latin typeface="Verdana"/>
                <a:cs typeface="Verdana"/>
              </a:rPr>
              <a:t>che </a:t>
            </a:r>
            <a:r>
              <a:rPr sz="900" i="1" spc="-5" dirty="0">
                <a:latin typeface="Verdana"/>
                <a:cs typeface="Verdana"/>
              </a:rPr>
              <a:t>Dio vuole: Dio  </a:t>
            </a:r>
            <a:r>
              <a:rPr sz="900" i="1" dirty="0">
                <a:latin typeface="Verdana"/>
                <a:cs typeface="Verdana"/>
              </a:rPr>
              <a:t>esaudirà i loro</a:t>
            </a:r>
            <a:r>
              <a:rPr sz="900" i="1" spc="-5" dirty="0">
                <a:latin typeface="Verdana"/>
                <a:cs typeface="Verdana"/>
              </a:rPr>
              <a:t> desideri.</a:t>
            </a:r>
            <a:endParaRPr sz="900">
              <a:latin typeface="Verdana"/>
              <a:cs typeface="Verdana"/>
            </a:endParaRPr>
          </a:p>
          <a:p>
            <a:pPr marL="2364105" marR="1094105">
              <a:lnSpc>
                <a:spcPct val="156700"/>
              </a:lnSpc>
            </a:pPr>
            <a:r>
              <a:rPr sz="900" i="1" dirty="0">
                <a:latin typeface="Verdana"/>
                <a:cs typeface="Verdana"/>
              </a:rPr>
              <a:t>Beati i misericordiosi: </a:t>
            </a:r>
            <a:r>
              <a:rPr sz="900" i="1" spc="-5" dirty="0">
                <a:latin typeface="Verdana"/>
                <a:cs typeface="Verdana"/>
              </a:rPr>
              <a:t>sarà usata </a:t>
            </a:r>
            <a:r>
              <a:rPr sz="900" i="1" dirty="0">
                <a:latin typeface="Verdana"/>
                <a:cs typeface="Verdana"/>
              </a:rPr>
              <a:t>loro misericordia.  Beati </a:t>
            </a:r>
            <a:r>
              <a:rPr sz="900" i="1" spc="-5" dirty="0">
                <a:latin typeface="Verdana"/>
                <a:cs typeface="Verdana"/>
              </a:rPr>
              <a:t>quelli che sono puri </a:t>
            </a:r>
            <a:r>
              <a:rPr sz="900" i="1" dirty="0">
                <a:latin typeface="Verdana"/>
                <a:cs typeface="Verdana"/>
              </a:rPr>
              <a:t>di cuore: </a:t>
            </a:r>
            <a:r>
              <a:rPr sz="900" i="1" spc="-5" dirty="0">
                <a:latin typeface="Verdana"/>
                <a:cs typeface="Verdana"/>
              </a:rPr>
              <a:t>essi vedranno</a:t>
            </a:r>
            <a:r>
              <a:rPr sz="900" i="1" spc="20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Dio.</a:t>
            </a:r>
            <a:endParaRPr sz="900">
              <a:latin typeface="Verdana"/>
              <a:cs typeface="Verdana"/>
            </a:endParaRPr>
          </a:p>
          <a:p>
            <a:pPr marL="2364105">
              <a:lnSpc>
                <a:spcPct val="100000"/>
              </a:lnSpc>
              <a:spcBef>
                <a:spcPts val="615"/>
              </a:spcBef>
            </a:pPr>
            <a:r>
              <a:rPr sz="900" i="1" dirty="0">
                <a:latin typeface="Verdana"/>
                <a:cs typeface="Verdana"/>
              </a:rPr>
              <a:t>Beati </a:t>
            </a:r>
            <a:r>
              <a:rPr sz="900" i="1" spc="-5" dirty="0">
                <a:latin typeface="Verdana"/>
                <a:cs typeface="Verdana"/>
              </a:rPr>
              <a:t>quelli che costruiscono </a:t>
            </a:r>
            <a:r>
              <a:rPr sz="900" i="1" dirty="0">
                <a:latin typeface="Verdana"/>
                <a:cs typeface="Verdana"/>
              </a:rPr>
              <a:t>la </a:t>
            </a:r>
            <a:r>
              <a:rPr sz="900" i="1" spc="-5" dirty="0">
                <a:latin typeface="Verdana"/>
                <a:cs typeface="Verdana"/>
              </a:rPr>
              <a:t>pace: Dio </a:t>
            </a:r>
            <a:r>
              <a:rPr sz="900" i="1" dirty="0">
                <a:latin typeface="Verdana"/>
                <a:cs typeface="Verdana"/>
              </a:rPr>
              <a:t>li </a:t>
            </a:r>
            <a:r>
              <a:rPr sz="900" i="1" spc="-5" dirty="0">
                <a:latin typeface="Verdana"/>
                <a:cs typeface="Verdana"/>
              </a:rPr>
              <a:t>accoglierà </a:t>
            </a:r>
            <a:r>
              <a:rPr sz="900" i="1" dirty="0">
                <a:latin typeface="Verdana"/>
                <a:cs typeface="Verdana"/>
              </a:rPr>
              <a:t>come </a:t>
            </a:r>
            <a:r>
              <a:rPr sz="900" i="1" spc="-5" dirty="0">
                <a:latin typeface="Verdana"/>
                <a:cs typeface="Verdana"/>
              </a:rPr>
              <a:t>suoi</a:t>
            </a:r>
            <a:r>
              <a:rPr sz="900" i="1" spc="80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figli.</a:t>
            </a:r>
            <a:endParaRPr sz="9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625"/>
              </a:spcBef>
            </a:pPr>
            <a:r>
              <a:rPr sz="900" i="1" dirty="0">
                <a:latin typeface="Verdana"/>
                <a:cs typeface="Verdana"/>
              </a:rPr>
              <a:t>Beati </a:t>
            </a:r>
            <a:r>
              <a:rPr sz="900" i="1" spc="-5" dirty="0">
                <a:latin typeface="Verdana"/>
                <a:cs typeface="Verdana"/>
              </a:rPr>
              <a:t>quelli che sono perseguitati </a:t>
            </a:r>
            <a:r>
              <a:rPr sz="900" i="1" dirty="0">
                <a:latin typeface="Verdana"/>
                <a:cs typeface="Verdana"/>
              </a:rPr>
              <a:t>per aver </a:t>
            </a:r>
            <a:r>
              <a:rPr sz="900" i="1" spc="-5" dirty="0">
                <a:latin typeface="Verdana"/>
                <a:cs typeface="Verdana"/>
              </a:rPr>
              <a:t>fatto </a:t>
            </a:r>
            <a:r>
              <a:rPr sz="900" i="1" dirty="0">
                <a:latin typeface="Verdana"/>
                <a:cs typeface="Verdana"/>
              </a:rPr>
              <a:t>la </a:t>
            </a:r>
            <a:r>
              <a:rPr sz="900" i="1" spc="-5" dirty="0">
                <a:latin typeface="Verdana"/>
                <a:cs typeface="Verdana"/>
              </a:rPr>
              <a:t>volontà </a:t>
            </a:r>
            <a:r>
              <a:rPr sz="900" i="1" dirty="0">
                <a:latin typeface="Verdana"/>
                <a:cs typeface="Verdana"/>
              </a:rPr>
              <a:t>di </a:t>
            </a:r>
            <a:r>
              <a:rPr sz="900" i="1" spc="-5" dirty="0">
                <a:latin typeface="Verdana"/>
                <a:cs typeface="Verdana"/>
              </a:rPr>
              <a:t>Dio, perché </a:t>
            </a:r>
            <a:r>
              <a:rPr sz="900" i="1" dirty="0">
                <a:latin typeface="Verdana"/>
                <a:cs typeface="Verdana"/>
              </a:rPr>
              <a:t>di essi è il </a:t>
            </a:r>
            <a:r>
              <a:rPr sz="900" i="1" spc="-5" dirty="0">
                <a:latin typeface="Verdana"/>
                <a:cs typeface="Verdana"/>
              </a:rPr>
              <a:t>regno dei</a:t>
            </a:r>
            <a:r>
              <a:rPr sz="900" i="1" spc="80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cieli.</a:t>
            </a:r>
            <a:endParaRPr sz="900">
              <a:latin typeface="Verdana"/>
              <a:cs typeface="Verdana"/>
            </a:endParaRPr>
          </a:p>
          <a:p>
            <a:pPr marL="12700" marR="5080">
              <a:lnSpc>
                <a:spcPts val="1060"/>
              </a:lnSpc>
              <a:spcBef>
                <a:spcPts val="660"/>
              </a:spcBef>
            </a:pPr>
            <a:r>
              <a:rPr sz="900" i="1" dirty="0">
                <a:solidFill>
                  <a:srgbClr val="262626"/>
                </a:solidFill>
                <a:latin typeface="Verdana"/>
                <a:cs typeface="Verdana"/>
              </a:rPr>
              <a:t>Beati voi </a:t>
            </a:r>
            <a:r>
              <a:rPr sz="900" i="1" spc="-5" dirty="0">
                <a:solidFill>
                  <a:srgbClr val="262626"/>
                </a:solidFill>
                <a:latin typeface="Verdana"/>
                <a:cs typeface="Verdana"/>
              </a:rPr>
              <a:t>quando </a:t>
            </a:r>
            <a:r>
              <a:rPr sz="900" i="1" dirty="0">
                <a:solidFill>
                  <a:srgbClr val="262626"/>
                </a:solidFill>
                <a:latin typeface="Verdana"/>
                <a:cs typeface="Verdana"/>
              </a:rPr>
              <a:t>vi </a:t>
            </a:r>
            <a:r>
              <a:rPr sz="900" i="1" spc="-5" dirty="0">
                <a:solidFill>
                  <a:srgbClr val="262626"/>
                </a:solidFill>
                <a:latin typeface="Verdana"/>
                <a:cs typeface="Verdana"/>
              </a:rPr>
              <a:t>insulteranno, vi </a:t>
            </a:r>
            <a:r>
              <a:rPr sz="900" i="1" dirty="0">
                <a:solidFill>
                  <a:srgbClr val="262626"/>
                </a:solidFill>
                <a:latin typeface="Verdana"/>
                <a:cs typeface="Verdana"/>
              </a:rPr>
              <a:t>perseguiteranno e, mentendo, </a:t>
            </a:r>
            <a:r>
              <a:rPr sz="900" i="1" spc="-5" dirty="0">
                <a:solidFill>
                  <a:srgbClr val="262626"/>
                </a:solidFill>
                <a:latin typeface="Verdana"/>
                <a:cs typeface="Verdana"/>
              </a:rPr>
              <a:t>diranno </a:t>
            </a:r>
            <a:r>
              <a:rPr sz="900" i="1" dirty="0">
                <a:solidFill>
                  <a:srgbClr val="262626"/>
                </a:solidFill>
                <a:latin typeface="Verdana"/>
                <a:cs typeface="Verdana"/>
              </a:rPr>
              <a:t>ogni sorta di falsità e calunnie contro  di voi perché avete </a:t>
            </a:r>
            <a:r>
              <a:rPr sz="900" i="1" spc="-5" dirty="0">
                <a:solidFill>
                  <a:srgbClr val="262626"/>
                </a:solidFill>
                <a:latin typeface="Verdana"/>
                <a:cs typeface="Verdana"/>
              </a:rPr>
              <a:t>creduto </a:t>
            </a:r>
            <a:r>
              <a:rPr sz="900" i="1" dirty="0">
                <a:solidFill>
                  <a:srgbClr val="262626"/>
                </a:solidFill>
                <a:latin typeface="Verdana"/>
                <a:cs typeface="Verdana"/>
              </a:rPr>
              <a:t>in</a:t>
            </a:r>
            <a:r>
              <a:rPr sz="900" i="1" spc="-25" dirty="0">
                <a:solidFill>
                  <a:srgbClr val="262626"/>
                </a:solidFill>
                <a:latin typeface="Verdana"/>
                <a:cs typeface="Verdana"/>
              </a:rPr>
              <a:t> </a:t>
            </a:r>
            <a:r>
              <a:rPr sz="900" i="1" dirty="0">
                <a:solidFill>
                  <a:srgbClr val="262626"/>
                </a:solidFill>
                <a:latin typeface="Verdana"/>
                <a:cs typeface="Verdana"/>
              </a:rPr>
              <a:t>me.</a:t>
            </a:r>
            <a:r>
              <a:rPr sz="900" dirty="0">
                <a:latin typeface="Times New Roman"/>
                <a:cs typeface="Times New Roman"/>
              </a:rPr>
              <a:t>»</a:t>
            </a:r>
            <a:endParaRPr sz="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900">
              <a:latin typeface="Times New Roman"/>
              <a:cs typeface="Times New Roman"/>
            </a:endParaRPr>
          </a:p>
          <a:p>
            <a:pPr marL="12700" marR="5715">
              <a:lnSpc>
                <a:spcPct val="101099"/>
              </a:lnSpc>
            </a:pP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accadranno queste cose rallegratevi in quel giorno ed </a:t>
            </a:r>
            <a:r>
              <a:rPr sz="900" spc="-5" dirty="0">
                <a:latin typeface="Verdana"/>
                <a:cs typeface="Verdana"/>
              </a:rPr>
              <a:t>esultate, perché </a:t>
            </a:r>
            <a:r>
              <a:rPr sz="900" dirty="0">
                <a:latin typeface="Verdana"/>
                <a:cs typeface="Verdana"/>
              </a:rPr>
              <a:t>Dio </a:t>
            </a:r>
            <a:r>
              <a:rPr sz="900" spc="-10" dirty="0">
                <a:latin typeface="Verdana"/>
                <a:cs typeface="Verdana"/>
              </a:rPr>
              <a:t>vi ha </a:t>
            </a:r>
            <a:r>
              <a:rPr sz="900" dirty="0">
                <a:latin typeface="Verdana"/>
                <a:cs typeface="Verdana"/>
              </a:rPr>
              <a:t>preparato in cielo </a:t>
            </a:r>
            <a:r>
              <a:rPr sz="900" spc="-5" dirty="0">
                <a:latin typeface="Verdana"/>
                <a:cs typeface="Verdana"/>
              </a:rPr>
              <a:t>una  grande </a:t>
            </a:r>
            <a:r>
              <a:rPr sz="900" dirty="0">
                <a:latin typeface="Verdana"/>
                <a:cs typeface="Verdana"/>
              </a:rPr>
              <a:t>ricompensa: infatti, prima di voi,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i profeti </a:t>
            </a:r>
            <a:r>
              <a:rPr sz="900" spc="-5" dirty="0">
                <a:latin typeface="Verdana"/>
                <a:cs typeface="Verdana"/>
              </a:rPr>
              <a:t>furono </a:t>
            </a:r>
            <a:r>
              <a:rPr sz="900" dirty="0">
                <a:latin typeface="Verdana"/>
                <a:cs typeface="Verdana"/>
              </a:rPr>
              <a:t>perseguitati </a:t>
            </a:r>
            <a:r>
              <a:rPr sz="900" spc="-5" dirty="0">
                <a:latin typeface="Verdana"/>
                <a:cs typeface="Verdana"/>
              </a:rPr>
              <a:t>dai padri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questa gente.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5591" y="938783"/>
            <a:ext cx="2232659" cy="1537716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55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08458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Le</a:t>
            </a:r>
            <a:r>
              <a:rPr sz="1400" b="1" spc="-4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maledizioni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782316" y="770637"/>
            <a:ext cx="3685540" cy="10972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45720">
              <a:lnSpc>
                <a:spcPct val="157200"/>
              </a:lnSpc>
              <a:spcBef>
                <a:spcPts val="95"/>
              </a:spcBef>
            </a:pPr>
            <a:r>
              <a:rPr sz="900" i="1" dirty="0">
                <a:latin typeface="Verdana"/>
                <a:cs typeface="Verdana"/>
              </a:rPr>
              <a:t>«Ma guai a voi, </a:t>
            </a:r>
            <a:r>
              <a:rPr sz="900" i="1" spc="-5" dirty="0">
                <a:latin typeface="Verdana"/>
                <a:cs typeface="Verdana"/>
              </a:rPr>
              <a:t>ricchi, </a:t>
            </a:r>
            <a:r>
              <a:rPr sz="900" i="1" dirty="0">
                <a:latin typeface="Verdana"/>
                <a:cs typeface="Verdana"/>
              </a:rPr>
              <a:t>perché avete già la vostra</a:t>
            </a:r>
            <a:r>
              <a:rPr sz="900" i="1" spc="-75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consolazione.  </a:t>
            </a:r>
            <a:r>
              <a:rPr sz="900" i="1" spc="-5" dirty="0">
                <a:latin typeface="Verdana"/>
                <a:cs typeface="Verdana"/>
              </a:rPr>
              <a:t>Guai </a:t>
            </a:r>
            <a:r>
              <a:rPr sz="900" i="1" dirty="0">
                <a:latin typeface="Verdana"/>
                <a:cs typeface="Verdana"/>
              </a:rPr>
              <a:t>a voi </a:t>
            </a:r>
            <a:r>
              <a:rPr sz="900" i="1" spc="-5" dirty="0">
                <a:latin typeface="Verdana"/>
                <a:cs typeface="Verdana"/>
              </a:rPr>
              <a:t>che </a:t>
            </a:r>
            <a:r>
              <a:rPr sz="900" i="1" dirty="0">
                <a:latin typeface="Verdana"/>
                <a:cs typeface="Verdana"/>
              </a:rPr>
              <a:t>ora siete sazi, </a:t>
            </a:r>
            <a:r>
              <a:rPr sz="900" i="1" spc="-5" dirty="0">
                <a:latin typeface="Verdana"/>
                <a:cs typeface="Verdana"/>
              </a:rPr>
              <a:t>perché </a:t>
            </a:r>
            <a:r>
              <a:rPr sz="900" i="1" dirty="0">
                <a:latin typeface="Verdana"/>
                <a:cs typeface="Verdana"/>
              </a:rPr>
              <a:t>un giorno avrete </a:t>
            </a:r>
            <a:r>
              <a:rPr sz="900" i="1" spc="-5" dirty="0">
                <a:latin typeface="Verdana"/>
                <a:cs typeface="Verdana"/>
              </a:rPr>
              <a:t>fame.  Guai </a:t>
            </a:r>
            <a:r>
              <a:rPr sz="900" i="1" dirty="0">
                <a:latin typeface="Verdana"/>
                <a:cs typeface="Verdana"/>
              </a:rPr>
              <a:t>a voi che ora ridete, perché sarete </a:t>
            </a:r>
            <a:r>
              <a:rPr sz="900" i="1" spc="-5" dirty="0">
                <a:latin typeface="Verdana"/>
                <a:cs typeface="Verdana"/>
              </a:rPr>
              <a:t>afflitti </a:t>
            </a:r>
            <a:r>
              <a:rPr sz="900" i="1" dirty="0">
                <a:latin typeface="Verdana"/>
                <a:cs typeface="Verdana"/>
              </a:rPr>
              <a:t>e</a:t>
            </a:r>
            <a:r>
              <a:rPr sz="900" i="1" spc="-25" dirty="0">
                <a:latin typeface="Verdana"/>
                <a:cs typeface="Verdana"/>
              </a:rPr>
              <a:t> </a:t>
            </a:r>
            <a:r>
              <a:rPr sz="900" i="1" spc="-5" dirty="0">
                <a:latin typeface="Verdana"/>
                <a:cs typeface="Verdana"/>
              </a:rPr>
              <a:t>piangerete.</a:t>
            </a:r>
            <a:endParaRPr sz="9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610"/>
              </a:spcBef>
            </a:pPr>
            <a:r>
              <a:rPr sz="900" i="1" spc="-5" dirty="0">
                <a:latin typeface="Verdana"/>
                <a:cs typeface="Verdana"/>
              </a:rPr>
              <a:t>Guai </a:t>
            </a:r>
            <a:r>
              <a:rPr sz="900" i="1" dirty="0">
                <a:latin typeface="Verdana"/>
                <a:cs typeface="Verdana"/>
              </a:rPr>
              <a:t>a voi quando tutti gli </a:t>
            </a:r>
            <a:r>
              <a:rPr sz="900" i="1" spc="-5" dirty="0">
                <a:latin typeface="Verdana"/>
                <a:cs typeface="Verdana"/>
              </a:rPr>
              <a:t>uomini parleranno </a:t>
            </a:r>
            <a:r>
              <a:rPr sz="900" i="1" dirty="0">
                <a:latin typeface="Verdana"/>
                <a:cs typeface="Verdana"/>
              </a:rPr>
              <a:t>bene di</a:t>
            </a:r>
            <a:r>
              <a:rPr sz="900" i="1" spc="-35" dirty="0">
                <a:latin typeface="Verdana"/>
                <a:cs typeface="Verdana"/>
              </a:rPr>
              <a:t> </a:t>
            </a:r>
            <a:r>
              <a:rPr sz="900" i="1" dirty="0">
                <a:latin typeface="Verdana"/>
                <a:cs typeface="Verdana"/>
              </a:rPr>
              <a:t>voi.</a:t>
            </a:r>
            <a:endParaRPr sz="9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900" i="1" dirty="0">
                <a:latin typeface="Verdana"/>
                <a:cs typeface="Verdana"/>
              </a:rPr>
              <a:t>Allo </a:t>
            </a:r>
            <a:r>
              <a:rPr sz="900" i="1" spc="-5" dirty="0">
                <a:latin typeface="Verdana"/>
                <a:cs typeface="Verdana"/>
              </a:rPr>
              <a:t>stesso </a:t>
            </a:r>
            <a:r>
              <a:rPr sz="900" i="1" dirty="0">
                <a:latin typeface="Verdana"/>
                <a:cs typeface="Verdana"/>
              </a:rPr>
              <a:t>modo infatti </a:t>
            </a:r>
            <a:r>
              <a:rPr sz="900" i="1" spc="-5" dirty="0">
                <a:latin typeface="Verdana"/>
                <a:cs typeface="Verdana"/>
              </a:rPr>
              <a:t>facevano </a:t>
            </a:r>
            <a:r>
              <a:rPr sz="900" i="1" dirty="0">
                <a:latin typeface="Verdana"/>
                <a:cs typeface="Verdana"/>
              </a:rPr>
              <a:t>i loro </a:t>
            </a:r>
            <a:r>
              <a:rPr sz="900" i="1" spc="-5" dirty="0">
                <a:latin typeface="Verdana"/>
                <a:cs typeface="Verdana"/>
              </a:rPr>
              <a:t>padri </a:t>
            </a:r>
            <a:r>
              <a:rPr sz="900" i="1" dirty="0">
                <a:latin typeface="Verdana"/>
                <a:cs typeface="Verdana"/>
              </a:rPr>
              <a:t>con i </a:t>
            </a:r>
            <a:r>
              <a:rPr sz="900" i="1" spc="-5" dirty="0">
                <a:latin typeface="Verdana"/>
                <a:cs typeface="Verdana"/>
              </a:rPr>
              <a:t>falsi</a:t>
            </a:r>
            <a:r>
              <a:rPr sz="900" i="1" spc="40" dirty="0">
                <a:latin typeface="Verdana"/>
                <a:cs typeface="Verdana"/>
              </a:rPr>
              <a:t> </a:t>
            </a:r>
            <a:r>
              <a:rPr sz="900" i="1" spc="-5" dirty="0">
                <a:latin typeface="Verdana"/>
                <a:cs typeface="Verdana"/>
              </a:rPr>
              <a:t>profeti</a:t>
            </a:r>
            <a:r>
              <a:rPr sz="900" spc="-5" dirty="0">
                <a:latin typeface="Times New Roman"/>
                <a:cs typeface="Times New Roman"/>
              </a:rPr>
              <a:t>»</a:t>
            </a:r>
            <a:r>
              <a:rPr sz="900" i="1" spc="-5" dirty="0">
                <a:latin typeface="Verdana"/>
                <a:cs typeface="Verdana"/>
              </a:rPr>
              <a:t>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5591" y="932687"/>
            <a:ext cx="2136648" cy="2145791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56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248094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Compimento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della Legge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di</a:t>
            </a:r>
            <a:r>
              <a:rPr sz="1400" b="1" spc="-5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Mosè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47484" cy="281622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795270" marR="45720" algn="just">
              <a:lnSpc>
                <a:spcPct val="101299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«Dio ha dato la </a:t>
            </a:r>
            <a:r>
              <a:rPr sz="900" spc="-5" dirty="0">
                <a:latin typeface="Verdana"/>
                <a:cs typeface="Verdana"/>
              </a:rPr>
              <a:t>sua </a:t>
            </a:r>
            <a:r>
              <a:rPr sz="900" dirty="0">
                <a:latin typeface="Verdana"/>
                <a:cs typeface="Verdana"/>
              </a:rPr>
              <a:t>Legge per </a:t>
            </a:r>
            <a:r>
              <a:rPr sz="900" spc="-5" dirty="0">
                <a:latin typeface="Verdana"/>
                <a:cs typeface="Verdana"/>
              </a:rPr>
              <a:t>mezzo </a:t>
            </a:r>
            <a:r>
              <a:rPr sz="900" dirty="0">
                <a:latin typeface="Verdana"/>
                <a:cs typeface="Verdana"/>
              </a:rPr>
              <a:t>di Mosè. E non dovete  </a:t>
            </a:r>
            <a:r>
              <a:rPr sz="900" spc="-5" dirty="0">
                <a:latin typeface="Verdana"/>
                <a:cs typeface="Verdana"/>
              </a:rPr>
              <a:t>pensare </a:t>
            </a:r>
            <a:r>
              <a:rPr sz="900" dirty="0">
                <a:latin typeface="Verdana"/>
                <a:cs typeface="Verdana"/>
              </a:rPr>
              <a:t>che io sia venuto ad abolire la </a:t>
            </a:r>
            <a:r>
              <a:rPr sz="900" spc="-5" dirty="0">
                <a:latin typeface="Verdana"/>
                <a:cs typeface="Verdana"/>
              </a:rPr>
              <a:t>legge </a:t>
            </a:r>
            <a:r>
              <a:rPr sz="900" dirty="0">
                <a:latin typeface="Verdana"/>
                <a:cs typeface="Verdana"/>
              </a:rPr>
              <a:t>di Mosè e  l’insegnamento dei profeti, ma per compierla in modo perfetto,  perché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spc="-5" dirty="0">
                <a:latin typeface="Verdana"/>
                <a:cs typeface="Verdana"/>
              </a:rPr>
              <a:t>assicuro che </a:t>
            </a:r>
            <a:r>
              <a:rPr sz="900" dirty="0">
                <a:latin typeface="Verdana"/>
                <a:cs typeface="Verdana"/>
              </a:rPr>
              <a:t>fino a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ci saranno il cielo e la  terra, </a:t>
            </a:r>
            <a:r>
              <a:rPr sz="900" spc="-5" dirty="0">
                <a:latin typeface="Verdana"/>
                <a:cs typeface="Verdana"/>
              </a:rPr>
              <a:t>neppure una </a:t>
            </a:r>
            <a:r>
              <a:rPr sz="900" dirty="0">
                <a:latin typeface="Verdana"/>
                <a:cs typeface="Verdana"/>
              </a:rPr>
              <a:t>sola lettera o un segno, </a:t>
            </a:r>
            <a:r>
              <a:rPr sz="900" spc="-5" dirty="0">
                <a:latin typeface="Verdana"/>
                <a:cs typeface="Verdana"/>
              </a:rPr>
              <a:t>nemmeno </a:t>
            </a:r>
            <a:r>
              <a:rPr sz="900" dirty="0">
                <a:latin typeface="Verdana"/>
                <a:cs typeface="Verdana"/>
              </a:rPr>
              <a:t>la più  piccola parola, </a:t>
            </a:r>
            <a:r>
              <a:rPr sz="900" spc="-5" dirty="0">
                <a:latin typeface="Verdana"/>
                <a:cs typeface="Verdana"/>
              </a:rPr>
              <a:t>anzi nemmeno una </a:t>
            </a:r>
            <a:r>
              <a:rPr sz="900" dirty="0">
                <a:latin typeface="Verdana"/>
                <a:cs typeface="Verdana"/>
              </a:rPr>
              <a:t>virgola, </a:t>
            </a:r>
            <a:r>
              <a:rPr sz="900" spc="-5" dirty="0">
                <a:latin typeface="Verdana"/>
                <a:cs typeface="Verdana"/>
              </a:rPr>
              <a:t>sarà </a:t>
            </a:r>
            <a:r>
              <a:rPr sz="900" dirty="0">
                <a:latin typeface="Verdana"/>
                <a:cs typeface="Verdana"/>
              </a:rPr>
              <a:t>cancellata dalla  </a:t>
            </a:r>
            <a:r>
              <a:rPr sz="900" spc="-5" dirty="0">
                <a:latin typeface="Verdana"/>
                <a:cs typeface="Verdana"/>
              </a:rPr>
              <a:t>legge </a:t>
            </a:r>
            <a:r>
              <a:rPr sz="900" dirty="0">
                <a:latin typeface="Verdana"/>
                <a:cs typeface="Verdana"/>
              </a:rPr>
              <a:t>di Dio: Il cielo e la terra </a:t>
            </a:r>
            <a:r>
              <a:rPr sz="900" spc="-5" dirty="0">
                <a:latin typeface="Verdana"/>
                <a:cs typeface="Verdana"/>
              </a:rPr>
              <a:t>passeranno, </a:t>
            </a:r>
            <a:r>
              <a:rPr sz="900" dirty="0">
                <a:latin typeface="Verdana"/>
                <a:cs typeface="Verdana"/>
              </a:rPr>
              <a:t>ma le mie </a:t>
            </a:r>
            <a:r>
              <a:rPr sz="900" spc="-5" dirty="0">
                <a:latin typeface="Verdana"/>
                <a:cs typeface="Verdana"/>
              </a:rPr>
              <a:t>parole  </a:t>
            </a:r>
            <a:r>
              <a:rPr sz="900" dirty="0">
                <a:latin typeface="Verdana"/>
                <a:cs typeface="Verdana"/>
              </a:rPr>
              <a:t>non passeranno! </a:t>
            </a:r>
            <a:r>
              <a:rPr sz="900" spc="-5" dirty="0">
                <a:latin typeface="Verdana"/>
                <a:cs typeface="Verdana"/>
              </a:rPr>
              <a:t>Perciò, chi </a:t>
            </a:r>
            <a:r>
              <a:rPr sz="900" dirty="0">
                <a:latin typeface="Verdana"/>
                <a:cs typeface="Verdana"/>
              </a:rPr>
              <a:t>di voi </a:t>
            </a:r>
            <a:r>
              <a:rPr sz="900" spc="-5" dirty="0">
                <a:latin typeface="Verdana"/>
                <a:cs typeface="Verdana"/>
              </a:rPr>
              <a:t>dunque </a:t>
            </a:r>
            <a:r>
              <a:rPr sz="900" dirty="0">
                <a:latin typeface="Verdana"/>
                <a:cs typeface="Verdana"/>
              </a:rPr>
              <a:t>trasgredirà </a:t>
            </a:r>
            <a:r>
              <a:rPr sz="900" spc="-5" dirty="0">
                <a:latin typeface="Verdana"/>
                <a:cs typeface="Verdana"/>
              </a:rPr>
              <a:t>uno </a:t>
            </a:r>
            <a:r>
              <a:rPr sz="900" dirty="0">
                <a:latin typeface="Verdana"/>
                <a:cs typeface="Verdana"/>
              </a:rPr>
              <a:t>solo  di </a:t>
            </a:r>
            <a:r>
              <a:rPr sz="900" spc="-5" dirty="0">
                <a:latin typeface="Verdana"/>
                <a:cs typeface="Verdana"/>
              </a:rPr>
              <a:t>questi </a:t>
            </a:r>
            <a:r>
              <a:rPr sz="900" dirty="0">
                <a:latin typeface="Verdana"/>
                <a:cs typeface="Verdana"/>
              </a:rPr>
              <a:t>precetti,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il più piccolo dei </a:t>
            </a:r>
            <a:r>
              <a:rPr sz="900" spc="-5" dirty="0">
                <a:latin typeface="Verdana"/>
                <a:cs typeface="Verdana"/>
              </a:rPr>
              <a:t>comandamenti, </a:t>
            </a:r>
            <a:r>
              <a:rPr sz="900" dirty="0">
                <a:latin typeface="Verdana"/>
                <a:cs typeface="Verdana"/>
              </a:rPr>
              <a:t>e  insegnerà agli uomini a </a:t>
            </a:r>
            <a:r>
              <a:rPr sz="900" spc="-10" dirty="0">
                <a:latin typeface="Verdana"/>
                <a:cs typeface="Verdana"/>
              </a:rPr>
              <a:t>fare </a:t>
            </a:r>
            <a:r>
              <a:rPr sz="900" spc="-5" dirty="0">
                <a:latin typeface="Verdana"/>
                <a:cs typeface="Verdana"/>
              </a:rPr>
              <a:t>altrettanto, sarà </a:t>
            </a:r>
            <a:r>
              <a:rPr sz="900" dirty="0">
                <a:latin typeface="Verdana"/>
                <a:cs typeface="Verdana"/>
              </a:rPr>
              <a:t>considerato </a:t>
            </a:r>
            <a:r>
              <a:rPr sz="900" spc="-10" dirty="0">
                <a:latin typeface="Verdana"/>
                <a:cs typeface="Verdana"/>
              </a:rPr>
              <a:t>il </a:t>
            </a:r>
            <a:r>
              <a:rPr sz="900" dirty="0">
                <a:latin typeface="Verdana"/>
                <a:cs typeface="Verdana"/>
              </a:rPr>
              <a:t>più  piccolo </a:t>
            </a:r>
            <a:r>
              <a:rPr sz="900" spc="-5" dirty="0">
                <a:latin typeface="Verdana"/>
                <a:cs typeface="Verdana"/>
              </a:rPr>
              <a:t>nel </a:t>
            </a:r>
            <a:r>
              <a:rPr sz="900" dirty="0">
                <a:latin typeface="Verdana"/>
                <a:cs typeface="Verdana"/>
              </a:rPr>
              <a:t>regno </a:t>
            </a:r>
            <a:r>
              <a:rPr sz="900" spc="-5" dirty="0">
                <a:latin typeface="Verdana"/>
                <a:cs typeface="Verdana"/>
              </a:rPr>
              <a:t>dei</a:t>
            </a:r>
            <a:r>
              <a:rPr sz="900" dirty="0">
                <a:latin typeface="Verdana"/>
                <a:cs typeface="Verdana"/>
              </a:rPr>
              <a:t> cieli.</a:t>
            </a:r>
            <a:endParaRPr sz="900">
              <a:latin typeface="Verdana"/>
              <a:cs typeface="Verdana"/>
            </a:endParaRPr>
          </a:p>
          <a:p>
            <a:pPr marL="12700" marR="44450" indent="2782570" algn="just">
              <a:lnSpc>
                <a:spcPct val="101099"/>
              </a:lnSpc>
              <a:spcBef>
                <a:spcPts val="600"/>
              </a:spcBef>
            </a:pPr>
            <a:r>
              <a:rPr sz="900" spc="-5" dirty="0">
                <a:latin typeface="Verdana"/>
                <a:cs typeface="Verdana"/>
              </a:rPr>
              <a:t>Chi </a:t>
            </a:r>
            <a:r>
              <a:rPr sz="900" dirty="0">
                <a:latin typeface="Verdana"/>
                <a:cs typeface="Verdana"/>
              </a:rPr>
              <a:t>invece mette in pratica tutti i comandamenti e </a:t>
            </a:r>
            <a:r>
              <a:rPr sz="900" spc="10" dirty="0">
                <a:latin typeface="Verdana"/>
                <a:cs typeface="Verdana"/>
              </a:rPr>
              <a:t>li </a:t>
            </a:r>
            <a:r>
              <a:rPr sz="900" spc="-5" dirty="0">
                <a:latin typeface="Verdana"/>
                <a:cs typeface="Verdana"/>
              </a:rPr>
              <a:t>insegnerà  </a:t>
            </a:r>
            <a:r>
              <a:rPr sz="900" dirty="0">
                <a:latin typeface="Verdana"/>
                <a:cs typeface="Verdana"/>
              </a:rPr>
              <a:t>agli uomini, </a:t>
            </a:r>
            <a:r>
              <a:rPr sz="900" spc="-5" dirty="0">
                <a:latin typeface="Verdana"/>
                <a:cs typeface="Verdana"/>
              </a:rPr>
              <a:t>sarà </a:t>
            </a:r>
            <a:r>
              <a:rPr sz="900" dirty="0">
                <a:latin typeface="Verdana"/>
                <a:cs typeface="Verdana"/>
              </a:rPr>
              <a:t>considerato </a:t>
            </a:r>
            <a:r>
              <a:rPr sz="900" spc="-5" dirty="0">
                <a:latin typeface="Verdana"/>
                <a:cs typeface="Verdana"/>
              </a:rPr>
              <a:t>grande nel </a:t>
            </a:r>
            <a:r>
              <a:rPr sz="900" dirty="0">
                <a:latin typeface="Verdana"/>
                <a:cs typeface="Verdana"/>
              </a:rPr>
              <a:t>regno </a:t>
            </a:r>
            <a:r>
              <a:rPr sz="900" spc="-5" dirty="0">
                <a:latin typeface="Verdana"/>
                <a:cs typeface="Verdana"/>
              </a:rPr>
              <a:t>dei </a:t>
            </a:r>
            <a:r>
              <a:rPr sz="900" dirty="0">
                <a:latin typeface="Verdana"/>
                <a:cs typeface="Verdana"/>
              </a:rPr>
              <a:t>cieli. </a:t>
            </a:r>
            <a:r>
              <a:rPr sz="900" spc="-5" dirty="0">
                <a:latin typeface="Verdana"/>
                <a:cs typeface="Verdana"/>
              </a:rPr>
              <a:t>Poiché </a:t>
            </a:r>
            <a:r>
              <a:rPr sz="900" dirty="0">
                <a:latin typeface="Verdana"/>
                <a:cs typeface="Verdana"/>
              </a:rPr>
              <a:t>io vi dico: se </a:t>
            </a:r>
            <a:r>
              <a:rPr sz="900" spc="-10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fate la volontà di Dio, </a:t>
            </a:r>
            <a:r>
              <a:rPr sz="900" spc="-5" dirty="0">
                <a:latin typeface="Verdana"/>
                <a:cs typeface="Verdana"/>
              </a:rPr>
              <a:t>secondo  una </a:t>
            </a:r>
            <a:r>
              <a:rPr sz="900" dirty="0">
                <a:latin typeface="Verdana"/>
                <a:cs typeface="Verdana"/>
              </a:rPr>
              <a:t>giustizia superiore a quella degli </a:t>
            </a:r>
            <a:r>
              <a:rPr sz="900" spc="-5" dirty="0">
                <a:latin typeface="Verdana"/>
                <a:cs typeface="Verdana"/>
              </a:rPr>
              <a:t>scribi </a:t>
            </a:r>
            <a:r>
              <a:rPr sz="900" dirty="0">
                <a:latin typeface="Verdana"/>
                <a:cs typeface="Verdana"/>
              </a:rPr>
              <a:t>e dei </a:t>
            </a:r>
            <a:r>
              <a:rPr sz="900" spc="-5" dirty="0">
                <a:latin typeface="Verdana"/>
                <a:cs typeface="Verdana"/>
              </a:rPr>
              <a:t>farisei, non </a:t>
            </a:r>
            <a:r>
              <a:rPr sz="900" dirty="0">
                <a:latin typeface="Verdana"/>
                <a:cs typeface="Verdana"/>
              </a:rPr>
              <a:t>entrerete </a:t>
            </a:r>
            <a:r>
              <a:rPr sz="900" spc="-5" dirty="0">
                <a:latin typeface="Verdana"/>
                <a:cs typeface="Verdana"/>
              </a:rPr>
              <a:t>nel </a:t>
            </a:r>
            <a:r>
              <a:rPr sz="900" dirty="0">
                <a:latin typeface="Verdana"/>
                <a:cs typeface="Verdana"/>
              </a:rPr>
              <a:t>regno dei cieli». Allora la gente  domandò a </a:t>
            </a:r>
            <a:r>
              <a:rPr sz="900" spc="-5" dirty="0">
                <a:latin typeface="Verdana"/>
                <a:cs typeface="Verdana"/>
              </a:rPr>
              <a:t>Gesù: «Quali </a:t>
            </a:r>
            <a:r>
              <a:rPr sz="900" dirty="0">
                <a:latin typeface="Verdana"/>
                <a:cs typeface="Verdana"/>
              </a:rPr>
              <a:t>sono le </a:t>
            </a:r>
            <a:r>
              <a:rPr sz="900" spc="-5" dirty="0">
                <a:latin typeface="Verdana"/>
                <a:cs typeface="Verdana"/>
              </a:rPr>
              <a:t>opere </a:t>
            </a:r>
            <a:r>
              <a:rPr sz="900" dirty="0">
                <a:latin typeface="Verdana"/>
                <a:cs typeface="Verdana"/>
              </a:rPr>
              <a:t>che Dio </a:t>
            </a:r>
            <a:r>
              <a:rPr sz="900" spc="-5" dirty="0">
                <a:latin typeface="Verdana"/>
                <a:cs typeface="Verdana"/>
              </a:rPr>
              <a:t>vuole </a:t>
            </a:r>
            <a:r>
              <a:rPr sz="900" dirty="0">
                <a:latin typeface="Verdana"/>
                <a:cs typeface="Verdana"/>
              </a:rPr>
              <a:t>da noi? Siamo pronti a</a:t>
            </a:r>
            <a:r>
              <a:rPr sz="900" spc="-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farle!».</a:t>
            </a:r>
            <a:endParaRPr sz="900">
              <a:latin typeface="Verdana"/>
              <a:cs typeface="Verdana"/>
            </a:endParaRPr>
          </a:p>
          <a:p>
            <a:pPr marL="12700" marR="5080">
              <a:lnSpc>
                <a:spcPct val="101099"/>
              </a:lnSpc>
              <a:spcBef>
                <a:spcPts val="610"/>
              </a:spcBef>
            </a:pPr>
            <a:r>
              <a:rPr sz="900" dirty="0">
                <a:latin typeface="Verdana"/>
                <a:cs typeface="Verdana"/>
              </a:rPr>
              <a:t>Gesù rispose: </a:t>
            </a:r>
            <a:r>
              <a:rPr sz="900" spc="-5" dirty="0">
                <a:latin typeface="Verdana"/>
                <a:cs typeface="Verdana"/>
              </a:rPr>
              <a:t>«Un’opera </a:t>
            </a:r>
            <a:r>
              <a:rPr sz="900" dirty="0">
                <a:latin typeface="Verdana"/>
                <a:cs typeface="Verdana"/>
              </a:rPr>
              <a:t>sola </a:t>
            </a:r>
            <a:r>
              <a:rPr sz="900" spc="-5" dirty="0">
                <a:latin typeface="Verdana"/>
                <a:cs typeface="Verdana"/>
              </a:rPr>
              <a:t>Dio vuole </a:t>
            </a:r>
            <a:r>
              <a:rPr sz="900" dirty="0">
                <a:latin typeface="Verdana"/>
                <a:cs typeface="Verdana"/>
              </a:rPr>
              <a:t>da voi, </a:t>
            </a:r>
            <a:r>
              <a:rPr sz="900" spc="-5" dirty="0">
                <a:latin typeface="Verdana"/>
                <a:cs typeface="Verdana"/>
              </a:rPr>
              <a:t>questa: </a:t>
            </a:r>
            <a:r>
              <a:rPr sz="900" dirty="0">
                <a:latin typeface="Verdana"/>
                <a:cs typeface="Verdana"/>
              </a:rPr>
              <a:t>che crediate in colui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Dio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dirty="0">
                <a:latin typeface="Verdana"/>
                <a:cs typeface="Verdana"/>
              </a:rPr>
              <a:t>mandato. Venite a me,  voi tutti,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siete affaticati, </a:t>
            </a:r>
            <a:r>
              <a:rPr sz="900" spc="-5" dirty="0">
                <a:latin typeface="Verdana"/>
                <a:cs typeface="Verdana"/>
              </a:rPr>
              <a:t>stanchi </a:t>
            </a:r>
            <a:r>
              <a:rPr sz="900" dirty="0">
                <a:latin typeface="Verdana"/>
                <a:cs typeface="Verdana"/>
              </a:rPr>
              <a:t>e oppressi da </a:t>
            </a:r>
            <a:r>
              <a:rPr sz="900" spc="-5" dirty="0">
                <a:latin typeface="Verdana"/>
                <a:cs typeface="Verdana"/>
              </a:rPr>
              <a:t>gravi </a:t>
            </a:r>
            <a:r>
              <a:rPr sz="900" dirty="0">
                <a:latin typeface="Verdana"/>
                <a:cs typeface="Verdana"/>
              </a:rPr>
              <a:t>pesi, accogliete le mie parole e lasciatevi istruire da me.  Imparate da me, che sono mite e </a:t>
            </a:r>
            <a:r>
              <a:rPr sz="900" spc="-5" dirty="0">
                <a:latin typeface="Verdana"/>
                <a:cs typeface="Verdana"/>
              </a:rPr>
              <a:t>umile </a:t>
            </a:r>
            <a:r>
              <a:rPr sz="900" dirty="0">
                <a:latin typeface="Verdana"/>
                <a:cs typeface="Verdana"/>
              </a:rPr>
              <a:t>di cuore, e </a:t>
            </a:r>
            <a:r>
              <a:rPr sz="900" spc="-5" dirty="0">
                <a:latin typeface="Verdana"/>
                <a:cs typeface="Verdana"/>
              </a:rPr>
              <a:t>così </a:t>
            </a:r>
            <a:r>
              <a:rPr sz="900" dirty="0">
                <a:latin typeface="Verdana"/>
                <a:cs typeface="Verdana"/>
              </a:rPr>
              <a:t>voi </a:t>
            </a:r>
            <a:r>
              <a:rPr sz="900" spc="-5" dirty="0">
                <a:latin typeface="Verdana"/>
                <a:cs typeface="Verdana"/>
              </a:rPr>
              <a:t>troverete ristoro </a:t>
            </a:r>
            <a:r>
              <a:rPr sz="900" dirty="0">
                <a:latin typeface="Verdana"/>
                <a:cs typeface="Verdana"/>
              </a:rPr>
              <a:t>e pace per le </a:t>
            </a:r>
            <a:r>
              <a:rPr sz="900" spc="-5" dirty="0">
                <a:latin typeface="Verdana"/>
                <a:cs typeface="Verdana"/>
              </a:rPr>
              <a:t>vostre </a:t>
            </a:r>
            <a:r>
              <a:rPr sz="900" dirty="0">
                <a:latin typeface="Verdana"/>
                <a:cs typeface="Verdana"/>
              </a:rPr>
              <a:t>anime. Perché  </a:t>
            </a:r>
            <a:r>
              <a:rPr sz="900" spc="-5" dirty="0">
                <a:latin typeface="Verdana"/>
                <a:cs typeface="Verdana"/>
              </a:rPr>
              <a:t>quel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domando è per il </a:t>
            </a:r>
            <a:r>
              <a:rPr sz="900" spc="-5" dirty="0">
                <a:latin typeface="Verdana"/>
                <a:cs typeface="Verdana"/>
              </a:rPr>
              <a:t>vostro </a:t>
            </a:r>
            <a:r>
              <a:rPr sz="900" dirty="0">
                <a:latin typeface="Verdana"/>
                <a:cs typeface="Verdana"/>
              </a:rPr>
              <a:t>bene, </a:t>
            </a:r>
            <a:r>
              <a:rPr sz="900" spc="-5" dirty="0">
                <a:latin typeface="Verdana"/>
                <a:cs typeface="Verdana"/>
              </a:rPr>
              <a:t>quel che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do da portare è un peso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leggero».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2543" y="928116"/>
            <a:ext cx="2699003" cy="1627632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57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78803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Il</a:t>
            </a:r>
            <a:r>
              <a:rPr sz="1400" b="1" spc="-7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perdono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06845" cy="267779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536190" marR="5080" algn="just">
              <a:lnSpc>
                <a:spcPct val="101299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«Sapete che sta scritto: </a:t>
            </a:r>
            <a:r>
              <a:rPr sz="900" spc="-5" dirty="0">
                <a:latin typeface="Verdana"/>
                <a:cs typeface="Verdana"/>
              </a:rPr>
              <a:t>Occhio </a:t>
            </a:r>
            <a:r>
              <a:rPr sz="900" dirty="0">
                <a:latin typeface="Verdana"/>
                <a:cs typeface="Verdana"/>
              </a:rPr>
              <a:t>per occhio, dente </a:t>
            </a:r>
            <a:r>
              <a:rPr sz="900" spc="-5" dirty="0">
                <a:latin typeface="Verdana"/>
                <a:cs typeface="Verdana"/>
              </a:rPr>
              <a:t>per </a:t>
            </a:r>
            <a:r>
              <a:rPr sz="900" dirty="0">
                <a:latin typeface="Verdana"/>
                <a:cs typeface="Verdana"/>
              </a:rPr>
              <a:t>dente, amerai  il tuo </a:t>
            </a:r>
            <a:r>
              <a:rPr sz="900" spc="-5" dirty="0">
                <a:latin typeface="Verdana"/>
                <a:cs typeface="Verdana"/>
              </a:rPr>
              <a:t>prossimo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odierai </a:t>
            </a:r>
            <a:r>
              <a:rPr sz="900" dirty="0">
                <a:latin typeface="Verdana"/>
                <a:cs typeface="Verdana"/>
              </a:rPr>
              <a:t>il tuo </a:t>
            </a:r>
            <a:r>
              <a:rPr sz="900" spc="-5" dirty="0">
                <a:latin typeface="Verdana"/>
                <a:cs typeface="Verdana"/>
              </a:rPr>
              <a:t>nemico. </a:t>
            </a:r>
            <a:r>
              <a:rPr sz="900" dirty="0">
                <a:latin typeface="Verdana"/>
                <a:cs typeface="Verdana"/>
              </a:rPr>
              <a:t>Ma io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dico: </a:t>
            </a:r>
            <a:r>
              <a:rPr sz="900" spc="-5" dirty="0">
                <a:latin typeface="Verdana"/>
                <a:cs typeface="Verdana"/>
              </a:rPr>
              <a:t>Non  </a:t>
            </a:r>
            <a:r>
              <a:rPr sz="900" dirty="0">
                <a:latin typeface="Verdana"/>
                <a:cs typeface="Verdana"/>
              </a:rPr>
              <a:t>vendicatevi contro chi vi fa del male. Se </a:t>
            </a:r>
            <a:r>
              <a:rPr sz="900" spc="-5" dirty="0">
                <a:latin typeface="Verdana"/>
                <a:cs typeface="Verdana"/>
              </a:rPr>
              <a:t>uno </a:t>
            </a:r>
            <a:r>
              <a:rPr sz="900" dirty="0">
                <a:latin typeface="Verdana"/>
                <a:cs typeface="Verdana"/>
              </a:rPr>
              <a:t>ti dà uno </a:t>
            </a:r>
            <a:r>
              <a:rPr sz="900" spc="-5" dirty="0">
                <a:latin typeface="Verdana"/>
                <a:cs typeface="Verdana"/>
              </a:rPr>
              <a:t>schiaffo </a:t>
            </a:r>
            <a:r>
              <a:rPr sz="900" dirty="0">
                <a:latin typeface="Verdana"/>
                <a:cs typeface="Verdana"/>
              </a:rPr>
              <a:t>sulla  </a:t>
            </a:r>
            <a:r>
              <a:rPr sz="900" spc="-5" dirty="0">
                <a:latin typeface="Verdana"/>
                <a:cs typeface="Verdana"/>
              </a:rPr>
              <a:t>guancia </a:t>
            </a:r>
            <a:r>
              <a:rPr sz="900" dirty="0">
                <a:latin typeface="Verdana"/>
                <a:cs typeface="Verdana"/>
              </a:rPr>
              <a:t>destra, tu porgigli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l’altra, </a:t>
            </a:r>
            <a:r>
              <a:rPr sz="900" spc="-5" dirty="0">
                <a:latin typeface="Verdana"/>
                <a:cs typeface="Verdana"/>
              </a:rPr>
              <a:t>perché chiunque </a:t>
            </a:r>
            <a:r>
              <a:rPr sz="900" dirty="0">
                <a:latin typeface="Verdana"/>
                <a:cs typeface="Verdana"/>
              </a:rPr>
              <a:t>si adira  con il proprio fratello sarà sottoposto a giudizio. Ma a voi </a:t>
            </a:r>
            <a:r>
              <a:rPr sz="900" spc="-5" dirty="0">
                <a:latin typeface="Verdana"/>
                <a:cs typeface="Verdana"/>
              </a:rPr>
              <a:t>che  </a:t>
            </a:r>
            <a:r>
              <a:rPr sz="900" dirty="0">
                <a:latin typeface="Verdana"/>
                <a:cs typeface="Verdana"/>
              </a:rPr>
              <a:t>ascoltate, io dico: </a:t>
            </a:r>
            <a:r>
              <a:rPr sz="900" spc="-5" dirty="0">
                <a:latin typeface="Verdana"/>
                <a:cs typeface="Verdana"/>
              </a:rPr>
              <a:t>Amate </a:t>
            </a:r>
            <a:r>
              <a:rPr sz="900" dirty="0">
                <a:latin typeface="Verdana"/>
                <a:cs typeface="Verdana"/>
              </a:rPr>
              <a:t>i vostri nemici, fate del </a:t>
            </a:r>
            <a:r>
              <a:rPr sz="900" spc="-5" dirty="0">
                <a:latin typeface="Verdana"/>
                <a:cs typeface="Verdana"/>
              </a:rPr>
              <a:t>bene </a:t>
            </a:r>
            <a:r>
              <a:rPr sz="900" dirty="0">
                <a:latin typeface="Verdana"/>
                <a:cs typeface="Verdana"/>
              </a:rPr>
              <a:t>a coloro </a:t>
            </a:r>
            <a:r>
              <a:rPr sz="900" spc="-5" dirty="0">
                <a:latin typeface="Verdana"/>
                <a:cs typeface="Verdana"/>
              </a:rPr>
              <a:t>che  </a:t>
            </a:r>
            <a:r>
              <a:rPr sz="900" dirty="0">
                <a:latin typeface="Verdana"/>
                <a:cs typeface="Verdana"/>
              </a:rPr>
              <a:t>vi odiano, pregate per quelli che vi perseguitano e vi </a:t>
            </a:r>
            <a:r>
              <a:rPr sz="900" spc="-5" dirty="0">
                <a:latin typeface="Verdana"/>
                <a:cs typeface="Verdana"/>
              </a:rPr>
              <a:t>diffamano  perché, </a:t>
            </a:r>
            <a:r>
              <a:rPr sz="900" dirty="0">
                <a:latin typeface="Verdana"/>
                <a:cs typeface="Verdana"/>
              </a:rPr>
              <a:t>così facendo, diventerete </a:t>
            </a:r>
            <a:r>
              <a:rPr sz="900" spc="-5" dirty="0">
                <a:latin typeface="Verdana"/>
                <a:cs typeface="Verdana"/>
              </a:rPr>
              <a:t>veri figli del Padre </a:t>
            </a:r>
            <a:r>
              <a:rPr sz="900" dirty="0">
                <a:latin typeface="Verdana"/>
                <a:cs typeface="Verdana"/>
              </a:rPr>
              <a:t>vostro</a:t>
            </a:r>
            <a:r>
              <a:rPr sz="900" spc="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celeste.</a:t>
            </a:r>
            <a:endParaRPr sz="900">
              <a:latin typeface="Verdana"/>
              <a:cs typeface="Verdana"/>
            </a:endParaRPr>
          </a:p>
          <a:p>
            <a:pPr marL="2536190" marR="5080" algn="just">
              <a:lnSpc>
                <a:spcPct val="101099"/>
              </a:lnSpc>
              <a:spcBef>
                <a:spcPts val="610"/>
              </a:spcBef>
            </a:pPr>
            <a:r>
              <a:rPr sz="900" dirty="0">
                <a:latin typeface="Verdana"/>
                <a:cs typeface="Verdana"/>
              </a:rPr>
              <a:t>Se un tuo fratello commette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colpa </a:t>
            </a:r>
            <a:r>
              <a:rPr sz="900" spc="-5" dirty="0">
                <a:latin typeface="Verdana"/>
                <a:cs typeface="Verdana"/>
              </a:rPr>
              <a:t>contro </a:t>
            </a:r>
            <a:r>
              <a:rPr sz="900" dirty="0">
                <a:latin typeface="Verdana"/>
                <a:cs typeface="Verdana"/>
              </a:rPr>
              <a:t>di te o ti </a:t>
            </a:r>
            <a:r>
              <a:rPr sz="900" spc="-10" dirty="0">
                <a:latin typeface="Verdana"/>
                <a:cs typeface="Verdana"/>
              </a:rPr>
              <a:t>fa </a:t>
            </a:r>
            <a:r>
              <a:rPr sz="900" dirty="0">
                <a:latin typeface="Verdana"/>
                <a:cs typeface="Verdana"/>
              </a:rPr>
              <a:t>del male,  </a:t>
            </a:r>
            <a:r>
              <a:rPr sz="900" spc="-5" dirty="0">
                <a:latin typeface="Verdana"/>
                <a:cs typeface="Verdana"/>
              </a:rPr>
              <a:t>va’ </a:t>
            </a:r>
            <a:r>
              <a:rPr sz="900" dirty="0">
                <a:latin typeface="Verdana"/>
                <a:cs typeface="Verdana"/>
              </a:rPr>
              <a:t>da lui, mostragli il suo errore, ammoniscilo, ma </a:t>
            </a:r>
            <a:r>
              <a:rPr sz="900" spc="-5" dirty="0">
                <a:latin typeface="Verdana"/>
                <a:cs typeface="Verdana"/>
              </a:rPr>
              <a:t>senza farlo  </a:t>
            </a:r>
            <a:r>
              <a:rPr sz="900" dirty="0">
                <a:latin typeface="Verdana"/>
                <a:cs typeface="Verdana"/>
              </a:rPr>
              <a:t>sentire ad </a:t>
            </a:r>
            <a:r>
              <a:rPr sz="900" spc="-5" dirty="0">
                <a:latin typeface="Verdana"/>
                <a:cs typeface="Verdana"/>
              </a:rPr>
              <a:t>altri. </a:t>
            </a:r>
            <a:r>
              <a:rPr sz="900" dirty="0">
                <a:latin typeface="Verdana"/>
                <a:cs typeface="Verdana"/>
              </a:rPr>
              <a:t>Se ti ascolta e </a:t>
            </a:r>
            <a:r>
              <a:rPr sz="900" spc="-5" dirty="0">
                <a:latin typeface="Verdana"/>
                <a:cs typeface="Verdana"/>
              </a:rPr>
              <a:t>poi </a:t>
            </a:r>
            <a:r>
              <a:rPr sz="900" dirty="0">
                <a:latin typeface="Verdana"/>
                <a:cs typeface="Verdana"/>
              </a:rPr>
              <a:t>si pente di </a:t>
            </a:r>
            <a:r>
              <a:rPr sz="900" spc="-5" dirty="0">
                <a:latin typeface="Verdana"/>
                <a:cs typeface="Verdana"/>
              </a:rPr>
              <a:t>quel </a:t>
            </a:r>
            <a:r>
              <a:rPr sz="900" dirty="0">
                <a:latin typeface="Verdana"/>
                <a:cs typeface="Verdana"/>
              </a:rPr>
              <a:t>che ha fatto, tu  perdonalo! E se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ti fa del male </a:t>
            </a:r>
            <a:r>
              <a:rPr sz="900" spc="-5" dirty="0">
                <a:latin typeface="Verdana"/>
                <a:cs typeface="Verdana"/>
              </a:rPr>
              <a:t>sette </a:t>
            </a:r>
            <a:r>
              <a:rPr sz="900" dirty="0">
                <a:latin typeface="Verdana"/>
                <a:cs typeface="Verdana"/>
              </a:rPr>
              <a:t>volte al giorno, e </a:t>
            </a:r>
            <a:r>
              <a:rPr sz="900" spc="-5" dirty="0">
                <a:latin typeface="Verdana"/>
                <a:cs typeface="Verdana"/>
              </a:rPr>
              <a:t>sette  </a:t>
            </a:r>
            <a:r>
              <a:rPr sz="900" dirty="0">
                <a:latin typeface="Verdana"/>
                <a:cs typeface="Verdana"/>
              </a:rPr>
              <a:t>volte al </a:t>
            </a:r>
            <a:r>
              <a:rPr sz="900" spc="-5" dirty="0">
                <a:latin typeface="Verdana"/>
                <a:cs typeface="Verdana"/>
              </a:rPr>
              <a:t>giorno </a:t>
            </a:r>
            <a:r>
              <a:rPr sz="900" dirty="0">
                <a:latin typeface="Verdana"/>
                <a:cs typeface="Verdana"/>
              </a:rPr>
              <a:t>torna da te, e ti dice: </a:t>
            </a:r>
            <a:r>
              <a:rPr sz="900" spc="-5" dirty="0">
                <a:latin typeface="Verdana"/>
                <a:cs typeface="Verdana"/>
              </a:rPr>
              <a:t>‘Mi pento’, </a:t>
            </a:r>
            <a:r>
              <a:rPr sz="900" dirty="0">
                <a:latin typeface="Verdana"/>
                <a:cs typeface="Verdana"/>
              </a:rPr>
              <a:t>tu gli </a:t>
            </a:r>
            <a:r>
              <a:rPr sz="900" spc="-5" dirty="0">
                <a:latin typeface="Verdana"/>
                <a:cs typeface="Verdana"/>
              </a:rPr>
              <a:t>perdonerai,  </a:t>
            </a:r>
            <a:r>
              <a:rPr sz="900" dirty="0">
                <a:latin typeface="Verdana"/>
                <a:cs typeface="Verdana"/>
              </a:rPr>
              <a:t>non</a:t>
            </a:r>
            <a:r>
              <a:rPr sz="900" spc="19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dico</a:t>
            </a:r>
            <a:r>
              <a:rPr sz="900" spc="20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fino</a:t>
            </a:r>
            <a:r>
              <a:rPr sz="900" spc="19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</a:t>
            </a:r>
            <a:r>
              <a:rPr sz="900" spc="20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sette</a:t>
            </a:r>
            <a:r>
              <a:rPr sz="900" spc="19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volte,</a:t>
            </a:r>
            <a:r>
              <a:rPr sz="900" spc="19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ma</a:t>
            </a:r>
            <a:r>
              <a:rPr sz="900" spc="19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fino</a:t>
            </a:r>
            <a:r>
              <a:rPr sz="900" spc="204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</a:t>
            </a:r>
            <a:r>
              <a:rPr sz="900" spc="19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settanta</a:t>
            </a:r>
            <a:r>
              <a:rPr sz="900" spc="19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volte</a:t>
            </a:r>
            <a:r>
              <a:rPr sz="900" spc="19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sette!</a:t>
            </a:r>
            <a:r>
              <a:rPr sz="900" spc="19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Se</a:t>
            </a:r>
            <a:r>
              <a:rPr sz="900" spc="195" dirty="0">
                <a:latin typeface="Verdana"/>
                <a:cs typeface="Verdana"/>
              </a:rPr>
              <a:t> </a:t>
            </a:r>
            <a:r>
              <a:rPr sz="900" spc="-10" dirty="0">
                <a:latin typeface="Verdana"/>
                <a:cs typeface="Verdana"/>
              </a:rPr>
              <a:t>ti</a:t>
            </a:r>
            <a:endParaRPr sz="900">
              <a:latin typeface="Verdana"/>
              <a:cs typeface="Verdana"/>
            </a:endParaRPr>
          </a:p>
          <a:p>
            <a:pPr marL="12700" algn="just">
              <a:lnSpc>
                <a:spcPct val="100000"/>
              </a:lnSpc>
              <a:spcBef>
                <a:spcPts val="15"/>
              </a:spcBef>
            </a:pPr>
            <a:r>
              <a:rPr sz="900" dirty="0">
                <a:latin typeface="Verdana"/>
                <a:cs typeface="Verdana"/>
              </a:rPr>
              <a:t>ascolterà avrai recuperato tuo </a:t>
            </a:r>
            <a:r>
              <a:rPr sz="900" spc="-5" dirty="0">
                <a:latin typeface="Verdana"/>
                <a:cs typeface="Verdana"/>
              </a:rPr>
              <a:t>fratello, perché </a:t>
            </a:r>
            <a:r>
              <a:rPr sz="900" dirty="0">
                <a:latin typeface="Verdana"/>
                <a:cs typeface="Verdana"/>
              </a:rPr>
              <a:t>tu sappia che il regno dei </a:t>
            </a:r>
            <a:r>
              <a:rPr sz="900" spc="-5" dirty="0">
                <a:latin typeface="Verdana"/>
                <a:cs typeface="Verdana"/>
              </a:rPr>
              <a:t>cieli </a:t>
            </a:r>
            <a:r>
              <a:rPr sz="900" dirty="0">
                <a:latin typeface="Verdana"/>
                <a:cs typeface="Verdana"/>
              </a:rPr>
              <a:t>è</a:t>
            </a:r>
            <a:r>
              <a:rPr sz="900" spc="-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così.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  <a:spcBef>
                <a:spcPts val="610"/>
              </a:spcBef>
            </a:pPr>
            <a:r>
              <a:rPr sz="900" dirty="0">
                <a:latin typeface="Verdana"/>
                <a:cs typeface="Verdana"/>
              </a:rPr>
              <a:t>Quindi, perdonate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cuore </a:t>
            </a:r>
            <a:r>
              <a:rPr sz="900" dirty="0">
                <a:latin typeface="Verdana"/>
                <a:cs typeface="Verdana"/>
              </a:rPr>
              <a:t>al vostro </a:t>
            </a:r>
            <a:r>
              <a:rPr sz="900" spc="-5" dirty="0">
                <a:latin typeface="Verdana"/>
                <a:cs typeface="Verdana"/>
              </a:rPr>
              <a:t>fratello </a:t>
            </a:r>
            <a:r>
              <a:rPr sz="900" dirty="0">
                <a:latin typeface="Verdana"/>
                <a:cs typeface="Verdana"/>
              </a:rPr>
              <a:t>e Dio vi perdonerà, perché, se voi </a:t>
            </a:r>
            <a:r>
              <a:rPr sz="900" spc="-5" dirty="0">
                <a:latin typeface="Verdana"/>
                <a:cs typeface="Verdana"/>
              </a:rPr>
              <a:t>perdonerete </a:t>
            </a:r>
            <a:r>
              <a:rPr sz="900" dirty="0">
                <a:latin typeface="Verdana"/>
                <a:cs typeface="Verdana"/>
              </a:rPr>
              <a:t>agli </a:t>
            </a:r>
            <a:r>
              <a:rPr sz="900" spc="-5" dirty="0">
                <a:latin typeface="Verdana"/>
                <a:cs typeface="Verdana"/>
              </a:rPr>
              <a:t>altri </a:t>
            </a:r>
            <a:r>
              <a:rPr sz="900" dirty="0">
                <a:latin typeface="Verdana"/>
                <a:cs typeface="Verdana"/>
              </a:rPr>
              <a:t>le </a:t>
            </a:r>
            <a:r>
              <a:rPr sz="900" spc="-10" dirty="0">
                <a:latin typeface="Verdana"/>
                <a:cs typeface="Verdana"/>
              </a:rPr>
              <a:t>loro  </a:t>
            </a:r>
            <a:r>
              <a:rPr sz="900" dirty="0">
                <a:latin typeface="Verdana"/>
                <a:cs typeface="Verdana"/>
              </a:rPr>
              <a:t>colpe, il Padre </a:t>
            </a:r>
            <a:r>
              <a:rPr sz="900" spc="-5" dirty="0">
                <a:latin typeface="Verdana"/>
                <a:cs typeface="Verdana"/>
              </a:rPr>
              <a:t>vostro </a:t>
            </a:r>
            <a:r>
              <a:rPr sz="900" dirty="0">
                <a:latin typeface="Verdana"/>
                <a:cs typeface="Verdana"/>
              </a:rPr>
              <a:t>che è in cielo </a:t>
            </a:r>
            <a:r>
              <a:rPr sz="900" spc="-5" dirty="0">
                <a:latin typeface="Verdana"/>
                <a:cs typeface="Verdana"/>
              </a:rPr>
              <a:t>perdonerà anche </a:t>
            </a:r>
            <a:r>
              <a:rPr sz="900" dirty="0">
                <a:latin typeface="Verdana"/>
                <a:cs typeface="Verdana"/>
              </a:rPr>
              <a:t>a voi. Ma se non </a:t>
            </a:r>
            <a:r>
              <a:rPr sz="900" spc="-5" dirty="0">
                <a:latin typeface="Verdana"/>
                <a:cs typeface="Verdana"/>
              </a:rPr>
              <a:t>perdonerete agli altri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male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5" dirty="0">
                <a:latin typeface="Verdana"/>
                <a:cs typeface="Verdana"/>
              </a:rPr>
              <a:t>hanno  </a:t>
            </a:r>
            <a:r>
              <a:rPr sz="900" dirty="0">
                <a:latin typeface="Verdana"/>
                <a:cs typeface="Verdana"/>
              </a:rPr>
              <a:t>fatto, </a:t>
            </a:r>
            <a:r>
              <a:rPr sz="900" spc="-5" dirty="0">
                <a:latin typeface="Verdana"/>
                <a:cs typeface="Verdana"/>
              </a:rPr>
              <a:t>neppure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Padre vostro </a:t>
            </a:r>
            <a:r>
              <a:rPr sz="900" dirty="0">
                <a:latin typeface="Verdana"/>
                <a:cs typeface="Verdana"/>
              </a:rPr>
              <a:t>perdonerà le vostre</a:t>
            </a:r>
            <a:r>
              <a:rPr sz="900" spc="1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colpe».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1019" y="944880"/>
            <a:ext cx="2446019" cy="1831847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58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2738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L</a:t>
            </a:r>
            <a:r>
              <a:rPr sz="1400" b="1" spc="-15" dirty="0">
                <a:solidFill>
                  <a:srgbClr val="BF0000"/>
                </a:solidFill>
                <a:latin typeface="Calibri"/>
                <a:cs typeface="Calibri"/>
              </a:rPr>
              <a:t>’</a:t>
            </a:r>
            <a:r>
              <a:rPr sz="1400" b="1" spc="5" dirty="0">
                <a:solidFill>
                  <a:srgbClr val="BF0000"/>
                </a:solidFill>
                <a:latin typeface="Calibri"/>
                <a:cs typeface="Calibri"/>
              </a:rPr>
              <a:t>a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m</a:t>
            </a:r>
            <a:r>
              <a:rPr sz="1400" b="1" spc="-15" dirty="0">
                <a:solidFill>
                  <a:srgbClr val="BF0000"/>
                </a:solidFill>
                <a:latin typeface="Calibri"/>
                <a:cs typeface="Calibri"/>
              </a:rPr>
              <a:t>o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re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735072" y="848349"/>
            <a:ext cx="4337685" cy="267779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algn="just">
              <a:lnSpc>
                <a:spcPct val="101400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«Se voi amate soltanto </a:t>
            </a:r>
            <a:r>
              <a:rPr sz="900" spc="-5" dirty="0">
                <a:latin typeface="Verdana"/>
                <a:cs typeface="Verdana"/>
              </a:rPr>
              <a:t>quelli </a:t>
            </a:r>
            <a:r>
              <a:rPr sz="900" dirty="0">
                <a:latin typeface="Verdana"/>
                <a:cs typeface="Verdana"/>
              </a:rPr>
              <a:t>che vi </a:t>
            </a:r>
            <a:r>
              <a:rPr sz="900" spc="-5" dirty="0">
                <a:latin typeface="Verdana"/>
                <a:cs typeface="Verdana"/>
              </a:rPr>
              <a:t>amano, quale </a:t>
            </a:r>
            <a:r>
              <a:rPr sz="900" dirty="0">
                <a:latin typeface="Verdana"/>
                <a:cs typeface="Verdana"/>
              </a:rPr>
              <a:t>riconoscenza ne avrete  da Dio?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i peccatori che non pensano a Dio </a:t>
            </a:r>
            <a:r>
              <a:rPr sz="900" spc="-5" dirty="0">
                <a:latin typeface="Verdana"/>
                <a:cs typeface="Verdana"/>
              </a:rPr>
              <a:t>fanno </a:t>
            </a:r>
            <a:r>
              <a:rPr sz="900" dirty="0">
                <a:latin typeface="Verdana"/>
                <a:cs typeface="Verdana"/>
              </a:rPr>
              <a:t>lo stesso. E se voi  fate del bene soltanto a quelli che vi </a:t>
            </a:r>
            <a:r>
              <a:rPr sz="900" spc="-5" dirty="0">
                <a:latin typeface="Verdana"/>
                <a:cs typeface="Verdana"/>
              </a:rPr>
              <a:t>fanno </a:t>
            </a:r>
            <a:r>
              <a:rPr sz="900" dirty="0">
                <a:latin typeface="Verdana"/>
                <a:cs typeface="Verdana"/>
              </a:rPr>
              <a:t>del bene, Dio come potrà  essere </a:t>
            </a:r>
            <a:r>
              <a:rPr sz="900" spc="-5" dirty="0">
                <a:latin typeface="Verdana"/>
                <a:cs typeface="Verdana"/>
              </a:rPr>
              <a:t>contento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dirty="0">
                <a:latin typeface="Verdana"/>
                <a:cs typeface="Verdana"/>
              </a:rPr>
              <a:t>voi?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quelli </a:t>
            </a:r>
            <a:r>
              <a:rPr sz="900" spc="-5" dirty="0">
                <a:latin typeface="Verdana"/>
                <a:cs typeface="Verdana"/>
              </a:rPr>
              <a:t>che non pensano </a:t>
            </a:r>
            <a:r>
              <a:rPr sz="900" dirty="0">
                <a:latin typeface="Verdana"/>
                <a:cs typeface="Verdana"/>
              </a:rPr>
              <a:t>a Dio, i peccatori,  </a:t>
            </a:r>
            <a:r>
              <a:rPr sz="900" spc="-5" dirty="0">
                <a:latin typeface="Verdana"/>
                <a:cs typeface="Verdana"/>
              </a:rPr>
              <a:t>fanno </a:t>
            </a:r>
            <a:r>
              <a:rPr sz="900" dirty="0">
                <a:latin typeface="Verdana"/>
                <a:cs typeface="Verdana"/>
              </a:rPr>
              <a:t>lo stesso. E se salutate solamente i vostri amici, fate qualcosa di  meglio </a:t>
            </a:r>
            <a:r>
              <a:rPr sz="900" spc="-5" dirty="0">
                <a:latin typeface="Verdana"/>
                <a:cs typeface="Verdana"/>
              </a:rPr>
              <a:t>degli </a:t>
            </a:r>
            <a:r>
              <a:rPr sz="900" dirty="0">
                <a:latin typeface="Verdana"/>
                <a:cs typeface="Verdana"/>
              </a:rPr>
              <a:t>altri? Non </a:t>
            </a:r>
            <a:r>
              <a:rPr sz="900" spc="-5" dirty="0">
                <a:latin typeface="Verdana"/>
                <a:cs typeface="Verdana"/>
              </a:rPr>
              <a:t>fanno </a:t>
            </a:r>
            <a:r>
              <a:rPr sz="900" dirty="0">
                <a:latin typeface="Verdana"/>
                <a:cs typeface="Verdana"/>
              </a:rPr>
              <a:t>lo stesso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i pagani, quelli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non  conoscono Dio? E se voi prestate </a:t>
            </a:r>
            <a:r>
              <a:rPr sz="900" spc="-5" dirty="0">
                <a:latin typeface="Verdana"/>
                <a:cs typeface="Verdana"/>
              </a:rPr>
              <a:t>denaro soltanto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coloro </a:t>
            </a:r>
            <a:r>
              <a:rPr sz="900" dirty="0">
                <a:latin typeface="Verdana"/>
                <a:cs typeface="Verdana"/>
              </a:rPr>
              <a:t>dai </a:t>
            </a:r>
            <a:r>
              <a:rPr sz="900" spc="-5" dirty="0">
                <a:latin typeface="Verdana"/>
                <a:cs typeface="Verdana"/>
              </a:rPr>
              <a:t>quali  </a:t>
            </a:r>
            <a:r>
              <a:rPr sz="900" dirty="0">
                <a:latin typeface="Verdana"/>
                <a:cs typeface="Verdana"/>
              </a:rPr>
              <a:t>sperate di </a:t>
            </a:r>
            <a:r>
              <a:rPr sz="900" spc="-5" dirty="0">
                <a:latin typeface="Verdana"/>
                <a:cs typeface="Verdana"/>
              </a:rPr>
              <a:t>riaverne che </a:t>
            </a:r>
            <a:r>
              <a:rPr sz="900" dirty="0">
                <a:latin typeface="Verdana"/>
                <a:cs typeface="Verdana"/>
              </a:rPr>
              <a:t>merito </a:t>
            </a:r>
            <a:r>
              <a:rPr sz="900" spc="-10" dirty="0">
                <a:latin typeface="Verdana"/>
                <a:cs typeface="Verdana"/>
              </a:rPr>
              <a:t>ne </a:t>
            </a:r>
            <a:r>
              <a:rPr sz="900" spc="-5" dirty="0">
                <a:latin typeface="Verdana"/>
                <a:cs typeface="Verdana"/>
              </a:rPr>
              <a:t>avrete? Come potrà </a:t>
            </a:r>
            <a:r>
              <a:rPr sz="900" dirty="0">
                <a:latin typeface="Verdana"/>
                <a:cs typeface="Verdana"/>
              </a:rPr>
              <a:t>Dio essere </a:t>
            </a:r>
            <a:r>
              <a:rPr sz="900" spc="-5" dirty="0">
                <a:latin typeface="Verdana"/>
                <a:cs typeface="Verdana"/>
              </a:rPr>
              <a:t>contento  </a:t>
            </a:r>
            <a:r>
              <a:rPr sz="900" dirty="0">
                <a:latin typeface="Verdana"/>
                <a:cs typeface="Verdana"/>
              </a:rPr>
              <a:t>di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voi?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  <a:spcBef>
                <a:spcPts val="600"/>
              </a:spcBef>
            </a:pP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quelli che non pensano a Dio, i peccatori, </a:t>
            </a:r>
            <a:r>
              <a:rPr sz="900" spc="-5" dirty="0">
                <a:latin typeface="Verdana"/>
                <a:cs typeface="Verdana"/>
              </a:rPr>
              <a:t>concedono </a:t>
            </a:r>
            <a:r>
              <a:rPr sz="900" dirty="0">
                <a:latin typeface="Verdana"/>
                <a:cs typeface="Verdana"/>
              </a:rPr>
              <a:t>prestiti ai loro  amici </a:t>
            </a:r>
            <a:r>
              <a:rPr sz="900" spc="-5" dirty="0">
                <a:latin typeface="Verdana"/>
                <a:cs typeface="Verdana"/>
              </a:rPr>
              <a:t>peccatori </a:t>
            </a:r>
            <a:r>
              <a:rPr sz="900" dirty="0">
                <a:latin typeface="Verdana"/>
                <a:cs typeface="Verdana"/>
              </a:rPr>
              <a:t>per </a:t>
            </a:r>
            <a:r>
              <a:rPr sz="900" spc="-5" dirty="0">
                <a:latin typeface="Verdana"/>
                <a:cs typeface="Verdana"/>
              </a:rPr>
              <a:t>riceverne </a:t>
            </a:r>
            <a:r>
              <a:rPr sz="900" dirty="0">
                <a:latin typeface="Verdana"/>
                <a:cs typeface="Verdana"/>
              </a:rPr>
              <a:t>altrettanto! </a:t>
            </a:r>
            <a:r>
              <a:rPr sz="900" spc="-5" dirty="0">
                <a:latin typeface="Verdana"/>
                <a:cs typeface="Verdana"/>
              </a:rPr>
              <a:t>Invece </a:t>
            </a:r>
            <a:r>
              <a:rPr sz="900" dirty="0">
                <a:latin typeface="Verdana"/>
                <a:cs typeface="Verdana"/>
              </a:rPr>
              <a:t>non </a:t>
            </a:r>
            <a:r>
              <a:rPr sz="900" spc="-5" dirty="0">
                <a:latin typeface="Verdana"/>
                <a:cs typeface="Verdana"/>
              </a:rPr>
              <a:t>voltate </a:t>
            </a:r>
            <a:r>
              <a:rPr sz="900" dirty="0">
                <a:latin typeface="Verdana"/>
                <a:cs typeface="Verdana"/>
              </a:rPr>
              <a:t>le </a:t>
            </a:r>
            <a:r>
              <a:rPr sz="900" spc="-5" dirty="0">
                <a:latin typeface="Verdana"/>
                <a:cs typeface="Verdana"/>
              </a:rPr>
              <a:t>spalle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chi  </a:t>
            </a:r>
            <a:r>
              <a:rPr sz="900" dirty="0">
                <a:latin typeface="Verdana"/>
                <a:cs typeface="Verdana"/>
              </a:rPr>
              <a:t>vi chiede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prestito, fate del </a:t>
            </a:r>
            <a:r>
              <a:rPr sz="900" spc="-5" dirty="0">
                <a:latin typeface="Verdana"/>
                <a:cs typeface="Verdana"/>
              </a:rPr>
              <a:t>bene </a:t>
            </a:r>
            <a:r>
              <a:rPr sz="900" dirty="0">
                <a:latin typeface="Verdana"/>
                <a:cs typeface="Verdana"/>
              </a:rPr>
              <a:t>e prestate ma </a:t>
            </a:r>
            <a:r>
              <a:rPr sz="900" spc="-5" dirty="0">
                <a:latin typeface="Verdana"/>
                <a:cs typeface="Verdana"/>
              </a:rPr>
              <a:t>senza </a:t>
            </a:r>
            <a:r>
              <a:rPr sz="900" dirty="0">
                <a:latin typeface="Verdana"/>
                <a:cs typeface="Verdana"/>
              </a:rPr>
              <a:t>sperare di  riceverne in cambio. Se quindi </a:t>
            </a:r>
            <a:r>
              <a:rPr sz="900" spc="-5" dirty="0">
                <a:latin typeface="Verdana"/>
                <a:cs typeface="Verdana"/>
              </a:rPr>
              <a:t>qualcuno </a:t>
            </a:r>
            <a:r>
              <a:rPr sz="900" dirty="0">
                <a:latin typeface="Verdana"/>
                <a:cs typeface="Verdana"/>
              </a:rPr>
              <a:t>ti chiede qualcosa, dagliela, se  </a:t>
            </a:r>
            <a:r>
              <a:rPr sz="900" spc="-5" dirty="0">
                <a:latin typeface="Verdana"/>
                <a:cs typeface="Verdana"/>
              </a:rPr>
              <a:t>qualcuno </a:t>
            </a:r>
            <a:r>
              <a:rPr sz="900" dirty="0">
                <a:latin typeface="Verdana"/>
                <a:cs typeface="Verdana"/>
              </a:rPr>
              <a:t>ti prende </a:t>
            </a:r>
            <a:r>
              <a:rPr sz="900" spc="-5" dirty="0">
                <a:latin typeface="Verdana"/>
                <a:cs typeface="Verdana"/>
              </a:rPr>
              <a:t>ciò </a:t>
            </a:r>
            <a:r>
              <a:rPr sz="900" dirty="0">
                <a:latin typeface="Verdana"/>
                <a:cs typeface="Verdana"/>
              </a:rPr>
              <a:t>che ti appartiene, tu</a:t>
            </a:r>
            <a:r>
              <a:rPr sz="900" spc="-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lasciaglielo.</a:t>
            </a:r>
            <a:endParaRPr sz="900">
              <a:latin typeface="Verdana"/>
              <a:cs typeface="Verdana"/>
            </a:endParaRPr>
          </a:p>
          <a:p>
            <a:pPr marL="12700" marR="5715" algn="just">
              <a:lnSpc>
                <a:spcPct val="1014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Siate </a:t>
            </a:r>
            <a:r>
              <a:rPr sz="900" spc="-5" dirty="0">
                <a:latin typeface="Verdana"/>
                <a:cs typeface="Verdana"/>
              </a:rPr>
              <a:t>dunque anche voi </a:t>
            </a:r>
            <a:r>
              <a:rPr sz="900" dirty="0">
                <a:latin typeface="Verdana"/>
                <a:cs typeface="Verdana"/>
              </a:rPr>
              <a:t>pieni di </a:t>
            </a:r>
            <a:r>
              <a:rPr sz="900" spc="-5" dirty="0">
                <a:latin typeface="Verdana"/>
                <a:cs typeface="Verdana"/>
              </a:rPr>
              <a:t>bontà </a:t>
            </a:r>
            <a:r>
              <a:rPr sz="900" dirty="0">
                <a:latin typeface="Verdana"/>
                <a:cs typeface="Verdana"/>
              </a:rPr>
              <a:t>e misericordiosi </a:t>
            </a:r>
            <a:r>
              <a:rPr sz="900" spc="-5" dirty="0">
                <a:latin typeface="Verdana"/>
                <a:cs typeface="Verdana"/>
              </a:rPr>
              <a:t>così </a:t>
            </a:r>
            <a:r>
              <a:rPr sz="900" dirty="0">
                <a:latin typeface="Verdana"/>
                <a:cs typeface="Verdana"/>
              </a:rPr>
              <a:t>come </a:t>
            </a:r>
            <a:r>
              <a:rPr sz="900" spc="-5" dirty="0">
                <a:latin typeface="Verdana"/>
                <a:cs typeface="Verdana"/>
              </a:rPr>
              <a:t>Dio,  </a:t>
            </a:r>
            <a:r>
              <a:rPr sz="900" dirty="0">
                <a:latin typeface="Verdana"/>
                <a:cs typeface="Verdana"/>
              </a:rPr>
              <a:t>vostro </a:t>
            </a:r>
            <a:r>
              <a:rPr sz="900" spc="-5" dirty="0">
                <a:latin typeface="Verdana"/>
                <a:cs typeface="Verdana"/>
              </a:rPr>
              <a:t>Padre, </a:t>
            </a:r>
            <a:r>
              <a:rPr sz="900" dirty="0">
                <a:latin typeface="Verdana"/>
                <a:cs typeface="Verdana"/>
              </a:rPr>
              <a:t>che è benevolo e </a:t>
            </a:r>
            <a:r>
              <a:rPr sz="900" spc="-5" dirty="0">
                <a:latin typeface="Verdana"/>
                <a:cs typeface="Verdana"/>
              </a:rPr>
              <a:t>misericordioso anche </a:t>
            </a:r>
            <a:r>
              <a:rPr sz="900" dirty="0">
                <a:latin typeface="Verdana"/>
                <a:cs typeface="Verdana"/>
              </a:rPr>
              <a:t>verso gli ingrati e i  malvagi: solo allora la vostra ricompensa sarà grande e sarete </a:t>
            </a:r>
            <a:r>
              <a:rPr sz="900" spc="-5" dirty="0">
                <a:latin typeface="Verdana"/>
                <a:cs typeface="Verdana"/>
              </a:rPr>
              <a:t>veramente  </a:t>
            </a:r>
            <a:r>
              <a:rPr sz="900" dirty="0">
                <a:latin typeface="Verdana"/>
                <a:cs typeface="Verdana"/>
              </a:rPr>
              <a:t>figli </a:t>
            </a:r>
            <a:r>
              <a:rPr sz="900" spc="-5" dirty="0">
                <a:latin typeface="Verdana"/>
                <a:cs typeface="Verdana"/>
              </a:rPr>
              <a:t>dell’Altissimo».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9872" y="954024"/>
            <a:ext cx="2125979" cy="3070859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59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21031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Donare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agli</a:t>
            </a:r>
            <a:r>
              <a:rPr sz="1400" b="1" spc="-6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altri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027680" y="848349"/>
            <a:ext cx="4043045" cy="99631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algn="just">
              <a:lnSpc>
                <a:spcPct val="101299"/>
              </a:lnSpc>
              <a:spcBef>
                <a:spcPts val="85"/>
              </a:spcBef>
            </a:pPr>
            <a:r>
              <a:rPr sz="900" spc="-5" dirty="0">
                <a:latin typeface="Verdana"/>
                <a:cs typeface="Verdana"/>
              </a:rPr>
              <a:t>«Quando </a:t>
            </a:r>
            <a:r>
              <a:rPr sz="900" dirty="0">
                <a:latin typeface="Verdana"/>
                <a:cs typeface="Verdana"/>
              </a:rPr>
              <a:t>Dio vi darà i </a:t>
            </a:r>
            <a:r>
              <a:rPr sz="900" spc="-5" dirty="0">
                <a:latin typeface="Verdana"/>
                <a:cs typeface="Verdana"/>
              </a:rPr>
              <a:t>suoi </a:t>
            </a:r>
            <a:r>
              <a:rPr sz="900" dirty="0">
                <a:latin typeface="Verdana"/>
                <a:cs typeface="Verdana"/>
              </a:rPr>
              <a:t>doni, userà la </a:t>
            </a:r>
            <a:r>
              <a:rPr sz="900" spc="-5" dirty="0">
                <a:latin typeface="Verdana"/>
                <a:cs typeface="Verdana"/>
              </a:rPr>
              <a:t>misura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5" dirty="0">
                <a:latin typeface="Verdana"/>
                <a:cs typeface="Verdana"/>
              </a:rPr>
              <a:t>usate </a:t>
            </a:r>
            <a:r>
              <a:rPr sz="900" dirty="0">
                <a:latin typeface="Verdana"/>
                <a:cs typeface="Verdana"/>
              </a:rPr>
              <a:t>voi, con la  stessa </a:t>
            </a:r>
            <a:r>
              <a:rPr sz="900" spc="-5" dirty="0">
                <a:latin typeface="Verdana"/>
                <a:cs typeface="Verdana"/>
              </a:rPr>
              <a:t>misura </a:t>
            </a:r>
            <a:r>
              <a:rPr sz="900" dirty="0">
                <a:latin typeface="Verdana"/>
                <a:cs typeface="Verdana"/>
              </a:rPr>
              <a:t>con cui </a:t>
            </a:r>
            <a:r>
              <a:rPr sz="900" spc="-5" dirty="0">
                <a:latin typeface="Verdana"/>
                <a:cs typeface="Verdana"/>
              </a:rPr>
              <a:t>voi </a:t>
            </a:r>
            <a:r>
              <a:rPr sz="900" dirty="0">
                <a:latin typeface="Verdana"/>
                <a:cs typeface="Verdana"/>
              </a:rPr>
              <a:t>trattate gli </a:t>
            </a:r>
            <a:r>
              <a:rPr sz="900" spc="-5" dirty="0">
                <a:latin typeface="Verdana"/>
                <a:cs typeface="Verdana"/>
              </a:rPr>
              <a:t>altri, </a:t>
            </a:r>
            <a:r>
              <a:rPr sz="900" dirty="0">
                <a:latin typeface="Verdana"/>
                <a:cs typeface="Verdana"/>
              </a:rPr>
              <a:t>Dio </a:t>
            </a:r>
            <a:r>
              <a:rPr sz="900" spc="-5" dirty="0">
                <a:latin typeface="Verdana"/>
                <a:cs typeface="Verdana"/>
              </a:rPr>
              <a:t>tratterà </a:t>
            </a:r>
            <a:r>
              <a:rPr sz="900" dirty="0">
                <a:latin typeface="Verdana"/>
                <a:cs typeface="Verdana"/>
              </a:rPr>
              <a:t>voi, anzi vi  sarà dato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di più. Vi dico </a:t>
            </a:r>
            <a:r>
              <a:rPr sz="900" spc="-5" dirty="0">
                <a:latin typeface="Verdana"/>
                <a:cs typeface="Verdana"/>
              </a:rPr>
              <a:t>infatti,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chiunque </a:t>
            </a:r>
            <a:r>
              <a:rPr sz="900" dirty="0">
                <a:latin typeface="Verdana"/>
                <a:cs typeface="Verdana"/>
              </a:rPr>
              <a:t>ha </a:t>
            </a:r>
            <a:r>
              <a:rPr sz="900" spc="-5" dirty="0">
                <a:latin typeface="Verdana"/>
                <a:cs typeface="Verdana"/>
              </a:rPr>
              <a:t>sarà </a:t>
            </a:r>
            <a:r>
              <a:rPr sz="900" dirty="0">
                <a:latin typeface="Verdana"/>
                <a:cs typeface="Verdana"/>
              </a:rPr>
              <a:t>dato; chi  ha molto riceverà </a:t>
            </a:r>
            <a:r>
              <a:rPr sz="900" spc="-5" dirty="0">
                <a:latin typeface="Verdana"/>
                <a:cs typeface="Verdana"/>
              </a:rPr>
              <a:t>ancor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dirty="0">
                <a:latin typeface="Verdana"/>
                <a:cs typeface="Verdana"/>
              </a:rPr>
              <a:t>più e </a:t>
            </a:r>
            <a:r>
              <a:rPr sz="900" spc="-5" dirty="0">
                <a:latin typeface="Verdana"/>
                <a:cs typeface="Verdana"/>
              </a:rPr>
              <a:t>sarà nell’abbondanza, </a:t>
            </a:r>
            <a:r>
              <a:rPr sz="900" dirty="0">
                <a:latin typeface="Verdana"/>
                <a:cs typeface="Verdana"/>
              </a:rPr>
              <a:t>ma a </a:t>
            </a:r>
            <a:r>
              <a:rPr sz="900" spc="-5" dirty="0">
                <a:latin typeface="Verdana"/>
                <a:cs typeface="Verdana"/>
              </a:rPr>
              <a:t>chi </a:t>
            </a:r>
            <a:r>
              <a:rPr sz="900" dirty="0">
                <a:latin typeface="Verdana"/>
                <a:cs typeface="Verdana"/>
              </a:rPr>
              <a:t>ha  poco </a:t>
            </a:r>
            <a:r>
              <a:rPr sz="900" spc="-5" dirty="0">
                <a:latin typeface="Verdana"/>
                <a:cs typeface="Verdana"/>
              </a:rPr>
              <a:t>sarà </a:t>
            </a:r>
            <a:r>
              <a:rPr sz="900" dirty="0">
                <a:latin typeface="Verdana"/>
                <a:cs typeface="Verdana"/>
              </a:rPr>
              <a:t>tolto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quel poco </a:t>
            </a:r>
            <a:r>
              <a:rPr sz="900" spc="-5" dirty="0">
                <a:latin typeface="Verdana"/>
                <a:cs typeface="Verdana"/>
              </a:rPr>
              <a:t>che ha. </a:t>
            </a:r>
            <a:r>
              <a:rPr sz="900" dirty="0">
                <a:latin typeface="Verdana"/>
                <a:cs typeface="Verdana"/>
              </a:rPr>
              <a:t>In effetti, </a:t>
            </a:r>
            <a:r>
              <a:rPr sz="900" spc="-5" dirty="0">
                <a:latin typeface="Verdana"/>
                <a:cs typeface="Verdana"/>
              </a:rPr>
              <a:t>chi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dirty="0">
                <a:latin typeface="Verdana"/>
                <a:cs typeface="Verdana"/>
              </a:rPr>
              <a:t>ricevuto  </a:t>
            </a:r>
            <a:r>
              <a:rPr sz="900" spc="-5" dirty="0">
                <a:latin typeface="Verdana"/>
                <a:cs typeface="Verdana"/>
              </a:rPr>
              <a:t>molto </a:t>
            </a:r>
            <a:r>
              <a:rPr sz="900" dirty="0">
                <a:latin typeface="Verdana"/>
                <a:cs typeface="Verdana"/>
              </a:rPr>
              <a:t>dovrà </a:t>
            </a:r>
            <a:r>
              <a:rPr sz="900" spc="-5" dirty="0">
                <a:latin typeface="Verdana"/>
                <a:cs typeface="Verdana"/>
              </a:rPr>
              <a:t>rendere conto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molto, </a:t>
            </a:r>
            <a:r>
              <a:rPr sz="900" dirty="0">
                <a:latin typeface="Verdana"/>
                <a:cs typeface="Verdana"/>
              </a:rPr>
              <a:t>perché </a:t>
            </a:r>
            <a:r>
              <a:rPr sz="900" spc="-5" dirty="0">
                <a:latin typeface="Verdana"/>
                <a:cs typeface="Verdana"/>
              </a:rPr>
              <a:t>quanto </a:t>
            </a:r>
            <a:r>
              <a:rPr sz="900" dirty="0">
                <a:latin typeface="Verdana"/>
                <a:cs typeface="Verdana"/>
              </a:rPr>
              <a:t>più </a:t>
            </a:r>
            <a:r>
              <a:rPr sz="900" spc="-5" dirty="0">
                <a:latin typeface="Verdana"/>
                <a:cs typeface="Verdana"/>
              </a:rPr>
              <a:t>ciascuno </a:t>
            </a:r>
            <a:r>
              <a:rPr sz="900" dirty="0">
                <a:latin typeface="Verdana"/>
                <a:cs typeface="Verdana"/>
              </a:rPr>
              <a:t>ha  ricevuto, tanto più </a:t>
            </a:r>
            <a:r>
              <a:rPr sz="900" spc="-5" dirty="0">
                <a:latin typeface="Verdana"/>
                <a:cs typeface="Verdana"/>
              </a:rPr>
              <a:t>gli sarà</a:t>
            </a:r>
            <a:r>
              <a:rPr sz="900" spc="-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richiesto».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1234" y="880872"/>
            <a:ext cx="2026877" cy="1524364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9652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6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443010"/>
            <a:ext cx="6581775" cy="4336415"/>
          </a:xfrm>
          <a:prstGeom prst="rect">
            <a:avLst/>
          </a:prstGeom>
        </p:spPr>
        <p:txBody>
          <a:bodyPr vert="horz" wrap="square" lIns="0" tIns="1225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65"/>
              </a:spcBef>
            </a:pPr>
            <a:r>
              <a:rPr sz="1400" b="1" dirty="0">
                <a:solidFill>
                  <a:srgbClr val="0070BF"/>
                </a:solidFill>
                <a:latin typeface="Verdana"/>
                <a:cs typeface="Verdana"/>
              </a:rPr>
              <a:t>Metodo</a:t>
            </a:r>
            <a:endParaRPr sz="1400">
              <a:latin typeface="Verdana"/>
              <a:cs typeface="Verdana"/>
            </a:endParaRPr>
          </a:p>
          <a:p>
            <a:pPr marL="1643380" marR="5080" algn="just">
              <a:lnSpc>
                <a:spcPct val="112300"/>
              </a:lnSpc>
              <a:spcBef>
                <a:spcPts val="525"/>
              </a:spcBef>
            </a:pPr>
            <a:r>
              <a:rPr sz="1100" dirty="0">
                <a:latin typeface="Palatino Linotype"/>
                <a:cs typeface="Palatino Linotype"/>
              </a:rPr>
              <a:t>«Il </a:t>
            </a:r>
            <a:r>
              <a:rPr sz="1100" spc="-5" dirty="0">
                <a:latin typeface="Palatino Linotype"/>
                <a:cs typeface="Palatino Linotype"/>
              </a:rPr>
              <a:t>Vangelo </a:t>
            </a:r>
            <a:r>
              <a:rPr sz="1100" dirty="0">
                <a:latin typeface="Palatino Linotype"/>
                <a:cs typeface="Palatino Linotype"/>
              </a:rPr>
              <a:t>dei </a:t>
            </a:r>
            <a:r>
              <a:rPr sz="1100" spc="-5" dirty="0">
                <a:latin typeface="Palatino Linotype"/>
                <a:cs typeface="Palatino Linotype"/>
              </a:rPr>
              <a:t>Vangeli» </a:t>
            </a:r>
            <a:r>
              <a:rPr sz="1100" dirty="0">
                <a:latin typeface="Palatino Linotype"/>
                <a:cs typeface="Palatino Linotype"/>
              </a:rPr>
              <a:t>è </a:t>
            </a:r>
            <a:r>
              <a:rPr sz="1100" spc="-5" dirty="0">
                <a:latin typeface="Palatino Linotype"/>
                <a:cs typeface="Palatino Linotype"/>
              </a:rPr>
              <a:t>partito dalla scomposizione dei </a:t>
            </a:r>
            <a:r>
              <a:rPr sz="1100" dirty="0">
                <a:latin typeface="Palatino Linotype"/>
                <a:cs typeface="Palatino Linotype"/>
              </a:rPr>
              <a:t>quattro </a:t>
            </a:r>
            <a:r>
              <a:rPr sz="1100" spc="-5" dirty="0">
                <a:latin typeface="Palatino Linotype"/>
                <a:cs typeface="Palatino Linotype"/>
              </a:rPr>
              <a:t>Vangeli  </a:t>
            </a:r>
            <a:r>
              <a:rPr sz="1100" dirty="0">
                <a:latin typeface="Palatino Linotype"/>
                <a:cs typeface="Palatino Linotype"/>
              </a:rPr>
              <a:t>sinottici, </a:t>
            </a:r>
            <a:r>
              <a:rPr sz="1100" spc="-5" dirty="0">
                <a:latin typeface="Palatino Linotype"/>
                <a:cs typeface="Palatino Linotype"/>
              </a:rPr>
              <a:t>secondo </a:t>
            </a:r>
            <a:r>
              <a:rPr sz="1100" dirty="0">
                <a:latin typeface="Palatino Linotype"/>
                <a:cs typeface="Palatino Linotype"/>
              </a:rPr>
              <a:t>la </a:t>
            </a:r>
            <a:r>
              <a:rPr sz="1100" spc="-5" dirty="0">
                <a:latin typeface="Palatino Linotype"/>
                <a:cs typeface="Palatino Linotype"/>
              </a:rPr>
              <a:t>traduzione della CEI, </a:t>
            </a:r>
            <a:r>
              <a:rPr sz="1100" spc="-10" dirty="0">
                <a:latin typeface="Palatino Linotype"/>
                <a:cs typeface="Palatino Linotype"/>
              </a:rPr>
              <a:t>in </a:t>
            </a:r>
            <a:r>
              <a:rPr sz="1100" spc="-5" dirty="0">
                <a:latin typeface="Palatino Linotype"/>
                <a:cs typeface="Palatino Linotype"/>
              </a:rPr>
              <a:t>singoli episodi </a:t>
            </a:r>
            <a:r>
              <a:rPr sz="1100" dirty="0">
                <a:latin typeface="Palatino Linotype"/>
                <a:cs typeface="Palatino Linotype"/>
              </a:rPr>
              <a:t>a sé </a:t>
            </a:r>
            <a:r>
              <a:rPr sz="1100" spc="-5" dirty="0">
                <a:latin typeface="Palatino Linotype"/>
                <a:cs typeface="Palatino Linotype"/>
              </a:rPr>
              <a:t>stanti, </a:t>
            </a:r>
            <a:r>
              <a:rPr sz="1100" dirty="0">
                <a:latin typeface="Palatino Linotype"/>
                <a:cs typeface="Palatino Linotype"/>
              </a:rPr>
              <a:t>siano  </a:t>
            </a:r>
            <a:r>
              <a:rPr sz="1100" spc="-5" dirty="0">
                <a:latin typeface="Palatino Linotype"/>
                <a:cs typeface="Palatino Linotype"/>
              </a:rPr>
              <a:t>essi </a:t>
            </a:r>
            <a:r>
              <a:rPr sz="1100" dirty="0">
                <a:latin typeface="Palatino Linotype"/>
                <a:cs typeface="Palatino Linotype"/>
              </a:rPr>
              <a:t>narrazioni, </a:t>
            </a:r>
            <a:r>
              <a:rPr sz="1100" spc="-5" dirty="0">
                <a:latin typeface="Palatino Linotype"/>
                <a:cs typeface="Palatino Linotype"/>
              </a:rPr>
              <a:t>commenti, </a:t>
            </a:r>
            <a:r>
              <a:rPr sz="1100" dirty="0">
                <a:latin typeface="Palatino Linotype"/>
                <a:cs typeface="Palatino Linotype"/>
              </a:rPr>
              <a:t>eventi, </a:t>
            </a:r>
            <a:r>
              <a:rPr sz="1100" spc="-5" dirty="0">
                <a:latin typeface="Palatino Linotype"/>
                <a:cs typeface="Palatino Linotype"/>
              </a:rPr>
              <a:t>parabole </a:t>
            </a:r>
            <a:r>
              <a:rPr sz="1100" dirty="0">
                <a:latin typeface="Palatino Linotype"/>
                <a:cs typeface="Palatino Linotype"/>
              </a:rPr>
              <a:t>o </a:t>
            </a:r>
            <a:r>
              <a:rPr sz="1100" spc="-5" dirty="0">
                <a:latin typeface="Palatino Linotype"/>
                <a:cs typeface="Palatino Linotype"/>
              </a:rPr>
              <a:t>miracoli. </a:t>
            </a:r>
            <a:r>
              <a:rPr sz="1100" dirty="0">
                <a:latin typeface="Palatino Linotype"/>
                <a:cs typeface="Palatino Linotype"/>
              </a:rPr>
              <a:t>La </a:t>
            </a:r>
            <a:r>
              <a:rPr sz="1100" spc="-5" dirty="0">
                <a:latin typeface="Palatino Linotype"/>
                <a:cs typeface="Palatino Linotype"/>
              </a:rPr>
              <a:t>sequenza degli  episodi </a:t>
            </a:r>
            <a:r>
              <a:rPr sz="1100" dirty="0">
                <a:latin typeface="Palatino Linotype"/>
                <a:cs typeface="Palatino Linotype"/>
              </a:rPr>
              <a:t>è </a:t>
            </a:r>
            <a:r>
              <a:rPr sz="1100" spc="-5" dirty="0">
                <a:latin typeface="Palatino Linotype"/>
                <a:cs typeface="Palatino Linotype"/>
              </a:rPr>
              <a:t>illustrata </a:t>
            </a:r>
            <a:r>
              <a:rPr sz="1100" dirty="0">
                <a:latin typeface="Palatino Linotype"/>
                <a:cs typeface="Palatino Linotype"/>
              </a:rPr>
              <a:t>nella </a:t>
            </a:r>
            <a:r>
              <a:rPr sz="1100" spc="-5" dirty="0">
                <a:latin typeface="Palatino Linotype"/>
                <a:cs typeface="Palatino Linotype"/>
              </a:rPr>
              <a:t>Appendice (</a:t>
            </a:r>
            <a:r>
              <a:rPr sz="1100" i="1" spc="-5" dirty="0">
                <a:latin typeface="Palatino Linotype"/>
                <a:cs typeface="Palatino Linotype"/>
              </a:rPr>
              <a:t>Cronologia degli episodi dei </a:t>
            </a:r>
            <a:r>
              <a:rPr sz="1100" i="1" dirty="0">
                <a:latin typeface="Palatino Linotype"/>
                <a:cs typeface="Palatino Linotype"/>
              </a:rPr>
              <a:t>Vangeli</a:t>
            </a:r>
            <a:r>
              <a:rPr sz="1100" dirty="0">
                <a:latin typeface="Palatino Linotype"/>
                <a:cs typeface="Palatino Linotype"/>
              </a:rPr>
              <a:t>). </a:t>
            </a:r>
            <a:r>
              <a:rPr sz="1100" spc="-5" dirty="0">
                <a:latin typeface="Palatino Linotype"/>
                <a:cs typeface="Palatino Linotype"/>
              </a:rPr>
              <a:t>Questa  sequenza </a:t>
            </a:r>
            <a:r>
              <a:rPr sz="1100" dirty="0">
                <a:latin typeface="Palatino Linotype"/>
                <a:cs typeface="Palatino Linotype"/>
              </a:rPr>
              <a:t>di </a:t>
            </a:r>
            <a:r>
              <a:rPr sz="1100" spc="-5" dirty="0">
                <a:latin typeface="Palatino Linotype"/>
                <a:cs typeface="Palatino Linotype"/>
              </a:rPr>
              <a:t>episodi </a:t>
            </a:r>
            <a:r>
              <a:rPr sz="1100" dirty="0">
                <a:latin typeface="Palatino Linotype"/>
                <a:cs typeface="Palatino Linotype"/>
              </a:rPr>
              <a:t>è </a:t>
            </a:r>
            <a:r>
              <a:rPr sz="1100" spc="-5" dirty="0">
                <a:latin typeface="Palatino Linotype"/>
                <a:cs typeface="Palatino Linotype"/>
              </a:rPr>
              <a:t>uno </a:t>
            </a:r>
            <a:r>
              <a:rPr sz="1100" dirty="0">
                <a:latin typeface="Palatino Linotype"/>
                <a:cs typeface="Palatino Linotype"/>
              </a:rPr>
              <a:t>dei </a:t>
            </a:r>
            <a:r>
              <a:rPr sz="1100" spc="-5" dirty="0">
                <a:latin typeface="Palatino Linotype"/>
                <a:cs typeface="Palatino Linotype"/>
              </a:rPr>
              <a:t>tanti tentativi </a:t>
            </a:r>
            <a:r>
              <a:rPr sz="1100" spc="-10" dirty="0">
                <a:latin typeface="Palatino Linotype"/>
                <a:cs typeface="Palatino Linotype"/>
              </a:rPr>
              <a:t>di </a:t>
            </a:r>
            <a:r>
              <a:rPr sz="1100" spc="-5" dirty="0">
                <a:latin typeface="Palatino Linotype"/>
                <a:cs typeface="Palatino Linotype"/>
              </a:rPr>
              <a:t>armonizzazione </a:t>
            </a:r>
            <a:r>
              <a:rPr sz="1100" dirty="0">
                <a:latin typeface="Palatino Linotype"/>
                <a:cs typeface="Palatino Linotype"/>
              </a:rPr>
              <a:t>dei </a:t>
            </a:r>
            <a:r>
              <a:rPr sz="1100" spc="-5" dirty="0">
                <a:latin typeface="Palatino Linotype"/>
                <a:cs typeface="Palatino Linotype"/>
              </a:rPr>
              <a:t>Vangeli, </a:t>
            </a:r>
            <a:r>
              <a:rPr sz="1100" spc="-10" dirty="0">
                <a:latin typeface="Palatino Linotype"/>
                <a:cs typeface="Palatino Linotype"/>
              </a:rPr>
              <a:t>né  </a:t>
            </a:r>
            <a:r>
              <a:rPr sz="1100" spc="-5" dirty="0">
                <a:latin typeface="Palatino Linotype"/>
                <a:cs typeface="Palatino Linotype"/>
              </a:rPr>
              <a:t>migliore </a:t>
            </a:r>
            <a:r>
              <a:rPr sz="1100" spc="-10" dirty="0">
                <a:latin typeface="Palatino Linotype"/>
                <a:cs typeface="Palatino Linotype"/>
              </a:rPr>
              <a:t>né </a:t>
            </a:r>
            <a:r>
              <a:rPr sz="1100" spc="-5" dirty="0">
                <a:latin typeface="Palatino Linotype"/>
                <a:cs typeface="Palatino Linotype"/>
              </a:rPr>
              <a:t>peggiore </a:t>
            </a:r>
            <a:r>
              <a:rPr sz="1100" dirty="0">
                <a:latin typeface="Palatino Linotype"/>
                <a:cs typeface="Palatino Linotype"/>
              </a:rPr>
              <a:t>di altre. Una </a:t>
            </a:r>
            <a:r>
              <a:rPr sz="1100" spc="-5" dirty="0">
                <a:latin typeface="Palatino Linotype"/>
                <a:cs typeface="Palatino Linotype"/>
              </a:rPr>
              <a:t>vera cronologia degli episodi </a:t>
            </a:r>
            <a:r>
              <a:rPr sz="1100" dirty="0">
                <a:latin typeface="Palatino Linotype"/>
                <a:cs typeface="Palatino Linotype"/>
              </a:rPr>
              <a:t>è </a:t>
            </a:r>
            <a:r>
              <a:rPr sz="1100" spc="-10" dirty="0">
                <a:latin typeface="Palatino Linotype"/>
                <a:cs typeface="Palatino Linotype"/>
              </a:rPr>
              <a:t>di </a:t>
            </a:r>
            <a:r>
              <a:rPr sz="1100" dirty="0">
                <a:latin typeface="Palatino Linotype"/>
                <a:cs typeface="Palatino Linotype"/>
              </a:rPr>
              <a:t>fatto  </a:t>
            </a:r>
            <a:r>
              <a:rPr sz="1100" spc="-5" dirty="0">
                <a:latin typeface="Palatino Linotype"/>
                <a:cs typeface="Palatino Linotype"/>
              </a:rPr>
              <a:t>impossibile data </a:t>
            </a:r>
            <a:r>
              <a:rPr sz="1100" dirty="0">
                <a:latin typeface="Palatino Linotype"/>
                <a:cs typeface="Palatino Linotype"/>
              </a:rPr>
              <a:t>la natura stessa dei </a:t>
            </a:r>
            <a:r>
              <a:rPr sz="1100" spc="-5" dirty="0">
                <a:latin typeface="Palatino Linotype"/>
                <a:cs typeface="Palatino Linotype"/>
              </a:rPr>
              <a:t>Vangeli. Questa sequenza </a:t>
            </a:r>
            <a:r>
              <a:rPr sz="1100" dirty="0">
                <a:latin typeface="Palatino Linotype"/>
                <a:cs typeface="Palatino Linotype"/>
              </a:rPr>
              <a:t>è </a:t>
            </a:r>
            <a:r>
              <a:rPr sz="1100" spc="-5" dirty="0">
                <a:latin typeface="Palatino Linotype"/>
                <a:cs typeface="Palatino Linotype"/>
              </a:rPr>
              <a:t>servita come  </a:t>
            </a:r>
            <a:r>
              <a:rPr sz="1100" dirty="0">
                <a:latin typeface="Palatino Linotype"/>
                <a:cs typeface="Palatino Linotype"/>
              </a:rPr>
              <a:t>guida</a:t>
            </a:r>
            <a:r>
              <a:rPr sz="1100" spc="60" dirty="0">
                <a:latin typeface="Palatino Linotype"/>
                <a:cs typeface="Palatino Linotype"/>
              </a:rPr>
              <a:t> </a:t>
            </a:r>
            <a:r>
              <a:rPr sz="1100" dirty="0">
                <a:latin typeface="Palatino Linotype"/>
                <a:cs typeface="Palatino Linotype"/>
              </a:rPr>
              <a:t>(ma</a:t>
            </a:r>
            <a:r>
              <a:rPr sz="1100" spc="50" dirty="0">
                <a:latin typeface="Palatino Linotype"/>
                <a:cs typeface="Palatino Linotype"/>
              </a:rPr>
              <a:t> </a:t>
            </a:r>
            <a:r>
              <a:rPr sz="1100" spc="-5" dirty="0">
                <a:latin typeface="Palatino Linotype"/>
                <a:cs typeface="Palatino Linotype"/>
              </a:rPr>
              <a:t>non</a:t>
            </a:r>
            <a:r>
              <a:rPr sz="1100" spc="75" dirty="0">
                <a:latin typeface="Palatino Linotype"/>
                <a:cs typeface="Palatino Linotype"/>
              </a:rPr>
              <a:t> </a:t>
            </a:r>
            <a:r>
              <a:rPr sz="1100" dirty="0">
                <a:latin typeface="Palatino Linotype"/>
                <a:cs typeface="Palatino Linotype"/>
              </a:rPr>
              <a:t>la</a:t>
            </a:r>
            <a:r>
              <a:rPr sz="1100" spc="50" dirty="0">
                <a:latin typeface="Palatino Linotype"/>
                <a:cs typeface="Palatino Linotype"/>
              </a:rPr>
              <a:t> </a:t>
            </a:r>
            <a:r>
              <a:rPr sz="1100" spc="-5" dirty="0">
                <a:latin typeface="Palatino Linotype"/>
                <a:cs typeface="Palatino Linotype"/>
              </a:rPr>
              <a:t>sola)</a:t>
            </a:r>
            <a:r>
              <a:rPr sz="1100" spc="60" dirty="0">
                <a:latin typeface="Palatino Linotype"/>
                <a:cs typeface="Palatino Linotype"/>
              </a:rPr>
              <a:t> </a:t>
            </a:r>
            <a:r>
              <a:rPr sz="1100" spc="-5" dirty="0">
                <a:latin typeface="Palatino Linotype"/>
                <a:cs typeface="Palatino Linotype"/>
              </a:rPr>
              <a:t>per</a:t>
            </a:r>
            <a:r>
              <a:rPr sz="1100" spc="80" dirty="0">
                <a:latin typeface="Palatino Linotype"/>
                <a:cs typeface="Palatino Linotype"/>
              </a:rPr>
              <a:t> </a:t>
            </a:r>
            <a:r>
              <a:rPr sz="1100" spc="-10" dirty="0">
                <a:latin typeface="Palatino Linotype"/>
                <a:cs typeface="Palatino Linotype"/>
              </a:rPr>
              <a:t>la</a:t>
            </a:r>
            <a:r>
              <a:rPr sz="1100" spc="60" dirty="0">
                <a:latin typeface="Palatino Linotype"/>
                <a:cs typeface="Palatino Linotype"/>
              </a:rPr>
              <a:t> </a:t>
            </a:r>
            <a:r>
              <a:rPr sz="1100" spc="-5" dirty="0">
                <a:latin typeface="Palatino Linotype"/>
                <a:cs typeface="Palatino Linotype"/>
              </a:rPr>
              <a:t>scelta</a:t>
            </a:r>
            <a:r>
              <a:rPr sz="1100" spc="70" dirty="0">
                <a:latin typeface="Palatino Linotype"/>
                <a:cs typeface="Palatino Linotype"/>
              </a:rPr>
              <a:t> </a:t>
            </a:r>
            <a:r>
              <a:rPr sz="1100" spc="-5" dirty="0">
                <a:latin typeface="Palatino Linotype"/>
                <a:cs typeface="Palatino Linotype"/>
              </a:rPr>
              <a:t>degli</a:t>
            </a:r>
            <a:r>
              <a:rPr sz="1100" spc="65" dirty="0">
                <a:latin typeface="Palatino Linotype"/>
                <a:cs typeface="Palatino Linotype"/>
              </a:rPr>
              <a:t> </a:t>
            </a:r>
            <a:r>
              <a:rPr sz="1100" spc="-5" dirty="0">
                <a:latin typeface="Palatino Linotype"/>
                <a:cs typeface="Palatino Linotype"/>
              </a:rPr>
              <a:t>episodi</a:t>
            </a:r>
            <a:r>
              <a:rPr sz="1100" spc="50" dirty="0">
                <a:latin typeface="Palatino Linotype"/>
                <a:cs typeface="Palatino Linotype"/>
              </a:rPr>
              <a:t> </a:t>
            </a:r>
            <a:r>
              <a:rPr sz="1100" dirty="0">
                <a:latin typeface="Palatino Linotype"/>
                <a:cs typeface="Palatino Linotype"/>
              </a:rPr>
              <a:t>presi</a:t>
            </a:r>
            <a:r>
              <a:rPr sz="1100" spc="50" dirty="0">
                <a:latin typeface="Palatino Linotype"/>
                <a:cs typeface="Palatino Linotype"/>
              </a:rPr>
              <a:t> </a:t>
            </a:r>
            <a:r>
              <a:rPr sz="1100" dirty="0">
                <a:latin typeface="Palatino Linotype"/>
                <a:cs typeface="Palatino Linotype"/>
              </a:rPr>
              <a:t>in</a:t>
            </a:r>
            <a:r>
              <a:rPr sz="1100" spc="60" dirty="0">
                <a:latin typeface="Palatino Linotype"/>
                <a:cs typeface="Palatino Linotype"/>
              </a:rPr>
              <a:t> </a:t>
            </a:r>
            <a:r>
              <a:rPr sz="1100" spc="-5" dirty="0">
                <a:latin typeface="Palatino Linotype"/>
                <a:cs typeface="Palatino Linotype"/>
              </a:rPr>
              <a:t>considerazione</a:t>
            </a:r>
            <a:r>
              <a:rPr sz="1100" spc="50" dirty="0">
                <a:latin typeface="Palatino Linotype"/>
                <a:cs typeface="Palatino Linotype"/>
              </a:rPr>
              <a:t> </a:t>
            </a:r>
            <a:r>
              <a:rPr sz="1100" dirty="0">
                <a:latin typeface="Palatino Linotype"/>
                <a:cs typeface="Palatino Linotype"/>
              </a:rPr>
              <a:t>e</a:t>
            </a:r>
            <a:r>
              <a:rPr sz="1100" spc="60" dirty="0">
                <a:latin typeface="Palatino Linotype"/>
                <a:cs typeface="Palatino Linotype"/>
              </a:rPr>
              <a:t> </a:t>
            </a:r>
            <a:r>
              <a:rPr sz="1100" dirty="0">
                <a:latin typeface="Palatino Linotype"/>
                <a:cs typeface="Palatino Linotype"/>
              </a:rPr>
              <a:t>non</a:t>
            </a:r>
            <a:endParaRPr sz="1100">
              <a:latin typeface="Palatino Linotype"/>
              <a:cs typeface="Palatino Linotype"/>
            </a:endParaRPr>
          </a:p>
          <a:p>
            <a:pPr marL="12700" algn="just">
              <a:lnSpc>
                <a:spcPct val="100000"/>
              </a:lnSpc>
              <a:spcBef>
                <a:spcPts val="165"/>
              </a:spcBef>
            </a:pPr>
            <a:r>
              <a:rPr sz="1100" dirty="0">
                <a:latin typeface="Palatino Linotype"/>
                <a:cs typeface="Palatino Linotype"/>
              </a:rPr>
              <a:t>va </a:t>
            </a:r>
            <a:r>
              <a:rPr sz="1100" spc="-5" dirty="0">
                <a:latin typeface="Palatino Linotype"/>
                <a:cs typeface="Palatino Linotype"/>
              </a:rPr>
              <a:t>intesa come </a:t>
            </a:r>
            <a:r>
              <a:rPr sz="1100" dirty="0">
                <a:latin typeface="Palatino Linotype"/>
                <a:cs typeface="Palatino Linotype"/>
              </a:rPr>
              <a:t>un </a:t>
            </a:r>
            <a:r>
              <a:rPr sz="1100" spc="-5" dirty="0">
                <a:latin typeface="Palatino Linotype"/>
                <a:cs typeface="Palatino Linotype"/>
              </a:rPr>
              <a:t>indice </a:t>
            </a:r>
            <a:r>
              <a:rPr sz="1100" dirty="0">
                <a:latin typeface="Palatino Linotype"/>
                <a:cs typeface="Palatino Linotype"/>
              </a:rPr>
              <a:t>a cui mi </a:t>
            </a:r>
            <a:r>
              <a:rPr sz="1100" spc="-5" dirty="0">
                <a:latin typeface="Palatino Linotype"/>
                <a:cs typeface="Palatino Linotype"/>
              </a:rPr>
              <a:t>sono strettamente</a:t>
            </a:r>
            <a:r>
              <a:rPr sz="1100" spc="5" dirty="0">
                <a:latin typeface="Palatino Linotype"/>
                <a:cs typeface="Palatino Linotype"/>
              </a:rPr>
              <a:t> </a:t>
            </a:r>
            <a:r>
              <a:rPr sz="1100" spc="-5" dirty="0">
                <a:latin typeface="Palatino Linotype"/>
                <a:cs typeface="Palatino Linotype"/>
              </a:rPr>
              <a:t>attenuto.</a:t>
            </a:r>
            <a:endParaRPr sz="1100">
              <a:latin typeface="Palatino Linotype"/>
              <a:cs typeface="Palatino Linotype"/>
            </a:endParaRPr>
          </a:p>
          <a:p>
            <a:pPr marL="12700" marR="5080" algn="just">
              <a:lnSpc>
                <a:spcPct val="112400"/>
              </a:lnSpc>
              <a:spcBef>
                <a:spcPts val="605"/>
              </a:spcBef>
            </a:pPr>
            <a:r>
              <a:rPr sz="1100" dirty="0">
                <a:latin typeface="Palatino Linotype"/>
                <a:cs typeface="Palatino Linotype"/>
              </a:rPr>
              <a:t>Dove </a:t>
            </a:r>
            <a:r>
              <a:rPr sz="1100" spc="-5" dirty="0">
                <a:latin typeface="Palatino Linotype"/>
                <a:cs typeface="Palatino Linotype"/>
              </a:rPr>
              <a:t>gli episodi sono stati raccontati </a:t>
            </a:r>
            <a:r>
              <a:rPr sz="1100" spc="-10" dirty="0">
                <a:latin typeface="Palatino Linotype"/>
                <a:cs typeface="Palatino Linotype"/>
              </a:rPr>
              <a:t>da </a:t>
            </a:r>
            <a:r>
              <a:rPr sz="1100" dirty="0">
                <a:latin typeface="Palatino Linotype"/>
                <a:cs typeface="Palatino Linotype"/>
              </a:rPr>
              <a:t>un </a:t>
            </a:r>
            <a:r>
              <a:rPr sz="1100" spc="-5" dirty="0">
                <a:latin typeface="Palatino Linotype"/>
                <a:cs typeface="Palatino Linotype"/>
              </a:rPr>
              <a:t>solo Evangelista </a:t>
            </a:r>
            <a:r>
              <a:rPr sz="1100" dirty="0">
                <a:latin typeface="Palatino Linotype"/>
                <a:cs typeface="Palatino Linotype"/>
              </a:rPr>
              <a:t>la </a:t>
            </a:r>
            <a:r>
              <a:rPr sz="1100" spc="-5" dirty="0">
                <a:latin typeface="Palatino Linotype"/>
                <a:cs typeface="Palatino Linotype"/>
              </a:rPr>
              <a:t>scelta </a:t>
            </a:r>
            <a:r>
              <a:rPr sz="1100" dirty="0">
                <a:latin typeface="Palatino Linotype"/>
                <a:cs typeface="Palatino Linotype"/>
              </a:rPr>
              <a:t>è </a:t>
            </a:r>
            <a:r>
              <a:rPr sz="1100" spc="-5" dirty="0">
                <a:latin typeface="Palatino Linotype"/>
                <a:cs typeface="Palatino Linotype"/>
              </a:rPr>
              <a:t>stata </a:t>
            </a:r>
            <a:r>
              <a:rPr sz="1100" dirty="0">
                <a:latin typeface="Palatino Linotype"/>
                <a:cs typeface="Palatino Linotype"/>
              </a:rPr>
              <a:t>semplice, </a:t>
            </a:r>
            <a:r>
              <a:rPr sz="1100" spc="-5" dirty="0">
                <a:latin typeface="Palatino Linotype"/>
                <a:cs typeface="Palatino Linotype"/>
              </a:rPr>
              <a:t>dove </a:t>
            </a:r>
            <a:r>
              <a:rPr sz="1100" spc="-10" dirty="0">
                <a:latin typeface="Palatino Linotype"/>
                <a:cs typeface="Palatino Linotype"/>
              </a:rPr>
              <a:t>invece </a:t>
            </a:r>
            <a:r>
              <a:rPr sz="1100" dirty="0">
                <a:latin typeface="Palatino Linotype"/>
                <a:cs typeface="Palatino Linotype"/>
              </a:rPr>
              <a:t>lo  stesso episodio è </a:t>
            </a:r>
            <a:r>
              <a:rPr sz="1100" spc="-5" dirty="0">
                <a:latin typeface="Palatino Linotype"/>
                <a:cs typeface="Palatino Linotype"/>
              </a:rPr>
              <a:t>stato raccontato </a:t>
            </a:r>
            <a:r>
              <a:rPr sz="1100" dirty="0">
                <a:latin typeface="Palatino Linotype"/>
                <a:cs typeface="Palatino Linotype"/>
              </a:rPr>
              <a:t>da più Evangelisti </a:t>
            </a:r>
            <a:r>
              <a:rPr sz="1100" spc="-5" dirty="0">
                <a:latin typeface="Palatino Linotype"/>
                <a:cs typeface="Palatino Linotype"/>
              </a:rPr>
              <a:t>allora </a:t>
            </a:r>
            <a:r>
              <a:rPr sz="1100" dirty="0">
                <a:latin typeface="Palatino Linotype"/>
                <a:cs typeface="Palatino Linotype"/>
              </a:rPr>
              <a:t>il </a:t>
            </a:r>
            <a:r>
              <a:rPr sz="1100" spc="-5" dirty="0">
                <a:latin typeface="Palatino Linotype"/>
                <a:cs typeface="Palatino Linotype"/>
              </a:rPr>
              <a:t>lavoro </a:t>
            </a:r>
            <a:r>
              <a:rPr sz="1100" dirty="0">
                <a:latin typeface="Palatino Linotype"/>
                <a:cs typeface="Palatino Linotype"/>
              </a:rPr>
              <a:t>è </a:t>
            </a:r>
            <a:r>
              <a:rPr sz="1100" spc="-5" dirty="0">
                <a:latin typeface="Palatino Linotype"/>
                <a:cs typeface="Palatino Linotype"/>
              </a:rPr>
              <a:t>stato </a:t>
            </a:r>
            <a:r>
              <a:rPr sz="1100" dirty="0">
                <a:latin typeface="Palatino Linotype"/>
                <a:cs typeface="Palatino Linotype"/>
              </a:rPr>
              <a:t>quello di </a:t>
            </a:r>
            <a:r>
              <a:rPr sz="1100" spc="-5" dirty="0">
                <a:latin typeface="Palatino Linotype"/>
                <a:cs typeface="Palatino Linotype"/>
              </a:rPr>
              <a:t>scomporre </a:t>
            </a:r>
            <a:r>
              <a:rPr sz="1100" dirty="0">
                <a:latin typeface="Palatino Linotype"/>
                <a:cs typeface="Palatino Linotype"/>
              </a:rPr>
              <a:t>questi  </a:t>
            </a:r>
            <a:r>
              <a:rPr sz="1100" spc="-5" dirty="0">
                <a:latin typeface="Palatino Linotype"/>
                <a:cs typeface="Palatino Linotype"/>
              </a:rPr>
              <a:t>racconti </a:t>
            </a:r>
            <a:r>
              <a:rPr sz="1100" dirty="0">
                <a:latin typeface="Palatino Linotype"/>
                <a:cs typeface="Palatino Linotype"/>
              </a:rPr>
              <a:t>in </a:t>
            </a:r>
            <a:r>
              <a:rPr sz="1100" spc="-5" dirty="0">
                <a:latin typeface="Palatino Linotype"/>
                <a:cs typeface="Palatino Linotype"/>
              </a:rPr>
              <a:t>singoli versetti </a:t>
            </a:r>
            <a:r>
              <a:rPr sz="1100" dirty="0">
                <a:latin typeface="Palatino Linotype"/>
                <a:cs typeface="Palatino Linotype"/>
              </a:rPr>
              <a:t>e </a:t>
            </a:r>
            <a:r>
              <a:rPr sz="1100" spc="-5" dirty="0">
                <a:latin typeface="Palatino Linotype"/>
                <a:cs typeface="Palatino Linotype"/>
              </a:rPr>
              <a:t>ricostruire </a:t>
            </a:r>
            <a:r>
              <a:rPr sz="1100" dirty="0">
                <a:latin typeface="Palatino Linotype"/>
                <a:cs typeface="Palatino Linotype"/>
              </a:rPr>
              <a:t>un </a:t>
            </a:r>
            <a:r>
              <a:rPr sz="1100" spc="-5" dirty="0">
                <a:latin typeface="Palatino Linotype"/>
                <a:cs typeface="Palatino Linotype"/>
              </a:rPr>
              <a:t>nuovo </a:t>
            </a:r>
            <a:r>
              <a:rPr sz="1100" dirty="0">
                <a:latin typeface="Palatino Linotype"/>
                <a:cs typeface="Palatino Linotype"/>
              </a:rPr>
              <a:t>episodio </a:t>
            </a:r>
            <a:r>
              <a:rPr sz="1100" spc="-5" dirty="0">
                <a:latin typeface="Palatino Linotype"/>
                <a:cs typeface="Palatino Linotype"/>
              </a:rPr>
              <a:t>che comprendesse tutti </a:t>
            </a:r>
            <a:r>
              <a:rPr sz="1100" dirty="0">
                <a:latin typeface="Palatino Linotype"/>
                <a:cs typeface="Palatino Linotype"/>
              </a:rPr>
              <a:t>i </a:t>
            </a:r>
            <a:r>
              <a:rPr sz="1100" spc="-5" dirty="0">
                <a:latin typeface="Palatino Linotype"/>
                <a:cs typeface="Palatino Linotype"/>
              </a:rPr>
              <a:t>contenuti </a:t>
            </a:r>
            <a:r>
              <a:rPr sz="1100" dirty="0">
                <a:latin typeface="Palatino Linotype"/>
                <a:cs typeface="Palatino Linotype"/>
              </a:rPr>
              <a:t>degli  </a:t>
            </a:r>
            <a:r>
              <a:rPr sz="1100" spc="-5" dirty="0">
                <a:latin typeface="Palatino Linotype"/>
                <a:cs typeface="Palatino Linotype"/>
              </a:rPr>
              <a:t>episodi originari, </a:t>
            </a:r>
            <a:r>
              <a:rPr sz="1100" dirty="0">
                <a:latin typeface="Palatino Linotype"/>
                <a:cs typeface="Palatino Linotype"/>
              </a:rPr>
              <a:t>senza </a:t>
            </a:r>
            <a:r>
              <a:rPr sz="1100" spc="-5" dirty="0">
                <a:latin typeface="Palatino Linotype"/>
                <a:cs typeface="Palatino Linotype"/>
              </a:rPr>
              <a:t>sovrapposizioni </a:t>
            </a:r>
            <a:r>
              <a:rPr sz="1100" dirty="0">
                <a:latin typeface="Palatino Linotype"/>
                <a:cs typeface="Palatino Linotype"/>
              </a:rPr>
              <a:t>o</a:t>
            </a:r>
            <a:r>
              <a:rPr sz="1100" spc="-5" dirty="0">
                <a:latin typeface="Palatino Linotype"/>
                <a:cs typeface="Palatino Linotype"/>
              </a:rPr>
              <a:t> mancanze.</a:t>
            </a:r>
            <a:endParaRPr sz="1100">
              <a:latin typeface="Palatino Linotype"/>
              <a:cs typeface="Palatino Linotype"/>
            </a:endParaRPr>
          </a:p>
          <a:p>
            <a:pPr marL="12700" marR="5080" algn="just">
              <a:lnSpc>
                <a:spcPct val="112500"/>
              </a:lnSpc>
              <a:spcBef>
                <a:spcPts val="590"/>
              </a:spcBef>
            </a:pPr>
            <a:r>
              <a:rPr sz="1100" dirty="0">
                <a:latin typeface="Palatino Linotype"/>
                <a:cs typeface="Palatino Linotype"/>
              </a:rPr>
              <a:t>Una </a:t>
            </a:r>
            <a:r>
              <a:rPr sz="1100" spc="-5" dirty="0">
                <a:latin typeface="Palatino Linotype"/>
                <a:cs typeface="Palatino Linotype"/>
              </a:rPr>
              <a:t>volta ottenuta questa lista </a:t>
            </a:r>
            <a:r>
              <a:rPr sz="1100" spc="-10" dirty="0">
                <a:latin typeface="Palatino Linotype"/>
                <a:cs typeface="Palatino Linotype"/>
              </a:rPr>
              <a:t>di </a:t>
            </a:r>
            <a:r>
              <a:rPr sz="1100" spc="-5" dirty="0">
                <a:latin typeface="Palatino Linotype"/>
                <a:cs typeface="Palatino Linotype"/>
              </a:rPr>
              <a:t>episodi, molti dei </a:t>
            </a:r>
            <a:r>
              <a:rPr sz="1100" dirty="0">
                <a:latin typeface="Palatino Linotype"/>
                <a:cs typeface="Palatino Linotype"/>
              </a:rPr>
              <a:t>quali nuovi </a:t>
            </a:r>
            <a:r>
              <a:rPr sz="1100" spc="-5" dirty="0">
                <a:latin typeface="Palatino Linotype"/>
                <a:cs typeface="Palatino Linotype"/>
              </a:rPr>
              <a:t>data </a:t>
            </a:r>
            <a:r>
              <a:rPr sz="1100" dirty="0">
                <a:latin typeface="Palatino Linotype"/>
                <a:cs typeface="Palatino Linotype"/>
              </a:rPr>
              <a:t>la </a:t>
            </a:r>
            <a:r>
              <a:rPr sz="1100" spc="-5" dirty="0">
                <a:latin typeface="Palatino Linotype"/>
                <a:cs typeface="Palatino Linotype"/>
              </a:rPr>
              <a:t>ricostruzione </a:t>
            </a:r>
            <a:r>
              <a:rPr sz="1100" dirty="0">
                <a:latin typeface="Palatino Linotype"/>
                <a:cs typeface="Palatino Linotype"/>
              </a:rPr>
              <a:t>sopra </a:t>
            </a:r>
            <a:r>
              <a:rPr sz="1100" spc="-5" dirty="0">
                <a:latin typeface="Palatino Linotype"/>
                <a:cs typeface="Palatino Linotype"/>
              </a:rPr>
              <a:t>citata, </a:t>
            </a:r>
            <a:r>
              <a:rPr sz="1100" spc="-10" dirty="0">
                <a:latin typeface="Palatino Linotype"/>
                <a:cs typeface="Palatino Linotype"/>
              </a:rPr>
              <a:t>il </a:t>
            </a:r>
            <a:r>
              <a:rPr sz="1100" dirty="0">
                <a:latin typeface="Palatino Linotype"/>
                <a:cs typeface="Palatino Linotype"/>
              </a:rPr>
              <a:t>passo  successivo è stato </a:t>
            </a:r>
            <a:r>
              <a:rPr sz="1100" spc="-5" dirty="0">
                <a:latin typeface="Palatino Linotype"/>
                <a:cs typeface="Palatino Linotype"/>
              </a:rPr>
              <a:t>quello </a:t>
            </a:r>
            <a:r>
              <a:rPr sz="1100" dirty="0">
                <a:latin typeface="Palatino Linotype"/>
                <a:cs typeface="Palatino Linotype"/>
              </a:rPr>
              <a:t>di </a:t>
            </a:r>
            <a:r>
              <a:rPr sz="1100" spc="-10" dirty="0">
                <a:latin typeface="Palatino Linotype"/>
                <a:cs typeface="Palatino Linotype"/>
              </a:rPr>
              <a:t>darle </a:t>
            </a:r>
            <a:r>
              <a:rPr sz="1100" spc="-5" dirty="0">
                <a:latin typeface="Palatino Linotype"/>
                <a:cs typeface="Palatino Linotype"/>
              </a:rPr>
              <a:t>una sequenza </a:t>
            </a:r>
            <a:r>
              <a:rPr sz="1100" dirty="0">
                <a:latin typeface="Palatino Linotype"/>
                <a:cs typeface="Palatino Linotype"/>
              </a:rPr>
              <a:t>logica, </a:t>
            </a:r>
            <a:r>
              <a:rPr sz="1100" spc="-5" dirty="0">
                <a:latin typeface="Palatino Linotype"/>
                <a:cs typeface="Palatino Linotype"/>
              </a:rPr>
              <a:t>possibilmente cronologica. Sarebbe meglio </a:t>
            </a:r>
            <a:r>
              <a:rPr sz="1100" dirty="0">
                <a:latin typeface="Palatino Linotype"/>
                <a:cs typeface="Palatino Linotype"/>
              </a:rPr>
              <a:t>di  parlare </a:t>
            </a:r>
            <a:r>
              <a:rPr sz="1100" spc="-10" dirty="0">
                <a:latin typeface="Palatino Linotype"/>
                <a:cs typeface="Palatino Linotype"/>
              </a:rPr>
              <a:t>di </a:t>
            </a:r>
            <a:r>
              <a:rPr sz="1100" spc="-5" dirty="0">
                <a:latin typeface="Palatino Linotype"/>
                <a:cs typeface="Palatino Linotype"/>
              </a:rPr>
              <a:t>macro-cronologia dato che non </a:t>
            </a:r>
            <a:r>
              <a:rPr sz="1100" dirty="0">
                <a:latin typeface="Palatino Linotype"/>
                <a:cs typeface="Palatino Linotype"/>
              </a:rPr>
              <a:t>è </a:t>
            </a:r>
            <a:r>
              <a:rPr sz="1100" spc="-5" dirty="0">
                <a:latin typeface="Palatino Linotype"/>
                <a:cs typeface="Palatino Linotype"/>
              </a:rPr>
              <a:t>possibile datare esattamente tutti gli </a:t>
            </a:r>
            <a:r>
              <a:rPr sz="1100" dirty="0">
                <a:latin typeface="Palatino Linotype"/>
                <a:cs typeface="Palatino Linotype"/>
              </a:rPr>
              <a:t>episodi, così </a:t>
            </a:r>
            <a:r>
              <a:rPr sz="1100" spc="-5" dirty="0">
                <a:latin typeface="Palatino Linotype"/>
                <a:cs typeface="Palatino Linotype"/>
              </a:rPr>
              <a:t>ché, </a:t>
            </a:r>
            <a:r>
              <a:rPr sz="1100" dirty="0">
                <a:latin typeface="Palatino Linotype"/>
                <a:cs typeface="Palatino Linotype"/>
              </a:rPr>
              <a:t>dove è  stato </a:t>
            </a:r>
            <a:r>
              <a:rPr sz="1100" spc="-5" dirty="0">
                <a:latin typeface="Palatino Linotype"/>
                <a:cs typeface="Palatino Linotype"/>
              </a:rPr>
              <a:t>possibile, </a:t>
            </a:r>
            <a:r>
              <a:rPr sz="1100" spc="-10" dirty="0">
                <a:latin typeface="Palatino Linotype"/>
                <a:cs typeface="Palatino Linotype"/>
              </a:rPr>
              <a:t>gli </a:t>
            </a:r>
            <a:r>
              <a:rPr sz="1100" spc="-5" dirty="0">
                <a:latin typeface="Palatino Linotype"/>
                <a:cs typeface="Palatino Linotype"/>
              </a:rPr>
              <a:t>episodi </a:t>
            </a:r>
            <a:r>
              <a:rPr sz="1100" dirty="0">
                <a:latin typeface="Palatino Linotype"/>
                <a:cs typeface="Palatino Linotype"/>
              </a:rPr>
              <a:t>seguono un </a:t>
            </a:r>
            <a:r>
              <a:rPr sz="1100" spc="-5" dirty="0">
                <a:latin typeface="Palatino Linotype"/>
                <a:cs typeface="Palatino Linotype"/>
              </a:rPr>
              <a:t>ordine cronologico, dove non </a:t>
            </a:r>
            <a:r>
              <a:rPr sz="1100" dirty="0">
                <a:latin typeface="Palatino Linotype"/>
                <a:cs typeface="Palatino Linotype"/>
              </a:rPr>
              <a:t>è </a:t>
            </a:r>
            <a:r>
              <a:rPr sz="1100" spc="-5" dirty="0">
                <a:latin typeface="Palatino Linotype"/>
                <a:cs typeface="Palatino Linotype"/>
              </a:rPr>
              <a:t>stato possibile </a:t>
            </a:r>
            <a:r>
              <a:rPr sz="1100" dirty="0">
                <a:latin typeface="Palatino Linotype"/>
                <a:cs typeface="Palatino Linotype"/>
              </a:rPr>
              <a:t>ho preferito </a:t>
            </a:r>
            <a:r>
              <a:rPr sz="1100" spc="-5" dirty="0">
                <a:latin typeface="Palatino Linotype"/>
                <a:cs typeface="Palatino Linotype"/>
              </a:rPr>
              <a:t>inserirli  per argomenti, </a:t>
            </a:r>
            <a:r>
              <a:rPr sz="1100" spc="-10" dirty="0">
                <a:latin typeface="Palatino Linotype"/>
                <a:cs typeface="Palatino Linotype"/>
              </a:rPr>
              <a:t>in </a:t>
            </a:r>
            <a:r>
              <a:rPr sz="1100" spc="-5" dirty="0">
                <a:latin typeface="Palatino Linotype"/>
                <a:cs typeface="Palatino Linotype"/>
              </a:rPr>
              <a:t>capitoli specifici. Dove per </a:t>
            </a:r>
            <a:r>
              <a:rPr sz="1100" dirty="0">
                <a:latin typeface="Palatino Linotype"/>
                <a:cs typeface="Palatino Linotype"/>
              </a:rPr>
              <a:t>esempio </a:t>
            </a:r>
            <a:r>
              <a:rPr sz="1100" spc="-10" dirty="0">
                <a:latin typeface="Palatino Linotype"/>
                <a:cs typeface="Palatino Linotype"/>
              </a:rPr>
              <a:t>una </a:t>
            </a:r>
            <a:r>
              <a:rPr sz="1100" spc="-5" dirty="0">
                <a:latin typeface="Palatino Linotype"/>
                <a:cs typeface="Palatino Linotype"/>
              </a:rPr>
              <a:t>parabola </a:t>
            </a:r>
            <a:r>
              <a:rPr sz="1100" spc="-10" dirty="0">
                <a:latin typeface="Palatino Linotype"/>
                <a:cs typeface="Palatino Linotype"/>
              </a:rPr>
              <a:t>ha </a:t>
            </a:r>
            <a:r>
              <a:rPr sz="1100" dirty="0">
                <a:latin typeface="Palatino Linotype"/>
                <a:cs typeface="Palatino Linotype"/>
              </a:rPr>
              <a:t>una </a:t>
            </a:r>
            <a:r>
              <a:rPr sz="1100" spc="-5" dirty="0">
                <a:latin typeface="Palatino Linotype"/>
                <a:cs typeface="Palatino Linotype"/>
              </a:rPr>
              <a:t>sua collocazione precisa, </a:t>
            </a:r>
            <a:r>
              <a:rPr sz="1100" dirty="0">
                <a:latin typeface="Palatino Linotype"/>
                <a:cs typeface="Palatino Linotype"/>
              </a:rPr>
              <a:t>è  stata</a:t>
            </a:r>
            <a:r>
              <a:rPr sz="1100" spc="150" dirty="0">
                <a:latin typeface="Palatino Linotype"/>
                <a:cs typeface="Palatino Linotype"/>
              </a:rPr>
              <a:t> </a:t>
            </a:r>
            <a:r>
              <a:rPr sz="1100" spc="-5" dirty="0">
                <a:latin typeface="Palatino Linotype"/>
                <a:cs typeface="Palatino Linotype"/>
              </a:rPr>
              <a:t>inserita</a:t>
            </a:r>
            <a:r>
              <a:rPr sz="1100" spc="155" dirty="0">
                <a:latin typeface="Palatino Linotype"/>
                <a:cs typeface="Palatino Linotype"/>
              </a:rPr>
              <a:t> </a:t>
            </a:r>
            <a:r>
              <a:rPr sz="1100" spc="-5" dirty="0">
                <a:latin typeface="Palatino Linotype"/>
                <a:cs typeface="Palatino Linotype"/>
              </a:rPr>
              <a:t>cronologicamente,</a:t>
            </a:r>
            <a:r>
              <a:rPr sz="1100" spc="155" dirty="0">
                <a:latin typeface="Palatino Linotype"/>
                <a:cs typeface="Palatino Linotype"/>
              </a:rPr>
              <a:t> </a:t>
            </a:r>
            <a:r>
              <a:rPr sz="1100" spc="-10" dirty="0">
                <a:latin typeface="Palatino Linotype"/>
                <a:cs typeface="Palatino Linotype"/>
              </a:rPr>
              <a:t>dove</a:t>
            </a:r>
            <a:r>
              <a:rPr sz="1100" spc="160" dirty="0">
                <a:latin typeface="Palatino Linotype"/>
                <a:cs typeface="Palatino Linotype"/>
              </a:rPr>
              <a:t> </a:t>
            </a:r>
            <a:r>
              <a:rPr sz="1100" spc="-5" dirty="0">
                <a:latin typeface="Palatino Linotype"/>
                <a:cs typeface="Palatino Linotype"/>
              </a:rPr>
              <a:t>invece</a:t>
            </a:r>
            <a:r>
              <a:rPr sz="1100" spc="170" dirty="0">
                <a:latin typeface="Palatino Linotype"/>
                <a:cs typeface="Palatino Linotype"/>
              </a:rPr>
              <a:t> </a:t>
            </a:r>
            <a:r>
              <a:rPr sz="1100" spc="-5" dirty="0">
                <a:latin typeface="Palatino Linotype"/>
                <a:cs typeface="Palatino Linotype"/>
              </a:rPr>
              <a:t>non</a:t>
            </a:r>
            <a:r>
              <a:rPr sz="1100" spc="155" dirty="0">
                <a:latin typeface="Palatino Linotype"/>
                <a:cs typeface="Palatino Linotype"/>
              </a:rPr>
              <a:t> </a:t>
            </a:r>
            <a:r>
              <a:rPr sz="1100" dirty="0">
                <a:latin typeface="Palatino Linotype"/>
                <a:cs typeface="Palatino Linotype"/>
              </a:rPr>
              <a:t>è</a:t>
            </a:r>
            <a:r>
              <a:rPr sz="1100" spc="170" dirty="0">
                <a:latin typeface="Palatino Linotype"/>
                <a:cs typeface="Palatino Linotype"/>
              </a:rPr>
              <a:t> </a:t>
            </a:r>
            <a:r>
              <a:rPr sz="1100" spc="-5" dirty="0">
                <a:latin typeface="Palatino Linotype"/>
                <a:cs typeface="Palatino Linotype"/>
              </a:rPr>
              <a:t>stato</a:t>
            </a:r>
            <a:r>
              <a:rPr sz="1100" spc="155" dirty="0">
                <a:latin typeface="Palatino Linotype"/>
                <a:cs typeface="Palatino Linotype"/>
              </a:rPr>
              <a:t> </a:t>
            </a:r>
            <a:r>
              <a:rPr sz="1100" spc="-5" dirty="0">
                <a:latin typeface="Palatino Linotype"/>
                <a:cs typeface="Palatino Linotype"/>
              </a:rPr>
              <a:t>possibile,</a:t>
            </a:r>
            <a:r>
              <a:rPr sz="1100" spc="145" dirty="0">
                <a:latin typeface="Palatino Linotype"/>
                <a:cs typeface="Palatino Linotype"/>
              </a:rPr>
              <a:t> </a:t>
            </a:r>
            <a:r>
              <a:rPr sz="1100" dirty="0">
                <a:latin typeface="Palatino Linotype"/>
                <a:cs typeface="Palatino Linotype"/>
              </a:rPr>
              <a:t>è</a:t>
            </a:r>
            <a:r>
              <a:rPr sz="1100" spc="170" dirty="0">
                <a:latin typeface="Palatino Linotype"/>
                <a:cs typeface="Palatino Linotype"/>
              </a:rPr>
              <a:t> </a:t>
            </a:r>
            <a:r>
              <a:rPr sz="1100" spc="-5" dirty="0">
                <a:latin typeface="Palatino Linotype"/>
                <a:cs typeface="Palatino Linotype"/>
              </a:rPr>
              <a:t>stata</a:t>
            </a:r>
            <a:r>
              <a:rPr sz="1100" spc="155" dirty="0">
                <a:latin typeface="Palatino Linotype"/>
                <a:cs typeface="Palatino Linotype"/>
              </a:rPr>
              <a:t> </a:t>
            </a:r>
            <a:r>
              <a:rPr sz="1100" spc="-5" dirty="0">
                <a:latin typeface="Palatino Linotype"/>
                <a:cs typeface="Palatino Linotype"/>
              </a:rPr>
              <a:t>inserita</a:t>
            </a:r>
            <a:r>
              <a:rPr sz="1100" spc="155" dirty="0">
                <a:latin typeface="Palatino Linotype"/>
                <a:cs typeface="Palatino Linotype"/>
              </a:rPr>
              <a:t> </a:t>
            </a:r>
            <a:r>
              <a:rPr sz="1100" dirty="0">
                <a:latin typeface="Palatino Linotype"/>
                <a:cs typeface="Palatino Linotype"/>
              </a:rPr>
              <a:t>nel</a:t>
            </a:r>
            <a:r>
              <a:rPr sz="1100" spc="155" dirty="0">
                <a:latin typeface="Palatino Linotype"/>
                <a:cs typeface="Palatino Linotype"/>
              </a:rPr>
              <a:t> </a:t>
            </a:r>
            <a:r>
              <a:rPr sz="1100" spc="-5" dirty="0">
                <a:latin typeface="Palatino Linotype"/>
                <a:cs typeface="Palatino Linotype"/>
              </a:rPr>
              <a:t>capitolo</a:t>
            </a:r>
            <a:r>
              <a:rPr sz="1100" spc="150" dirty="0">
                <a:latin typeface="Palatino Linotype"/>
                <a:cs typeface="Palatino Linotype"/>
              </a:rPr>
              <a:t> </a:t>
            </a:r>
            <a:r>
              <a:rPr sz="1100" spc="-5" dirty="0">
                <a:latin typeface="Palatino Linotype"/>
                <a:cs typeface="Palatino Linotype"/>
              </a:rPr>
              <a:t>tematico</a:t>
            </a:r>
            <a:endParaRPr sz="1100">
              <a:latin typeface="Palatino Linotype"/>
              <a:cs typeface="Palatino Linotype"/>
            </a:endParaRPr>
          </a:p>
          <a:p>
            <a:pPr marL="12700" algn="just">
              <a:lnSpc>
                <a:spcPct val="100000"/>
              </a:lnSpc>
              <a:spcBef>
                <a:spcPts val="155"/>
              </a:spcBef>
            </a:pPr>
            <a:r>
              <a:rPr sz="1100" spc="-5" dirty="0">
                <a:latin typeface="Palatino Linotype"/>
                <a:cs typeface="Palatino Linotype"/>
              </a:rPr>
              <a:t>«</a:t>
            </a:r>
            <a:r>
              <a:rPr sz="1100" i="1" spc="-5" dirty="0">
                <a:latin typeface="Palatino Linotype"/>
                <a:cs typeface="Palatino Linotype"/>
              </a:rPr>
              <a:t>Parabole </a:t>
            </a:r>
            <a:r>
              <a:rPr sz="1100" i="1" dirty="0">
                <a:latin typeface="Palatino Linotype"/>
                <a:cs typeface="Palatino Linotype"/>
              </a:rPr>
              <a:t>e</a:t>
            </a:r>
            <a:r>
              <a:rPr sz="1100" i="1" spc="10" dirty="0">
                <a:latin typeface="Palatino Linotype"/>
                <a:cs typeface="Palatino Linotype"/>
              </a:rPr>
              <a:t> </a:t>
            </a:r>
            <a:r>
              <a:rPr sz="1100" i="1" spc="-5" dirty="0">
                <a:latin typeface="Palatino Linotype"/>
                <a:cs typeface="Palatino Linotype"/>
              </a:rPr>
              <a:t>guarigioni</a:t>
            </a:r>
            <a:r>
              <a:rPr sz="1100" spc="-5" dirty="0">
                <a:latin typeface="Palatino Linotype"/>
                <a:cs typeface="Palatino Linotype"/>
              </a:rPr>
              <a:t>».</a:t>
            </a:r>
            <a:endParaRPr sz="1100">
              <a:latin typeface="Palatino Linotype"/>
              <a:cs typeface="Palatino Linotype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7700" y="1105631"/>
            <a:ext cx="1400555" cy="1007303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60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05156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Non</a:t>
            </a:r>
            <a:r>
              <a:rPr sz="1400" b="1" spc="-8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giudicare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48120" cy="274637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2260600" marR="5080">
              <a:lnSpc>
                <a:spcPct val="101499"/>
              </a:lnSpc>
              <a:spcBef>
                <a:spcPts val="80"/>
              </a:spcBef>
            </a:pPr>
            <a:r>
              <a:rPr sz="900" dirty="0">
                <a:latin typeface="Verdana"/>
                <a:cs typeface="Verdana"/>
              </a:rPr>
              <a:t>I maestri della Legge e i </a:t>
            </a:r>
            <a:r>
              <a:rPr sz="900" spc="-5" dirty="0">
                <a:latin typeface="Verdana"/>
                <a:cs typeface="Verdana"/>
              </a:rPr>
              <a:t>farisei portarono davanti </a:t>
            </a:r>
            <a:r>
              <a:rPr sz="900" dirty="0">
                <a:latin typeface="Verdana"/>
                <a:cs typeface="Verdana"/>
              </a:rPr>
              <a:t>a Gesù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donna  sorpresa in flagrante adulterio per essere </a:t>
            </a:r>
            <a:r>
              <a:rPr sz="900" spc="-5" dirty="0">
                <a:latin typeface="Verdana"/>
                <a:cs typeface="Verdana"/>
              </a:rPr>
              <a:t>condannata </a:t>
            </a:r>
            <a:r>
              <a:rPr sz="900" dirty="0">
                <a:latin typeface="Verdana"/>
                <a:cs typeface="Verdana"/>
              </a:rPr>
              <a:t>alla </a:t>
            </a:r>
            <a:r>
              <a:rPr sz="900" spc="-5" dirty="0">
                <a:latin typeface="Verdana"/>
                <a:cs typeface="Verdana"/>
              </a:rPr>
              <a:t>lapidazione  </a:t>
            </a:r>
            <a:r>
              <a:rPr sz="900" dirty="0">
                <a:latin typeface="Verdana"/>
                <a:cs typeface="Verdana"/>
              </a:rPr>
              <a:t>secondo la Legge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dirty="0">
                <a:latin typeface="Verdana"/>
                <a:cs typeface="Verdana"/>
              </a:rPr>
              <a:t>Mosè. </a:t>
            </a:r>
            <a:r>
              <a:rPr sz="900" spc="-5" dirty="0">
                <a:latin typeface="Verdana"/>
                <a:cs typeface="Verdana"/>
              </a:rPr>
              <a:t>Parlavano </a:t>
            </a:r>
            <a:r>
              <a:rPr sz="900" dirty="0">
                <a:latin typeface="Verdana"/>
                <a:cs typeface="Verdana"/>
              </a:rPr>
              <a:t>così per </a:t>
            </a:r>
            <a:r>
              <a:rPr sz="900" spc="-5" dirty="0">
                <a:latin typeface="Verdana"/>
                <a:cs typeface="Verdana"/>
              </a:rPr>
              <a:t>metterlo </a:t>
            </a:r>
            <a:r>
              <a:rPr sz="900" dirty="0">
                <a:latin typeface="Verdana"/>
                <a:cs typeface="Verdana"/>
              </a:rPr>
              <a:t>alla </a:t>
            </a:r>
            <a:r>
              <a:rPr sz="900" spc="-5" dirty="0">
                <a:latin typeface="Verdana"/>
                <a:cs typeface="Verdana"/>
              </a:rPr>
              <a:t>prova: infatti,  </a:t>
            </a:r>
            <a:r>
              <a:rPr sz="900" dirty="0">
                <a:latin typeface="Verdana"/>
                <a:cs typeface="Verdana"/>
              </a:rPr>
              <a:t>volevano </a:t>
            </a:r>
            <a:r>
              <a:rPr sz="900" spc="-5" dirty="0">
                <a:latin typeface="Verdana"/>
                <a:cs typeface="Verdana"/>
              </a:rPr>
              <a:t>avere </a:t>
            </a:r>
            <a:r>
              <a:rPr sz="900" dirty="0">
                <a:latin typeface="Verdana"/>
                <a:cs typeface="Verdana"/>
              </a:rPr>
              <a:t>pretesti </a:t>
            </a:r>
            <a:r>
              <a:rPr sz="900" spc="-5" dirty="0">
                <a:latin typeface="Verdana"/>
                <a:cs typeface="Verdana"/>
              </a:rPr>
              <a:t>per</a:t>
            </a:r>
            <a:r>
              <a:rPr sz="900" spc="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accusarlo.</a:t>
            </a:r>
            <a:endParaRPr sz="900">
              <a:latin typeface="Verdana"/>
              <a:cs typeface="Verdana"/>
            </a:endParaRPr>
          </a:p>
          <a:p>
            <a:pPr marL="2260600" marR="48260" algn="just">
              <a:lnSpc>
                <a:spcPct val="101400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Ma </a:t>
            </a:r>
            <a:r>
              <a:rPr sz="900" spc="-5" dirty="0">
                <a:latin typeface="Verdana"/>
                <a:cs typeface="Verdana"/>
              </a:rPr>
              <a:t>Gesù, </a:t>
            </a:r>
            <a:r>
              <a:rPr sz="900" dirty="0">
                <a:latin typeface="Verdana"/>
                <a:cs typeface="Verdana"/>
              </a:rPr>
              <a:t>chinatosi, si mise a scrivere col </a:t>
            </a:r>
            <a:r>
              <a:rPr sz="900" spc="-5" dirty="0">
                <a:latin typeface="Verdana"/>
                <a:cs typeface="Verdana"/>
              </a:rPr>
              <a:t>dito per </a:t>
            </a:r>
            <a:r>
              <a:rPr sz="900" dirty="0">
                <a:latin typeface="Verdana"/>
                <a:cs typeface="Verdana"/>
              </a:rPr>
              <a:t>terra. E siccome  insistevano nell’interrogarlo, alzò il capo e disse </a:t>
            </a:r>
            <a:r>
              <a:rPr sz="900" spc="-5" dirty="0">
                <a:latin typeface="Verdana"/>
                <a:cs typeface="Verdana"/>
              </a:rPr>
              <a:t>loro: </a:t>
            </a:r>
            <a:r>
              <a:rPr sz="900" dirty="0">
                <a:latin typeface="Verdana"/>
                <a:cs typeface="Verdana"/>
              </a:rPr>
              <a:t>«Chi di voi è senza  peccato scagli per primo </a:t>
            </a:r>
            <a:r>
              <a:rPr sz="900" spc="-10" dirty="0">
                <a:latin typeface="Verdana"/>
                <a:cs typeface="Verdana"/>
              </a:rPr>
              <a:t>la </a:t>
            </a:r>
            <a:r>
              <a:rPr sz="900" dirty="0">
                <a:latin typeface="Verdana"/>
                <a:cs typeface="Verdana"/>
              </a:rPr>
              <a:t>pietra contro di lei». E chinatosi di </a:t>
            </a:r>
            <a:r>
              <a:rPr sz="900" spc="-5" dirty="0">
                <a:latin typeface="Verdana"/>
                <a:cs typeface="Verdana"/>
              </a:rPr>
              <a:t>nuovo,  scriveva </a:t>
            </a:r>
            <a:r>
              <a:rPr sz="900" dirty="0">
                <a:latin typeface="Verdana"/>
                <a:cs typeface="Verdana"/>
              </a:rPr>
              <a:t>per terra. Udite </a:t>
            </a:r>
            <a:r>
              <a:rPr sz="900" spc="-5" dirty="0">
                <a:latin typeface="Verdana"/>
                <a:cs typeface="Verdana"/>
              </a:rPr>
              <a:t>queste parole, </a:t>
            </a:r>
            <a:r>
              <a:rPr sz="900" dirty="0">
                <a:latin typeface="Verdana"/>
                <a:cs typeface="Verdana"/>
              </a:rPr>
              <a:t>quelli se </a:t>
            </a:r>
            <a:r>
              <a:rPr sz="900" spc="-10" dirty="0">
                <a:latin typeface="Verdana"/>
                <a:cs typeface="Verdana"/>
              </a:rPr>
              <a:t>ne </a:t>
            </a:r>
            <a:r>
              <a:rPr sz="900" dirty="0">
                <a:latin typeface="Verdana"/>
                <a:cs typeface="Verdana"/>
              </a:rPr>
              <a:t>andarono </a:t>
            </a:r>
            <a:r>
              <a:rPr sz="900" spc="-5" dirty="0">
                <a:latin typeface="Verdana"/>
                <a:cs typeface="Verdana"/>
              </a:rPr>
              <a:t>uno </a:t>
            </a:r>
            <a:r>
              <a:rPr sz="900" dirty="0">
                <a:latin typeface="Verdana"/>
                <a:cs typeface="Verdana"/>
              </a:rPr>
              <a:t>dopo  </a:t>
            </a:r>
            <a:r>
              <a:rPr sz="900" spc="-5" dirty="0">
                <a:latin typeface="Verdana"/>
                <a:cs typeface="Verdana"/>
              </a:rPr>
              <a:t>l’altro, </a:t>
            </a:r>
            <a:r>
              <a:rPr sz="900" dirty="0">
                <a:latin typeface="Verdana"/>
                <a:cs typeface="Verdana"/>
              </a:rPr>
              <a:t>cominciando dai più</a:t>
            </a:r>
            <a:r>
              <a:rPr sz="900" spc="-4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anziani.</a:t>
            </a:r>
            <a:endParaRPr sz="90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1100">
              <a:latin typeface="Verdana"/>
              <a:cs typeface="Verdana"/>
            </a:endParaRPr>
          </a:p>
          <a:p>
            <a:pPr marL="12700" marR="47625" indent="2247900" algn="just">
              <a:lnSpc>
                <a:spcPct val="101099"/>
              </a:lnSpc>
              <a:spcBef>
                <a:spcPts val="894"/>
              </a:spcBef>
            </a:pPr>
            <a:r>
              <a:rPr sz="900" dirty="0">
                <a:latin typeface="Verdana"/>
                <a:cs typeface="Verdana"/>
              </a:rPr>
              <a:t>Rimase solo Gesù con la donna là in mezzo, e alzatosi allora Gesù le  disse: </a:t>
            </a:r>
            <a:r>
              <a:rPr sz="900" spc="-5" dirty="0">
                <a:latin typeface="Verdana"/>
                <a:cs typeface="Verdana"/>
              </a:rPr>
              <a:t>«Donna, </a:t>
            </a:r>
            <a:r>
              <a:rPr sz="900" dirty="0">
                <a:latin typeface="Verdana"/>
                <a:cs typeface="Verdana"/>
              </a:rPr>
              <a:t>dove sono? </a:t>
            </a:r>
            <a:r>
              <a:rPr sz="900" spc="-5" dirty="0">
                <a:latin typeface="Verdana"/>
                <a:cs typeface="Verdana"/>
              </a:rPr>
              <a:t>Nessuno </a:t>
            </a:r>
            <a:r>
              <a:rPr sz="900" dirty="0">
                <a:latin typeface="Verdana"/>
                <a:cs typeface="Verdana"/>
              </a:rPr>
              <a:t>ti ha condannata?». </a:t>
            </a:r>
            <a:r>
              <a:rPr sz="900" spc="-10" dirty="0">
                <a:latin typeface="Verdana"/>
                <a:cs typeface="Verdana"/>
              </a:rPr>
              <a:t>Ed </a:t>
            </a:r>
            <a:r>
              <a:rPr sz="900" dirty="0">
                <a:latin typeface="Verdana"/>
                <a:cs typeface="Verdana"/>
              </a:rPr>
              <a:t>essa rispose: </a:t>
            </a:r>
            <a:r>
              <a:rPr sz="900" spc="-5" dirty="0">
                <a:latin typeface="Verdana"/>
                <a:cs typeface="Verdana"/>
              </a:rPr>
              <a:t>«Nessuno, </a:t>
            </a:r>
            <a:r>
              <a:rPr sz="900" dirty="0">
                <a:latin typeface="Verdana"/>
                <a:cs typeface="Verdana"/>
              </a:rPr>
              <a:t>Signore». E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le</a:t>
            </a:r>
            <a:r>
              <a:rPr sz="900" spc="2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disse: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</a:pPr>
            <a:r>
              <a:rPr sz="900" spc="-5" dirty="0">
                <a:latin typeface="Verdana"/>
                <a:cs typeface="Verdana"/>
              </a:rPr>
              <a:t>«Neanch’io </a:t>
            </a:r>
            <a:r>
              <a:rPr sz="900" dirty="0">
                <a:latin typeface="Verdana"/>
                <a:cs typeface="Verdana"/>
              </a:rPr>
              <a:t>ti </a:t>
            </a:r>
            <a:r>
              <a:rPr sz="900" spc="-5" dirty="0">
                <a:latin typeface="Verdana"/>
                <a:cs typeface="Verdana"/>
              </a:rPr>
              <a:t>condanno. Va’, </a:t>
            </a:r>
            <a:r>
              <a:rPr sz="900" dirty="0">
                <a:latin typeface="Verdana"/>
                <a:cs typeface="Verdana"/>
              </a:rPr>
              <a:t>ma </a:t>
            </a:r>
            <a:r>
              <a:rPr sz="900" spc="-5" dirty="0">
                <a:latin typeface="Verdana"/>
                <a:cs typeface="Verdana"/>
              </a:rPr>
              <a:t>d’ora </a:t>
            </a:r>
            <a:r>
              <a:rPr sz="900" dirty="0">
                <a:latin typeface="Verdana"/>
                <a:cs typeface="Verdana"/>
              </a:rPr>
              <a:t>in poi </a:t>
            </a:r>
            <a:r>
              <a:rPr sz="900" spc="-5" dirty="0">
                <a:latin typeface="Verdana"/>
                <a:cs typeface="Verdana"/>
              </a:rPr>
              <a:t>non peccare </a:t>
            </a:r>
            <a:r>
              <a:rPr sz="900" dirty="0">
                <a:latin typeface="Verdana"/>
                <a:cs typeface="Verdana"/>
              </a:rPr>
              <a:t>più!». In verità, in verità vi </a:t>
            </a:r>
            <a:r>
              <a:rPr sz="900" spc="-5" dirty="0">
                <a:latin typeface="Verdana"/>
                <a:cs typeface="Verdana"/>
              </a:rPr>
              <a:t>dico: «Non </a:t>
            </a:r>
            <a:r>
              <a:rPr sz="900" dirty="0">
                <a:latin typeface="Verdana"/>
                <a:cs typeface="Verdana"/>
              </a:rPr>
              <a:t>erigetevi a  giudici e Dio non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giudicherà, </a:t>
            </a:r>
            <a:r>
              <a:rPr sz="900" spc="-5" dirty="0">
                <a:latin typeface="Verdana"/>
                <a:cs typeface="Verdana"/>
              </a:rPr>
              <a:t>non condannate </a:t>
            </a:r>
            <a:r>
              <a:rPr sz="900" dirty="0">
                <a:latin typeface="Verdana"/>
                <a:cs typeface="Verdana"/>
              </a:rPr>
              <a:t>gli </a:t>
            </a:r>
            <a:r>
              <a:rPr sz="900" spc="-5" dirty="0">
                <a:latin typeface="Verdana"/>
                <a:cs typeface="Verdana"/>
              </a:rPr>
              <a:t>altri </a:t>
            </a:r>
            <a:r>
              <a:rPr sz="900" dirty="0">
                <a:latin typeface="Verdana"/>
                <a:cs typeface="Verdana"/>
              </a:rPr>
              <a:t>e Dio non vi condannerà, perdonate e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sarà</a:t>
            </a:r>
            <a:r>
              <a:rPr sz="900" spc="2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perdonato.</a:t>
            </a:r>
            <a:endParaRPr sz="900">
              <a:latin typeface="Verdana"/>
              <a:cs typeface="Verdana"/>
            </a:endParaRPr>
          </a:p>
          <a:p>
            <a:pPr marL="12700" marR="44450" algn="just">
              <a:lnSpc>
                <a:spcPct val="101099"/>
              </a:lnSpc>
              <a:spcBef>
                <a:spcPts val="10"/>
              </a:spcBef>
            </a:pPr>
            <a:r>
              <a:rPr sz="900" spc="-5" dirty="0">
                <a:latin typeface="Verdana"/>
                <a:cs typeface="Verdana"/>
              </a:rPr>
              <a:t>Infatti </a:t>
            </a:r>
            <a:r>
              <a:rPr sz="900" dirty="0">
                <a:latin typeface="Verdana"/>
                <a:cs typeface="Verdana"/>
              </a:rPr>
              <a:t>Dio vi giudicherà, e sarete </a:t>
            </a:r>
            <a:r>
              <a:rPr sz="900" spc="-5" dirty="0">
                <a:latin typeface="Verdana"/>
                <a:cs typeface="Verdana"/>
              </a:rPr>
              <a:t>misurati </a:t>
            </a:r>
            <a:r>
              <a:rPr sz="900" dirty="0">
                <a:latin typeface="Verdana"/>
                <a:cs typeface="Verdana"/>
              </a:rPr>
              <a:t>con lo stesso criterio e con la stessa </a:t>
            </a:r>
            <a:r>
              <a:rPr sz="900" spc="-5" dirty="0">
                <a:latin typeface="Verdana"/>
                <a:cs typeface="Verdana"/>
              </a:rPr>
              <a:t>misura </a:t>
            </a:r>
            <a:r>
              <a:rPr sz="900" dirty="0">
                <a:latin typeface="Verdana"/>
                <a:cs typeface="Verdana"/>
              </a:rPr>
              <a:t>con la quale voi </a:t>
            </a:r>
            <a:r>
              <a:rPr sz="900" spc="-5" dirty="0">
                <a:latin typeface="Verdana"/>
                <a:cs typeface="Verdana"/>
              </a:rPr>
              <a:t>trattate  </a:t>
            </a:r>
            <a:r>
              <a:rPr sz="900" dirty="0">
                <a:latin typeface="Verdana"/>
                <a:cs typeface="Verdana"/>
              </a:rPr>
              <a:t>gli </a:t>
            </a:r>
            <a:r>
              <a:rPr sz="900" spc="-5" dirty="0">
                <a:latin typeface="Verdana"/>
                <a:cs typeface="Verdana"/>
              </a:rPr>
              <a:t>altri. Perché </a:t>
            </a:r>
            <a:r>
              <a:rPr sz="900" dirty="0">
                <a:latin typeface="Verdana"/>
                <a:cs typeface="Verdana"/>
              </a:rPr>
              <a:t>stai a guardare la </a:t>
            </a:r>
            <a:r>
              <a:rPr sz="900" spc="-5" dirty="0">
                <a:latin typeface="Verdana"/>
                <a:cs typeface="Verdana"/>
              </a:rPr>
              <a:t>pagliuzza </a:t>
            </a:r>
            <a:r>
              <a:rPr sz="900" dirty="0">
                <a:latin typeface="Verdana"/>
                <a:cs typeface="Verdana"/>
              </a:rPr>
              <a:t>che è </a:t>
            </a:r>
            <a:r>
              <a:rPr sz="900" spc="-5" dirty="0">
                <a:latin typeface="Verdana"/>
                <a:cs typeface="Verdana"/>
              </a:rPr>
              <a:t>nell’occhio </a:t>
            </a:r>
            <a:r>
              <a:rPr sz="900" dirty="0">
                <a:latin typeface="Verdana"/>
                <a:cs typeface="Verdana"/>
              </a:rPr>
              <a:t>di un tuo fratello, </a:t>
            </a:r>
            <a:r>
              <a:rPr sz="900" spc="-5" dirty="0">
                <a:latin typeface="Verdana"/>
                <a:cs typeface="Verdana"/>
              </a:rPr>
              <a:t>mentre non </a:t>
            </a:r>
            <a:r>
              <a:rPr sz="900" dirty="0">
                <a:latin typeface="Verdana"/>
                <a:cs typeface="Verdana"/>
              </a:rPr>
              <a:t>ti accorgi della </a:t>
            </a:r>
            <a:r>
              <a:rPr sz="900" spc="-5" dirty="0">
                <a:latin typeface="Verdana"/>
                <a:cs typeface="Verdana"/>
              </a:rPr>
              <a:t>trave  </a:t>
            </a:r>
            <a:r>
              <a:rPr sz="900" dirty="0">
                <a:latin typeface="Verdana"/>
                <a:cs typeface="Verdana"/>
              </a:rPr>
              <a:t>che è nel </a:t>
            </a:r>
            <a:r>
              <a:rPr sz="900" spc="-5" dirty="0">
                <a:latin typeface="Verdana"/>
                <a:cs typeface="Verdana"/>
              </a:rPr>
              <a:t>tuo </a:t>
            </a:r>
            <a:r>
              <a:rPr sz="900" dirty="0">
                <a:latin typeface="Verdana"/>
                <a:cs typeface="Verdana"/>
              </a:rPr>
              <a:t>occhio? </a:t>
            </a:r>
            <a:r>
              <a:rPr sz="900" spc="-5" dirty="0">
                <a:latin typeface="Verdana"/>
                <a:cs typeface="Verdana"/>
              </a:rPr>
              <a:t>Ipocrita, togli </a:t>
            </a:r>
            <a:r>
              <a:rPr sz="900" dirty="0">
                <a:latin typeface="Verdana"/>
                <a:cs typeface="Verdana"/>
              </a:rPr>
              <a:t>prima la trave dal tuo occhio, </a:t>
            </a:r>
            <a:r>
              <a:rPr sz="900" spc="-5" dirty="0">
                <a:latin typeface="Verdana"/>
                <a:cs typeface="Verdana"/>
              </a:rPr>
              <a:t>allora potrai vederci </a:t>
            </a:r>
            <a:r>
              <a:rPr sz="900" dirty="0">
                <a:latin typeface="Verdana"/>
                <a:cs typeface="Verdana"/>
              </a:rPr>
              <a:t>bene </a:t>
            </a:r>
            <a:r>
              <a:rPr sz="900" spc="-10" dirty="0">
                <a:latin typeface="Verdana"/>
                <a:cs typeface="Verdana"/>
              </a:rPr>
              <a:t>nel </a:t>
            </a:r>
            <a:r>
              <a:rPr sz="900" spc="-5" dirty="0">
                <a:latin typeface="Verdana"/>
                <a:cs typeface="Verdana"/>
              </a:rPr>
              <a:t>togliere </a:t>
            </a:r>
            <a:r>
              <a:rPr sz="900" dirty="0">
                <a:latin typeface="Verdana"/>
                <a:cs typeface="Verdana"/>
              </a:rPr>
              <a:t>la  </a:t>
            </a:r>
            <a:r>
              <a:rPr sz="900" spc="-5" dirty="0">
                <a:latin typeface="Verdana"/>
                <a:cs typeface="Verdana"/>
              </a:rPr>
              <a:t>pagliuzza </a:t>
            </a:r>
            <a:r>
              <a:rPr sz="900" dirty="0">
                <a:latin typeface="Verdana"/>
                <a:cs typeface="Verdana"/>
              </a:rPr>
              <a:t>dall’occhio di tuo</a:t>
            </a:r>
            <a:r>
              <a:rPr sz="900" spc="-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fratello».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53212" y="946404"/>
            <a:ext cx="2159507" cy="1630679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61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227203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Il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regno di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Dio attraverso</a:t>
            </a:r>
            <a:r>
              <a:rPr sz="1400" b="1" spc="-3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Gesù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907283" y="848349"/>
            <a:ext cx="4164329" cy="1844039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715" algn="just">
              <a:lnSpc>
                <a:spcPct val="101099"/>
              </a:lnSpc>
              <a:spcBef>
                <a:spcPts val="85"/>
              </a:spcBef>
            </a:pPr>
            <a:r>
              <a:rPr sz="900" spc="-5" dirty="0">
                <a:latin typeface="Verdana"/>
                <a:cs typeface="Verdana"/>
              </a:rPr>
              <a:t>«In </a:t>
            </a:r>
            <a:r>
              <a:rPr sz="900" dirty="0">
                <a:latin typeface="Verdana"/>
                <a:cs typeface="Verdana"/>
              </a:rPr>
              <a:t>verità, in verità vi dico </a:t>
            </a:r>
            <a:r>
              <a:rPr sz="900" spc="-5" dirty="0">
                <a:latin typeface="Verdana"/>
                <a:cs typeface="Verdana"/>
              </a:rPr>
              <a:t>che non </a:t>
            </a:r>
            <a:r>
              <a:rPr sz="900" dirty="0">
                <a:latin typeface="Verdana"/>
                <a:cs typeface="Verdana"/>
              </a:rPr>
              <a:t>è facile entrare nel regno di Dio !  Perché molti sono </a:t>
            </a:r>
            <a:r>
              <a:rPr sz="900" spc="-5" dirty="0">
                <a:latin typeface="Verdana"/>
                <a:cs typeface="Verdana"/>
              </a:rPr>
              <a:t>chiamati, </a:t>
            </a:r>
            <a:r>
              <a:rPr sz="900" dirty="0">
                <a:latin typeface="Verdana"/>
                <a:cs typeface="Verdana"/>
              </a:rPr>
              <a:t>ma pochi vi </a:t>
            </a:r>
            <a:r>
              <a:rPr sz="900" spc="-5" dirty="0">
                <a:latin typeface="Verdana"/>
                <a:cs typeface="Verdana"/>
              </a:rPr>
              <a:t>sono</a:t>
            </a:r>
            <a:r>
              <a:rPr sz="900" spc="-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ammessi».</a:t>
            </a:r>
            <a:endParaRPr sz="900">
              <a:latin typeface="Verdana"/>
              <a:cs typeface="Verdana"/>
            </a:endParaRPr>
          </a:p>
          <a:p>
            <a:pPr marL="12700" marR="6350" algn="just">
              <a:lnSpc>
                <a:spcPct val="101099"/>
              </a:lnSpc>
              <a:spcBef>
                <a:spcPts val="615"/>
              </a:spcBef>
            </a:pPr>
            <a:r>
              <a:rPr sz="900" dirty="0">
                <a:latin typeface="Verdana"/>
                <a:cs typeface="Verdana"/>
              </a:rPr>
              <a:t>Gesù </a:t>
            </a:r>
            <a:r>
              <a:rPr sz="900" spc="-5" dirty="0">
                <a:latin typeface="Verdana"/>
                <a:cs typeface="Verdana"/>
              </a:rPr>
              <a:t>aggiunse: «Io </a:t>
            </a:r>
            <a:r>
              <a:rPr sz="900" dirty="0">
                <a:latin typeface="Verdana"/>
                <a:cs typeface="Verdana"/>
              </a:rPr>
              <a:t>sono </a:t>
            </a:r>
            <a:r>
              <a:rPr sz="900" spc="5" dirty="0">
                <a:latin typeface="Verdana"/>
                <a:cs typeface="Verdana"/>
              </a:rPr>
              <a:t>la </a:t>
            </a:r>
            <a:r>
              <a:rPr sz="900" dirty="0">
                <a:latin typeface="Verdana"/>
                <a:cs typeface="Verdana"/>
              </a:rPr>
              <a:t>porta: chi entra attraverso me </a:t>
            </a:r>
            <a:r>
              <a:rPr sz="900" spc="-5" dirty="0">
                <a:latin typeface="Verdana"/>
                <a:cs typeface="Verdana"/>
              </a:rPr>
              <a:t>sarà </a:t>
            </a:r>
            <a:r>
              <a:rPr sz="900" dirty="0">
                <a:latin typeface="Verdana"/>
                <a:cs typeface="Verdana"/>
              </a:rPr>
              <a:t>salvo.  Potrà entrare e </a:t>
            </a:r>
            <a:r>
              <a:rPr sz="900" spc="-5" dirty="0">
                <a:latin typeface="Verdana"/>
                <a:cs typeface="Verdana"/>
              </a:rPr>
              <a:t>uscire, </a:t>
            </a:r>
            <a:r>
              <a:rPr sz="900" dirty="0">
                <a:latin typeface="Verdana"/>
                <a:cs typeface="Verdana"/>
              </a:rPr>
              <a:t>e trovare di che </a:t>
            </a:r>
            <a:r>
              <a:rPr sz="900" spc="-5" dirty="0">
                <a:latin typeface="Verdana"/>
                <a:cs typeface="Verdana"/>
              </a:rPr>
              <a:t>nutrirsi.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5" dirty="0">
                <a:latin typeface="Verdana"/>
                <a:cs typeface="Verdana"/>
              </a:rPr>
              <a:t>Legge </a:t>
            </a:r>
            <a:r>
              <a:rPr sz="900" dirty="0">
                <a:latin typeface="Verdana"/>
                <a:cs typeface="Verdana"/>
              </a:rPr>
              <a:t>di Mosè e gli  scritti dei </a:t>
            </a:r>
            <a:r>
              <a:rPr sz="900" spc="-5" dirty="0">
                <a:latin typeface="Verdana"/>
                <a:cs typeface="Verdana"/>
              </a:rPr>
              <a:t>profeti arrivarono fino </a:t>
            </a:r>
            <a:r>
              <a:rPr sz="900" dirty="0">
                <a:latin typeface="Verdana"/>
                <a:cs typeface="Verdana"/>
              </a:rPr>
              <a:t>al tempo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Giovanni </a:t>
            </a:r>
            <a:r>
              <a:rPr sz="900" dirty="0">
                <a:latin typeface="Verdana"/>
                <a:cs typeface="Verdana"/>
              </a:rPr>
              <a:t>il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Battista.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2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Da allora in poi </a:t>
            </a:r>
            <a:r>
              <a:rPr sz="900" spc="-5" dirty="0">
                <a:latin typeface="Verdana"/>
                <a:cs typeface="Verdana"/>
              </a:rPr>
              <a:t>viene annunciato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10" dirty="0">
                <a:latin typeface="Verdana"/>
                <a:cs typeface="Verdana"/>
              </a:rPr>
              <a:t>regno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Dio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ognuno </a:t>
            </a: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sforza </a:t>
            </a:r>
            <a:r>
              <a:rPr sz="900" dirty="0">
                <a:latin typeface="Verdana"/>
                <a:cs typeface="Verdana"/>
              </a:rPr>
              <a:t>per  entrarvi». Gesù disse: </a:t>
            </a:r>
            <a:r>
              <a:rPr sz="900" spc="-5" dirty="0">
                <a:latin typeface="Verdana"/>
                <a:cs typeface="Verdana"/>
              </a:rPr>
              <a:t>«Sforzatevi </a:t>
            </a:r>
            <a:r>
              <a:rPr sz="900" dirty="0">
                <a:latin typeface="Verdana"/>
                <a:cs typeface="Verdana"/>
              </a:rPr>
              <a:t>di entrare per la porta stretta,  perché molti,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dico, </a:t>
            </a:r>
            <a:r>
              <a:rPr sz="900" spc="-5" dirty="0">
                <a:latin typeface="Verdana"/>
                <a:cs typeface="Verdana"/>
              </a:rPr>
              <a:t>cercheranno </a:t>
            </a:r>
            <a:r>
              <a:rPr sz="900" dirty="0">
                <a:latin typeface="Verdana"/>
                <a:cs typeface="Verdana"/>
              </a:rPr>
              <a:t>di entrarvi, ma non ci </a:t>
            </a:r>
            <a:r>
              <a:rPr sz="900" spc="-5" dirty="0">
                <a:latin typeface="Verdana"/>
                <a:cs typeface="Verdana"/>
              </a:rPr>
              <a:t>riusciranno.  </a:t>
            </a:r>
            <a:r>
              <a:rPr sz="900" dirty="0">
                <a:latin typeface="Verdana"/>
                <a:cs typeface="Verdana"/>
              </a:rPr>
              <a:t>Perché tanto larga è la </a:t>
            </a:r>
            <a:r>
              <a:rPr sz="900" spc="-5" dirty="0">
                <a:latin typeface="Verdana"/>
                <a:cs typeface="Verdana"/>
              </a:rPr>
              <a:t>porta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tanto </a:t>
            </a:r>
            <a:r>
              <a:rPr sz="900" dirty="0">
                <a:latin typeface="Verdana"/>
                <a:cs typeface="Verdana"/>
              </a:rPr>
              <a:t>spaziosa la via che </a:t>
            </a:r>
            <a:r>
              <a:rPr sz="900" spc="-5" dirty="0">
                <a:latin typeface="Verdana"/>
                <a:cs typeface="Verdana"/>
              </a:rPr>
              <a:t>conduce </a:t>
            </a:r>
            <a:r>
              <a:rPr sz="900" dirty="0">
                <a:latin typeface="Verdana"/>
                <a:cs typeface="Verdana"/>
              </a:rPr>
              <a:t>alla  </a:t>
            </a:r>
            <a:r>
              <a:rPr sz="900" spc="-5" dirty="0">
                <a:latin typeface="Verdana"/>
                <a:cs typeface="Verdana"/>
              </a:rPr>
              <a:t>perdizione, </a:t>
            </a:r>
            <a:r>
              <a:rPr sz="900" dirty="0">
                <a:latin typeface="Verdana"/>
                <a:cs typeface="Verdana"/>
              </a:rPr>
              <a:t>e molti sono quelli che </a:t>
            </a:r>
            <a:r>
              <a:rPr sz="900" spc="-5" dirty="0">
                <a:latin typeface="Verdana"/>
                <a:cs typeface="Verdana"/>
              </a:rPr>
              <a:t>entrano per essa. Quanto </a:t>
            </a:r>
            <a:r>
              <a:rPr sz="900" dirty="0">
                <a:latin typeface="Verdana"/>
                <a:cs typeface="Verdana"/>
              </a:rPr>
              <a:t>stretta  </a:t>
            </a:r>
            <a:r>
              <a:rPr sz="900" spc="-5" dirty="0">
                <a:latin typeface="Verdana"/>
                <a:cs typeface="Verdana"/>
              </a:rPr>
              <a:t>invece </a:t>
            </a:r>
            <a:r>
              <a:rPr sz="900" dirty="0">
                <a:latin typeface="Verdana"/>
                <a:cs typeface="Verdana"/>
              </a:rPr>
              <a:t>è la porta e angusta la </a:t>
            </a:r>
            <a:r>
              <a:rPr sz="900" spc="-5" dirty="0">
                <a:latin typeface="Verdana"/>
                <a:cs typeface="Verdana"/>
              </a:rPr>
              <a:t>via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5" dirty="0">
                <a:latin typeface="Verdana"/>
                <a:cs typeface="Verdana"/>
              </a:rPr>
              <a:t>conduce </a:t>
            </a:r>
            <a:r>
              <a:rPr sz="900" dirty="0">
                <a:latin typeface="Verdana"/>
                <a:cs typeface="Verdana"/>
              </a:rPr>
              <a:t>alla vita, e </a:t>
            </a:r>
            <a:r>
              <a:rPr sz="900" spc="-5" dirty="0">
                <a:latin typeface="Verdana"/>
                <a:cs typeface="Verdana"/>
              </a:rPr>
              <a:t>quanto </a:t>
            </a:r>
            <a:r>
              <a:rPr sz="900" dirty="0">
                <a:latin typeface="Verdana"/>
                <a:cs typeface="Verdana"/>
              </a:rPr>
              <a:t>pochi  sono quelli che la</a:t>
            </a:r>
            <a:r>
              <a:rPr sz="900" spc="-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trovano!».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9495" y="931164"/>
            <a:ext cx="2263139" cy="2394203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62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33540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Prendere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la</a:t>
            </a:r>
            <a:r>
              <a:rPr sz="1400" b="1" spc="-4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Croce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689351" y="848349"/>
            <a:ext cx="4381500" cy="198247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algn="just">
              <a:lnSpc>
                <a:spcPct val="101299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«Se </a:t>
            </a:r>
            <a:r>
              <a:rPr sz="900" spc="-5" dirty="0">
                <a:latin typeface="Verdana"/>
                <a:cs typeface="Verdana"/>
              </a:rPr>
              <a:t>qualcuno vuol venire </a:t>
            </a:r>
            <a:r>
              <a:rPr sz="900" dirty="0">
                <a:latin typeface="Verdana"/>
                <a:cs typeface="Verdana"/>
              </a:rPr>
              <a:t>dietro a me, smetta di </a:t>
            </a:r>
            <a:r>
              <a:rPr sz="900" spc="-5" dirty="0">
                <a:latin typeface="Verdana"/>
                <a:cs typeface="Verdana"/>
              </a:rPr>
              <a:t>pensare </a:t>
            </a:r>
            <a:r>
              <a:rPr sz="900" dirty="0">
                <a:latin typeface="Verdana"/>
                <a:cs typeface="Verdana"/>
              </a:rPr>
              <a:t>a se </a:t>
            </a:r>
            <a:r>
              <a:rPr sz="900" spc="-5" dirty="0">
                <a:latin typeface="Verdana"/>
                <a:cs typeface="Verdana"/>
              </a:rPr>
              <a:t>stesso,  </a:t>
            </a:r>
            <a:r>
              <a:rPr sz="900" dirty="0">
                <a:latin typeface="Verdana"/>
                <a:cs typeface="Verdana"/>
              </a:rPr>
              <a:t>prenda la sua croce ogni giorno e mi segua. Chi mi segue </a:t>
            </a:r>
            <a:r>
              <a:rPr sz="900" spc="-5" dirty="0">
                <a:latin typeface="Verdana"/>
                <a:cs typeface="Verdana"/>
              </a:rPr>
              <a:t>senza </a:t>
            </a:r>
            <a:r>
              <a:rPr sz="900" dirty="0">
                <a:latin typeface="Verdana"/>
                <a:cs typeface="Verdana"/>
              </a:rPr>
              <a:t>portare la  sua croce non può essere mio discepolo. E se </a:t>
            </a:r>
            <a:r>
              <a:rPr sz="900" spc="-5" dirty="0">
                <a:latin typeface="Verdana"/>
                <a:cs typeface="Verdana"/>
              </a:rPr>
              <a:t>qualcuno </a:t>
            </a:r>
            <a:r>
              <a:rPr sz="900" dirty="0">
                <a:latin typeface="Verdana"/>
                <a:cs typeface="Verdana"/>
              </a:rPr>
              <a:t>viene con me, se  non ama me più del padre e della madre, </a:t>
            </a:r>
            <a:r>
              <a:rPr sz="900" spc="-5" dirty="0">
                <a:latin typeface="Verdana"/>
                <a:cs typeface="Verdana"/>
              </a:rPr>
              <a:t>della moglie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dei figli, dei fratelli  </a:t>
            </a:r>
            <a:r>
              <a:rPr sz="900" dirty="0">
                <a:latin typeface="Verdana"/>
                <a:cs typeface="Verdana"/>
              </a:rPr>
              <a:t>e delle sorelle, </a:t>
            </a:r>
            <a:r>
              <a:rPr sz="900" spc="-5" dirty="0">
                <a:latin typeface="Verdana"/>
                <a:cs typeface="Verdana"/>
              </a:rPr>
              <a:t>anzi, </a:t>
            </a:r>
            <a:r>
              <a:rPr sz="900" dirty="0">
                <a:latin typeface="Verdana"/>
                <a:cs typeface="Verdana"/>
              </a:rPr>
              <a:t>se non mi ama più di se stesso, non </a:t>
            </a:r>
            <a:r>
              <a:rPr sz="900" spc="5" dirty="0">
                <a:latin typeface="Verdana"/>
                <a:cs typeface="Verdana"/>
              </a:rPr>
              <a:t>può </a:t>
            </a:r>
            <a:r>
              <a:rPr sz="900" dirty="0">
                <a:latin typeface="Verdana"/>
                <a:cs typeface="Verdana"/>
              </a:rPr>
              <a:t>essere mio  discepolo.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400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Perché chiunque fa la volontà del </a:t>
            </a:r>
            <a:r>
              <a:rPr sz="900" spc="-5" dirty="0">
                <a:latin typeface="Verdana"/>
                <a:cs typeface="Verdana"/>
              </a:rPr>
              <a:t>Padre </a:t>
            </a:r>
            <a:r>
              <a:rPr sz="900" dirty="0">
                <a:latin typeface="Verdana"/>
                <a:cs typeface="Verdana"/>
              </a:rPr>
              <a:t>mio che è </a:t>
            </a:r>
            <a:r>
              <a:rPr sz="900" spc="-5" dirty="0">
                <a:latin typeface="Verdana"/>
                <a:cs typeface="Verdana"/>
              </a:rPr>
              <a:t>nei </a:t>
            </a:r>
            <a:r>
              <a:rPr sz="900" dirty="0">
                <a:latin typeface="Verdana"/>
                <a:cs typeface="Verdana"/>
              </a:rPr>
              <a:t>cieli, </a:t>
            </a:r>
            <a:r>
              <a:rPr sz="900" spc="-5" dirty="0">
                <a:latin typeface="Verdana"/>
                <a:cs typeface="Verdana"/>
              </a:rPr>
              <a:t>questi </a:t>
            </a:r>
            <a:r>
              <a:rPr sz="900" dirty="0">
                <a:latin typeface="Verdana"/>
                <a:cs typeface="Verdana"/>
              </a:rPr>
              <a:t>è mio  fratello, mia sorella e mia </a:t>
            </a:r>
            <a:r>
              <a:rPr sz="900" spc="-5" dirty="0">
                <a:latin typeface="Verdana"/>
                <a:cs typeface="Verdana"/>
              </a:rPr>
              <a:t>madre. </a:t>
            </a:r>
            <a:r>
              <a:rPr sz="900" dirty="0">
                <a:latin typeface="Verdana"/>
                <a:cs typeface="Verdana"/>
              </a:rPr>
              <a:t>E chi pensa soltanto a </a:t>
            </a:r>
            <a:r>
              <a:rPr sz="900" spc="-5" dirty="0">
                <a:latin typeface="Verdana"/>
                <a:cs typeface="Verdana"/>
              </a:rPr>
              <a:t>salvare </a:t>
            </a:r>
            <a:r>
              <a:rPr sz="900" dirty="0">
                <a:latin typeface="Verdana"/>
                <a:cs typeface="Verdana"/>
              </a:rPr>
              <a:t>la propria  vita la perderà; chi </a:t>
            </a:r>
            <a:r>
              <a:rPr sz="900" spc="-5" dirty="0">
                <a:latin typeface="Verdana"/>
                <a:cs typeface="Verdana"/>
              </a:rPr>
              <a:t>invece </a:t>
            </a:r>
            <a:r>
              <a:rPr sz="900" dirty="0">
                <a:latin typeface="Verdana"/>
                <a:cs typeface="Verdana"/>
              </a:rPr>
              <a:t>è pronto a </a:t>
            </a:r>
            <a:r>
              <a:rPr sz="900" spc="-5" dirty="0">
                <a:latin typeface="Verdana"/>
                <a:cs typeface="Verdana"/>
              </a:rPr>
              <a:t>sacrificare </a:t>
            </a:r>
            <a:r>
              <a:rPr sz="900" dirty="0">
                <a:latin typeface="Verdana"/>
                <a:cs typeface="Verdana"/>
              </a:rPr>
              <a:t>la propria </a:t>
            </a:r>
            <a:r>
              <a:rPr sz="900" spc="-5" dirty="0">
                <a:latin typeface="Verdana"/>
                <a:cs typeface="Verdana"/>
              </a:rPr>
              <a:t>vita </a:t>
            </a:r>
            <a:r>
              <a:rPr sz="900" dirty="0">
                <a:latin typeface="Verdana"/>
                <a:cs typeface="Verdana"/>
              </a:rPr>
              <a:t>in questo  mondo, per me e per il Vangelo, la salverà e la </a:t>
            </a:r>
            <a:r>
              <a:rPr sz="900" spc="-5" dirty="0">
                <a:latin typeface="Verdana"/>
                <a:cs typeface="Verdana"/>
              </a:rPr>
              <a:t>conserverà </a:t>
            </a:r>
            <a:r>
              <a:rPr sz="900" dirty="0">
                <a:latin typeface="Verdana"/>
                <a:cs typeface="Verdana"/>
              </a:rPr>
              <a:t>per la </a:t>
            </a:r>
            <a:r>
              <a:rPr sz="900" spc="-5" dirty="0">
                <a:latin typeface="Verdana"/>
                <a:cs typeface="Verdana"/>
              </a:rPr>
              <a:t>vita  </a:t>
            </a:r>
            <a:r>
              <a:rPr sz="900" dirty="0">
                <a:latin typeface="Verdana"/>
                <a:cs typeface="Verdana"/>
              </a:rPr>
              <a:t>eterna».</a:t>
            </a:r>
            <a:endParaRPr sz="900">
              <a:latin typeface="Verdana"/>
              <a:cs typeface="Verdana"/>
            </a:endParaRPr>
          </a:p>
          <a:p>
            <a:pPr marL="12700" marR="5715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Gesù così </a:t>
            </a:r>
            <a:r>
              <a:rPr sz="900" spc="-5" dirty="0">
                <a:latin typeface="Verdana"/>
                <a:cs typeface="Verdana"/>
              </a:rPr>
              <a:t>concluse: «Chi </a:t>
            </a:r>
            <a:r>
              <a:rPr sz="900" dirty="0">
                <a:latin typeface="Verdana"/>
                <a:cs typeface="Verdana"/>
              </a:rPr>
              <a:t>non è con me è contro di me, e </a:t>
            </a:r>
            <a:r>
              <a:rPr sz="900" spc="-5" dirty="0">
                <a:latin typeface="Verdana"/>
                <a:cs typeface="Verdana"/>
              </a:rPr>
              <a:t>chi </a:t>
            </a:r>
            <a:r>
              <a:rPr sz="900" dirty="0">
                <a:latin typeface="Verdana"/>
                <a:cs typeface="Verdana"/>
              </a:rPr>
              <a:t>non raccoglie  insieme con me disperde il</a:t>
            </a:r>
            <a:r>
              <a:rPr sz="900" spc="-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raccolto».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8263" y="974517"/>
            <a:ext cx="1988199" cy="2623646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63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67830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Gesù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è il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buon</a:t>
            </a:r>
            <a:r>
              <a:rPr sz="1400" b="1" spc="-4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pastore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172460" y="848349"/>
            <a:ext cx="3899535" cy="1767839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715" algn="just">
              <a:lnSpc>
                <a:spcPct val="101299"/>
              </a:lnSpc>
              <a:spcBef>
                <a:spcPts val="85"/>
              </a:spcBef>
            </a:pPr>
            <a:r>
              <a:rPr sz="900" spc="-5" dirty="0">
                <a:latin typeface="Verdana"/>
                <a:cs typeface="Verdana"/>
              </a:rPr>
              <a:t>«Io </a:t>
            </a:r>
            <a:r>
              <a:rPr sz="900" dirty="0">
                <a:latin typeface="Verdana"/>
                <a:cs typeface="Verdana"/>
              </a:rPr>
              <a:t>sono come il buon pastore pronto a </a:t>
            </a:r>
            <a:r>
              <a:rPr sz="900" spc="-5" dirty="0">
                <a:latin typeface="Verdana"/>
                <a:cs typeface="Verdana"/>
              </a:rPr>
              <a:t>dare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vita non </a:t>
            </a:r>
            <a:r>
              <a:rPr sz="900" dirty="0">
                <a:latin typeface="Verdana"/>
                <a:cs typeface="Verdana"/>
              </a:rPr>
              <a:t>solo per  le </a:t>
            </a:r>
            <a:r>
              <a:rPr sz="900" spc="-5" dirty="0">
                <a:latin typeface="Verdana"/>
                <a:cs typeface="Verdana"/>
              </a:rPr>
              <a:t>sue </a:t>
            </a:r>
            <a:r>
              <a:rPr sz="900" dirty="0">
                <a:latin typeface="Verdana"/>
                <a:cs typeface="Verdana"/>
              </a:rPr>
              <a:t>pecore, ma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per le altre </a:t>
            </a:r>
            <a:r>
              <a:rPr sz="900" spc="-5" dirty="0">
                <a:latin typeface="Verdana"/>
                <a:cs typeface="Verdana"/>
              </a:rPr>
              <a:t>pecore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sono di  </a:t>
            </a:r>
            <a:r>
              <a:rPr sz="900" spc="-5" dirty="0">
                <a:latin typeface="Verdana"/>
                <a:cs typeface="Verdana"/>
              </a:rPr>
              <a:t>quest’ovile: anche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quelle </a:t>
            </a:r>
            <a:r>
              <a:rPr sz="900" dirty="0">
                <a:latin typeface="Verdana"/>
                <a:cs typeface="Verdana"/>
              </a:rPr>
              <a:t>devo </a:t>
            </a:r>
            <a:r>
              <a:rPr sz="900" spc="-5" dirty="0">
                <a:latin typeface="Verdana"/>
                <a:cs typeface="Verdana"/>
              </a:rPr>
              <a:t>diventare pastore. Invece chi </a:t>
            </a:r>
            <a:r>
              <a:rPr sz="900" dirty="0">
                <a:latin typeface="Verdana"/>
                <a:cs typeface="Verdana"/>
              </a:rPr>
              <a:t>fa il  guardiano solo </a:t>
            </a:r>
            <a:r>
              <a:rPr sz="900" spc="-5" dirty="0">
                <a:latin typeface="Verdana"/>
                <a:cs typeface="Verdana"/>
              </a:rPr>
              <a:t>per mestiere, non </a:t>
            </a:r>
            <a:r>
              <a:rPr sz="900" dirty="0">
                <a:latin typeface="Verdana"/>
                <a:cs typeface="Verdana"/>
              </a:rPr>
              <a:t>è pastore. </a:t>
            </a:r>
            <a:r>
              <a:rPr sz="900" spc="-5" dirty="0">
                <a:latin typeface="Verdana"/>
                <a:cs typeface="Verdana"/>
              </a:rPr>
              <a:t>Quando vede venire </a:t>
            </a:r>
            <a:r>
              <a:rPr sz="900" dirty="0">
                <a:latin typeface="Verdana"/>
                <a:cs typeface="Verdana"/>
              </a:rPr>
              <a:t>il  lupo lascia le pecore e scappa, perché le pecore non sono </a:t>
            </a:r>
            <a:r>
              <a:rPr sz="900" spc="-5" dirty="0">
                <a:latin typeface="Verdana"/>
                <a:cs typeface="Verdana"/>
              </a:rPr>
              <a:t>sue;</a:t>
            </a:r>
            <a:r>
              <a:rPr sz="900" spc="-8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così  il </a:t>
            </a:r>
            <a:r>
              <a:rPr sz="900" spc="-5" dirty="0">
                <a:latin typeface="Verdana"/>
                <a:cs typeface="Verdana"/>
              </a:rPr>
              <a:t>lupo </a:t>
            </a:r>
            <a:r>
              <a:rPr sz="900" dirty="0">
                <a:latin typeface="Verdana"/>
                <a:cs typeface="Verdana"/>
              </a:rPr>
              <a:t>le </a:t>
            </a:r>
            <a:r>
              <a:rPr sz="900" spc="-5" dirty="0">
                <a:latin typeface="Verdana"/>
                <a:cs typeface="Verdana"/>
              </a:rPr>
              <a:t>rapisce </a:t>
            </a:r>
            <a:r>
              <a:rPr sz="900" dirty="0">
                <a:latin typeface="Verdana"/>
                <a:cs typeface="Verdana"/>
              </a:rPr>
              <a:t>e le </a:t>
            </a:r>
            <a:r>
              <a:rPr sz="900" spc="-5" dirty="0">
                <a:latin typeface="Verdana"/>
                <a:cs typeface="Verdana"/>
              </a:rPr>
              <a:t>disperde. </a:t>
            </a:r>
            <a:r>
              <a:rPr sz="900" dirty="0">
                <a:latin typeface="Verdana"/>
                <a:cs typeface="Verdana"/>
              </a:rPr>
              <a:t>Questo </a:t>
            </a:r>
            <a:r>
              <a:rPr sz="900" spc="-5" dirty="0">
                <a:latin typeface="Verdana"/>
                <a:cs typeface="Verdana"/>
              </a:rPr>
              <a:t>accade perché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guardiano  </a:t>
            </a:r>
            <a:r>
              <a:rPr sz="900" dirty="0">
                <a:latin typeface="Verdana"/>
                <a:cs typeface="Verdana"/>
              </a:rPr>
              <a:t>lavora solo </a:t>
            </a:r>
            <a:r>
              <a:rPr sz="900" spc="-5" dirty="0">
                <a:latin typeface="Verdana"/>
                <a:cs typeface="Verdana"/>
              </a:rPr>
              <a:t>per </a:t>
            </a:r>
            <a:r>
              <a:rPr sz="900" dirty="0">
                <a:latin typeface="Verdana"/>
                <a:cs typeface="Verdana"/>
              </a:rPr>
              <a:t>denaro e non gli importa delle</a:t>
            </a:r>
            <a:r>
              <a:rPr sz="900" spc="-5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pecore».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400"/>
              </a:lnSpc>
              <a:spcBef>
                <a:spcPts val="595"/>
              </a:spcBef>
            </a:pPr>
            <a:r>
              <a:rPr sz="900" spc="-5" dirty="0">
                <a:latin typeface="Verdana"/>
                <a:cs typeface="Verdana"/>
              </a:rPr>
              <a:t>«Io </a:t>
            </a:r>
            <a:r>
              <a:rPr sz="900" dirty="0">
                <a:latin typeface="Verdana"/>
                <a:cs typeface="Verdana"/>
              </a:rPr>
              <a:t>sono il buon pastore: io conosco le mie </a:t>
            </a:r>
            <a:r>
              <a:rPr sz="900" spc="-5" dirty="0">
                <a:latin typeface="Verdana"/>
                <a:cs typeface="Verdana"/>
              </a:rPr>
              <a:t>pecore </a:t>
            </a:r>
            <a:r>
              <a:rPr sz="900" dirty="0">
                <a:latin typeface="Verdana"/>
                <a:cs typeface="Verdana"/>
              </a:rPr>
              <a:t>ed esse  conoscono me. </a:t>
            </a:r>
            <a:r>
              <a:rPr sz="900" spc="-5" dirty="0">
                <a:latin typeface="Verdana"/>
                <a:cs typeface="Verdana"/>
              </a:rPr>
              <a:t>Ascolteranno </a:t>
            </a:r>
            <a:r>
              <a:rPr sz="900" dirty="0">
                <a:latin typeface="Verdana"/>
                <a:cs typeface="Verdana"/>
              </a:rPr>
              <a:t>la mia voce, mi </a:t>
            </a:r>
            <a:r>
              <a:rPr sz="900" spc="-5" dirty="0">
                <a:latin typeface="Verdana"/>
                <a:cs typeface="Verdana"/>
              </a:rPr>
              <a:t>seguiranno </a:t>
            </a:r>
            <a:r>
              <a:rPr sz="900" dirty="0">
                <a:latin typeface="Verdana"/>
                <a:cs typeface="Verdana"/>
              </a:rPr>
              <a:t>e  </a:t>
            </a:r>
            <a:r>
              <a:rPr sz="900" spc="-5" dirty="0">
                <a:latin typeface="Verdana"/>
                <a:cs typeface="Verdana"/>
              </a:rPr>
              <a:t>diventeranno </a:t>
            </a:r>
            <a:r>
              <a:rPr sz="900" dirty="0">
                <a:latin typeface="Verdana"/>
                <a:cs typeface="Verdana"/>
              </a:rPr>
              <a:t>un </a:t>
            </a:r>
            <a:r>
              <a:rPr sz="900" spc="-5" dirty="0">
                <a:latin typeface="Verdana"/>
                <a:cs typeface="Verdana"/>
              </a:rPr>
              <a:t>unico </a:t>
            </a:r>
            <a:r>
              <a:rPr sz="900" dirty="0">
                <a:latin typeface="Verdana"/>
                <a:cs typeface="Verdana"/>
              </a:rPr>
              <a:t>gregge con un solo pastore. </a:t>
            </a:r>
            <a:r>
              <a:rPr sz="900" spc="-5" dirty="0">
                <a:latin typeface="Verdana"/>
                <a:cs typeface="Verdana"/>
              </a:rPr>
              <a:t>Esse </a:t>
            </a:r>
            <a:r>
              <a:rPr sz="900" dirty="0">
                <a:latin typeface="Verdana"/>
                <a:cs typeface="Verdana"/>
              </a:rPr>
              <a:t>non  </a:t>
            </a:r>
            <a:r>
              <a:rPr sz="900" spc="-5" dirty="0">
                <a:latin typeface="Verdana"/>
                <a:cs typeface="Verdana"/>
              </a:rPr>
              <a:t>andranno </a:t>
            </a:r>
            <a:r>
              <a:rPr sz="900" dirty="0">
                <a:latin typeface="Verdana"/>
                <a:cs typeface="Verdana"/>
              </a:rPr>
              <a:t>mai perdute perché io do loro la </a:t>
            </a:r>
            <a:r>
              <a:rPr sz="900" spc="-5" dirty="0">
                <a:latin typeface="Verdana"/>
                <a:cs typeface="Verdana"/>
              </a:rPr>
              <a:t>vita </a:t>
            </a:r>
            <a:r>
              <a:rPr sz="900" dirty="0">
                <a:latin typeface="Verdana"/>
                <a:cs typeface="Verdana"/>
              </a:rPr>
              <a:t>eterna, e per  questo, </a:t>
            </a:r>
            <a:r>
              <a:rPr sz="900" spc="-5" dirty="0">
                <a:latin typeface="Verdana"/>
                <a:cs typeface="Verdana"/>
              </a:rPr>
              <a:t>nessuno </a:t>
            </a:r>
            <a:r>
              <a:rPr sz="900" dirty="0">
                <a:latin typeface="Verdana"/>
                <a:cs typeface="Verdana"/>
              </a:rPr>
              <a:t>può strapparle </a:t>
            </a:r>
            <a:r>
              <a:rPr sz="900" spc="-5" dirty="0">
                <a:latin typeface="Verdana"/>
                <a:cs typeface="Verdana"/>
              </a:rPr>
              <a:t>dalla </a:t>
            </a:r>
            <a:r>
              <a:rPr sz="900" dirty="0">
                <a:latin typeface="Verdana"/>
                <a:cs typeface="Verdana"/>
              </a:rPr>
              <a:t>mia</a:t>
            </a:r>
            <a:r>
              <a:rPr sz="900" spc="-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mano».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56260" y="917447"/>
            <a:ext cx="2511551" cy="1897379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2959" y="208266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64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023107" y="127490"/>
            <a:ext cx="1590675" cy="254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9843" y="546591"/>
            <a:ext cx="181292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Gesù Signore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del</a:t>
            </a:r>
            <a:r>
              <a:rPr sz="1400" b="1" spc="-2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Sabato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6419" y="849873"/>
            <a:ext cx="6507480" cy="225996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3007360" marR="5715" algn="just">
              <a:lnSpc>
                <a:spcPct val="101699"/>
              </a:lnSpc>
              <a:spcBef>
                <a:spcPts val="80"/>
              </a:spcBef>
            </a:pPr>
            <a:r>
              <a:rPr sz="900" dirty="0">
                <a:latin typeface="Verdana"/>
                <a:cs typeface="Verdana"/>
              </a:rPr>
              <a:t>Un giorno che era sabato </a:t>
            </a:r>
            <a:r>
              <a:rPr sz="900" spc="-5" dirty="0">
                <a:latin typeface="Verdana"/>
                <a:cs typeface="Verdana"/>
              </a:rPr>
              <a:t>Gesù stava </a:t>
            </a:r>
            <a:r>
              <a:rPr sz="900" dirty="0">
                <a:latin typeface="Verdana"/>
                <a:cs typeface="Verdana"/>
              </a:rPr>
              <a:t>passando attraverso  </a:t>
            </a:r>
            <a:r>
              <a:rPr sz="900" spc="-5" dirty="0">
                <a:latin typeface="Verdana"/>
                <a:cs typeface="Verdana"/>
              </a:rPr>
              <a:t>alcuni campi </a:t>
            </a:r>
            <a:r>
              <a:rPr sz="900" dirty="0">
                <a:latin typeface="Verdana"/>
                <a:cs typeface="Verdana"/>
              </a:rPr>
              <a:t>di grano. </a:t>
            </a:r>
            <a:r>
              <a:rPr sz="900" spc="-5" dirty="0">
                <a:latin typeface="Verdana"/>
                <a:cs typeface="Verdana"/>
              </a:rPr>
              <a:t>Mentre camminavano, </a:t>
            </a:r>
            <a:r>
              <a:rPr sz="900" dirty="0">
                <a:latin typeface="Verdana"/>
                <a:cs typeface="Verdana"/>
              </a:rPr>
              <a:t>i suoi  discepoli si </a:t>
            </a:r>
            <a:r>
              <a:rPr sz="900" spc="-5" dirty="0">
                <a:latin typeface="Verdana"/>
                <a:cs typeface="Verdana"/>
              </a:rPr>
              <a:t>misero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cogliere</a:t>
            </a:r>
            <a:r>
              <a:rPr sz="900" spc="-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spighe.</a:t>
            </a:r>
            <a:endParaRPr sz="900">
              <a:latin typeface="Verdana"/>
              <a:cs typeface="Verdana"/>
            </a:endParaRPr>
          </a:p>
          <a:p>
            <a:pPr marL="3007360" marR="5080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I </a:t>
            </a:r>
            <a:r>
              <a:rPr sz="900" spc="-5" dirty="0">
                <a:latin typeface="Verdana"/>
                <a:cs typeface="Verdana"/>
              </a:rPr>
              <a:t>farisei </a:t>
            </a:r>
            <a:r>
              <a:rPr sz="900" dirty="0">
                <a:latin typeface="Verdana"/>
                <a:cs typeface="Verdana"/>
              </a:rPr>
              <a:t>allora dissero a </a:t>
            </a:r>
            <a:r>
              <a:rPr sz="900" spc="-5" dirty="0">
                <a:latin typeface="Verdana"/>
                <a:cs typeface="Verdana"/>
              </a:rPr>
              <a:t>Gesù: 'Guarda! </a:t>
            </a:r>
            <a:r>
              <a:rPr sz="900" dirty="0">
                <a:latin typeface="Verdana"/>
                <a:cs typeface="Verdana"/>
              </a:rPr>
              <a:t>Perché i tuoi  discepoli </a:t>
            </a:r>
            <a:r>
              <a:rPr sz="900" spc="-5" dirty="0">
                <a:latin typeface="Verdana"/>
                <a:cs typeface="Verdana"/>
              </a:rPr>
              <a:t>fanno </a:t>
            </a:r>
            <a:r>
              <a:rPr sz="900" dirty="0">
                <a:latin typeface="Verdana"/>
                <a:cs typeface="Verdana"/>
              </a:rPr>
              <a:t>ciò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nostra </a:t>
            </a:r>
            <a:r>
              <a:rPr sz="900" dirty="0">
                <a:latin typeface="Verdana"/>
                <a:cs typeface="Verdana"/>
              </a:rPr>
              <a:t>Legge non </a:t>
            </a:r>
            <a:r>
              <a:rPr sz="900" spc="-5" dirty="0">
                <a:latin typeface="Verdana"/>
                <a:cs typeface="Verdana"/>
              </a:rPr>
              <a:t>permette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fare  nel </a:t>
            </a:r>
            <a:r>
              <a:rPr sz="900" dirty="0">
                <a:latin typeface="Verdana"/>
                <a:cs typeface="Verdana"/>
              </a:rPr>
              <a:t>giorno del riposo?'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rispose: 'E voi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avete mai  letto nella </a:t>
            </a:r>
            <a:r>
              <a:rPr sz="900" spc="-5" dirty="0">
                <a:latin typeface="Verdana"/>
                <a:cs typeface="Verdana"/>
              </a:rPr>
              <a:t>Bibbia quello </a:t>
            </a:r>
            <a:r>
              <a:rPr sz="900" spc="-10" dirty="0">
                <a:latin typeface="Verdana"/>
                <a:cs typeface="Verdana"/>
              </a:rPr>
              <a:t>che </a:t>
            </a:r>
            <a:r>
              <a:rPr sz="900" spc="-5" dirty="0">
                <a:latin typeface="Verdana"/>
                <a:cs typeface="Verdana"/>
              </a:rPr>
              <a:t>fece </a:t>
            </a:r>
            <a:r>
              <a:rPr sz="900" dirty="0">
                <a:latin typeface="Verdana"/>
                <a:cs typeface="Verdana"/>
              </a:rPr>
              <a:t>Davide un giorno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si  trovò in difficoltà perché lui e i </a:t>
            </a:r>
            <a:r>
              <a:rPr sz="900" spc="-5" dirty="0">
                <a:latin typeface="Verdana"/>
                <a:cs typeface="Verdana"/>
              </a:rPr>
              <a:t>suoi avevano</a:t>
            </a:r>
            <a:r>
              <a:rPr sz="900" spc="-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fame?</a:t>
            </a:r>
            <a:endParaRPr sz="900">
              <a:latin typeface="Verdana"/>
              <a:cs typeface="Verdana"/>
            </a:endParaRPr>
          </a:p>
          <a:p>
            <a:pPr marL="3007360" marR="5080" algn="just">
              <a:lnSpc>
                <a:spcPct val="101099"/>
              </a:lnSpc>
              <a:spcBef>
                <a:spcPts val="610"/>
              </a:spcBef>
            </a:pPr>
            <a:r>
              <a:rPr sz="900" dirty="0">
                <a:latin typeface="Verdana"/>
                <a:cs typeface="Verdana"/>
              </a:rPr>
              <a:t>Accadde al </a:t>
            </a:r>
            <a:r>
              <a:rPr sz="900" spc="-5" dirty="0">
                <a:latin typeface="Verdana"/>
                <a:cs typeface="Verdana"/>
              </a:rPr>
              <a:t>tempo </a:t>
            </a:r>
            <a:r>
              <a:rPr sz="900" dirty="0">
                <a:latin typeface="Verdana"/>
                <a:cs typeface="Verdana"/>
              </a:rPr>
              <a:t>del </a:t>
            </a:r>
            <a:r>
              <a:rPr sz="900" spc="-5" dirty="0">
                <a:latin typeface="Verdana"/>
                <a:cs typeface="Verdana"/>
              </a:rPr>
              <a:t>sommo </a:t>
            </a:r>
            <a:r>
              <a:rPr sz="900" dirty="0">
                <a:latin typeface="Verdana"/>
                <a:cs typeface="Verdana"/>
              </a:rPr>
              <a:t>sacerdote </a:t>
            </a:r>
            <a:r>
              <a:rPr sz="900" spc="-5" dirty="0">
                <a:latin typeface="Verdana"/>
                <a:cs typeface="Verdana"/>
              </a:rPr>
              <a:t>Abiatàr: </a:t>
            </a:r>
            <a:r>
              <a:rPr sz="900" dirty="0">
                <a:latin typeface="Verdana"/>
                <a:cs typeface="Verdana"/>
              </a:rPr>
              <a:t>come  sapete, Davide entrò </a:t>
            </a:r>
            <a:r>
              <a:rPr sz="900" spc="-5" dirty="0">
                <a:latin typeface="Verdana"/>
                <a:cs typeface="Verdana"/>
              </a:rPr>
              <a:t>nel Tempio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mangiò </a:t>
            </a:r>
            <a:r>
              <a:rPr sz="900" dirty="0">
                <a:latin typeface="Verdana"/>
                <a:cs typeface="Verdana"/>
              </a:rPr>
              <a:t>i </a:t>
            </a:r>
            <a:r>
              <a:rPr sz="900" spc="-5" dirty="0">
                <a:latin typeface="Verdana"/>
                <a:cs typeface="Verdana"/>
              </a:rPr>
              <a:t>pani che erano  </a:t>
            </a:r>
            <a:r>
              <a:rPr sz="900" dirty="0">
                <a:latin typeface="Verdana"/>
                <a:cs typeface="Verdana"/>
              </a:rPr>
              <a:t>offerti a Dio. La nostra </a:t>
            </a:r>
            <a:r>
              <a:rPr sz="900" spc="-5" dirty="0">
                <a:latin typeface="Verdana"/>
                <a:cs typeface="Verdana"/>
              </a:rPr>
              <a:t>Legge </a:t>
            </a:r>
            <a:r>
              <a:rPr sz="900" dirty="0">
                <a:latin typeface="Verdana"/>
                <a:cs typeface="Verdana"/>
              </a:rPr>
              <a:t>dice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solamente i </a:t>
            </a:r>
            <a:r>
              <a:rPr sz="900" spc="-5" dirty="0">
                <a:latin typeface="Verdana"/>
                <a:cs typeface="Verdana"/>
              </a:rPr>
              <a:t>sacerdoti  </a:t>
            </a:r>
            <a:r>
              <a:rPr sz="900" dirty="0">
                <a:latin typeface="Verdana"/>
                <a:cs typeface="Verdana"/>
              </a:rPr>
              <a:t>possono </a:t>
            </a:r>
            <a:r>
              <a:rPr sz="900" spc="-5" dirty="0">
                <a:latin typeface="Verdana"/>
                <a:cs typeface="Verdana"/>
              </a:rPr>
              <a:t>mangiare </a:t>
            </a:r>
            <a:r>
              <a:rPr sz="900" dirty="0">
                <a:latin typeface="Verdana"/>
                <a:cs typeface="Verdana"/>
              </a:rPr>
              <a:t>quei </a:t>
            </a:r>
            <a:r>
              <a:rPr sz="900" spc="-5" dirty="0">
                <a:latin typeface="Verdana"/>
                <a:cs typeface="Verdana"/>
              </a:rPr>
              <a:t>pani, </a:t>
            </a:r>
            <a:r>
              <a:rPr sz="900" dirty="0">
                <a:latin typeface="Verdana"/>
                <a:cs typeface="Verdana"/>
              </a:rPr>
              <a:t>eppure </a:t>
            </a:r>
            <a:r>
              <a:rPr sz="900" spc="-5" dirty="0">
                <a:latin typeface="Verdana"/>
                <a:cs typeface="Verdana"/>
              </a:rPr>
              <a:t>Davide </a:t>
            </a:r>
            <a:r>
              <a:rPr sz="900" dirty="0">
                <a:latin typeface="Verdana"/>
                <a:cs typeface="Verdana"/>
              </a:rPr>
              <a:t>li </a:t>
            </a:r>
            <a:r>
              <a:rPr sz="900" spc="-5" dirty="0">
                <a:latin typeface="Verdana"/>
                <a:cs typeface="Verdana"/>
              </a:rPr>
              <a:t>diede anche </a:t>
            </a:r>
            <a:r>
              <a:rPr sz="900" dirty="0">
                <a:latin typeface="Verdana"/>
                <a:cs typeface="Verdana"/>
              </a:rPr>
              <a:t>a  quelli che erano con lui'. </a:t>
            </a:r>
            <a:r>
              <a:rPr sz="900" spc="5" dirty="0">
                <a:latin typeface="Verdana"/>
                <a:cs typeface="Verdana"/>
              </a:rPr>
              <a:t>Poi </a:t>
            </a:r>
            <a:r>
              <a:rPr sz="900" dirty="0">
                <a:latin typeface="Verdana"/>
                <a:cs typeface="Verdana"/>
              </a:rPr>
              <a:t>Gesù disse </a:t>
            </a:r>
            <a:r>
              <a:rPr sz="900" spc="-5" dirty="0">
                <a:latin typeface="Verdana"/>
                <a:cs typeface="Verdana"/>
              </a:rPr>
              <a:t>ancora: </a:t>
            </a:r>
            <a:r>
              <a:rPr sz="900" dirty="0">
                <a:latin typeface="Verdana"/>
                <a:cs typeface="Verdana"/>
              </a:rPr>
              <a:t>'Il sabato è  stato fatto per l'uomo, e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l'uomo per il sabato.</a:t>
            </a:r>
            <a:r>
              <a:rPr sz="900" spc="6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Per</a:t>
            </a:r>
            <a:endParaRPr sz="900">
              <a:latin typeface="Verdana"/>
              <a:cs typeface="Verdana"/>
            </a:endParaRPr>
          </a:p>
          <a:p>
            <a:pPr marL="12700" algn="just">
              <a:lnSpc>
                <a:spcPct val="100000"/>
              </a:lnSpc>
              <a:spcBef>
                <a:spcPts val="15"/>
              </a:spcBef>
            </a:pPr>
            <a:r>
              <a:rPr sz="900" dirty="0">
                <a:latin typeface="Verdana"/>
                <a:cs typeface="Verdana"/>
              </a:rPr>
              <a:t>questo il </a:t>
            </a:r>
            <a:r>
              <a:rPr sz="900" spc="-5" dirty="0">
                <a:latin typeface="Verdana"/>
                <a:cs typeface="Verdana"/>
              </a:rPr>
              <a:t>Figlio </a:t>
            </a:r>
            <a:r>
              <a:rPr sz="900" dirty="0">
                <a:latin typeface="Verdana"/>
                <a:cs typeface="Verdana"/>
              </a:rPr>
              <a:t>dell'uomo è padrone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del</a:t>
            </a:r>
            <a:r>
              <a:rPr sz="900" spc="-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sabato'.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1019" y="926591"/>
            <a:ext cx="2910839" cy="1943099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65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271780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Liberazione degli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uomini dal</a:t>
            </a:r>
            <a:r>
              <a:rPr sz="1400" b="1" spc="-1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peccato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06845" cy="212153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889885" marR="5715" algn="just">
              <a:lnSpc>
                <a:spcPct val="101299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Gesù disse: </a:t>
            </a:r>
            <a:r>
              <a:rPr sz="900" spc="-5" dirty="0">
                <a:latin typeface="Verdana"/>
                <a:cs typeface="Verdana"/>
              </a:rPr>
              <a:t>«Io </a:t>
            </a:r>
            <a:r>
              <a:rPr sz="900" dirty="0">
                <a:latin typeface="Verdana"/>
                <a:cs typeface="Verdana"/>
              </a:rPr>
              <a:t>non sono </a:t>
            </a:r>
            <a:r>
              <a:rPr sz="900" spc="-5" dirty="0">
                <a:latin typeface="Verdana"/>
                <a:cs typeface="Verdana"/>
              </a:rPr>
              <a:t>venuto nel </a:t>
            </a:r>
            <a:r>
              <a:rPr sz="900" dirty="0">
                <a:latin typeface="Verdana"/>
                <a:cs typeface="Verdana"/>
              </a:rPr>
              <a:t>mondo a chiamare </a:t>
            </a:r>
            <a:r>
              <a:rPr sz="900" spc="-5" dirty="0">
                <a:latin typeface="Verdana"/>
                <a:cs typeface="Verdana"/>
              </a:rPr>
              <a:t>quelli  </a:t>
            </a:r>
            <a:r>
              <a:rPr sz="900" dirty="0">
                <a:latin typeface="Verdana"/>
                <a:cs typeface="Verdana"/>
              </a:rPr>
              <a:t>che si credono giusti, </a:t>
            </a:r>
            <a:r>
              <a:rPr sz="900" spc="-10" dirty="0">
                <a:latin typeface="Verdana"/>
                <a:cs typeface="Verdana"/>
              </a:rPr>
              <a:t>ma </a:t>
            </a:r>
            <a:r>
              <a:rPr sz="900" dirty="0">
                <a:latin typeface="Verdana"/>
                <a:cs typeface="Verdana"/>
              </a:rPr>
              <a:t>quelli che si sentono peccatori,  perché cambino vita e si convertano. Infatti non </a:t>
            </a:r>
            <a:r>
              <a:rPr sz="900" spc="5" dirty="0">
                <a:latin typeface="Verdana"/>
                <a:cs typeface="Verdana"/>
              </a:rPr>
              <a:t>sono </a:t>
            </a:r>
            <a:r>
              <a:rPr sz="900" dirty="0">
                <a:latin typeface="Verdana"/>
                <a:cs typeface="Verdana"/>
              </a:rPr>
              <a:t>i sani  che </a:t>
            </a:r>
            <a:r>
              <a:rPr sz="900" spc="-5" dirty="0">
                <a:latin typeface="Verdana"/>
                <a:cs typeface="Verdana"/>
              </a:rPr>
              <a:t>hanno </a:t>
            </a:r>
            <a:r>
              <a:rPr sz="900" dirty="0">
                <a:latin typeface="Verdana"/>
                <a:cs typeface="Verdana"/>
              </a:rPr>
              <a:t>bisogno </a:t>
            </a:r>
            <a:r>
              <a:rPr sz="900" spc="-5" dirty="0">
                <a:latin typeface="Verdana"/>
                <a:cs typeface="Verdana"/>
              </a:rPr>
              <a:t>del </a:t>
            </a:r>
            <a:r>
              <a:rPr sz="900" dirty="0">
                <a:latin typeface="Verdana"/>
                <a:cs typeface="Verdana"/>
              </a:rPr>
              <a:t>medico, ma i malati. Vi </a:t>
            </a:r>
            <a:r>
              <a:rPr sz="900" spc="-5" dirty="0">
                <a:latin typeface="Verdana"/>
                <a:cs typeface="Verdana"/>
              </a:rPr>
              <a:t>assicuro </a:t>
            </a:r>
            <a:r>
              <a:rPr sz="900" dirty="0">
                <a:latin typeface="Verdana"/>
                <a:cs typeface="Verdana"/>
              </a:rPr>
              <a:t>che in  cielo ci sarà più gioia per un peccatore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si converte che</a:t>
            </a:r>
            <a:r>
              <a:rPr sz="900" spc="-8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per  </a:t>
            </a:r>
            <a:r>
              <a:rPr sz="900" spc="-5" dirty="0">
                <a:latin typeface="Verdana"/>
                <a:cs typeface="Verdana"/>
              </a:rPr>
              <a:t>novantanove </a:t>
            </a:r>
            <a:r>
              <a:rPr sz="900" dirty="0">
                <a:latin typeface="Verdana"/>
                <a:cs typeface="Verdana"/>
              </a:rPr>
              <a:t>giusti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non </a:t>
            </a:r>
            <a:r>
              <a:rPr sz="900" spc="-5" dirty="0">
                <a:latin typeface="Verdana"/>
                <a:cs typeface="Verdana"/>
              </a:rPr>
              <a:t>hanno </a:t>
            </a:r>
            <a:r>
              <a:rPr sz="900" dirty="0">
                <a:latin typeface="Verdana"/>
                <a:cs typeface="Verdana"/>
              </a:rPr>
              <a:t>bisogno di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conversione.</a:t>
            </a:r>
            <a:endParaRPr sz="900">
              <a:latin typeface="Verdana"/>
              <a:cs typeface="Verdana"/>
            </a:endParaRPr>
          </a:p>
          <a:p>
            <a:pPr marL="2889885" marR="5080" algn="just">
              <a:lnSpc>
                <a:spcPct val="101400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Dio non ha mandato il Figlio per </a:t>
            </a:r>
            <a:r>
              <a:rPr sz="900" spc="-5" dirty="0">
                <a:latin typeface="Verdana"/>
                <a:cs typeface="Verdana"/>
              </a:rPr>
              <a:t>giudicare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condannare </a:t>
            </a:r>
            <a:r>
              <a:rPr sz="900" dirty="0">
                <a:latin typeface="Verdana"/>
                <a:cs typeface="Verdana"/>
              </a:rPr>
              <a:t>il  mondo, ma perché sia </a:t>
            </a:r>
            <a:r>
              <a:rPr sz="900" spc="-5" dirty="0">
                <a:latin typeface="Verdana"/>
                <a:cs typeface="Verdana"/>
              </a:rPr>
              <a:t>salvato </a:t>
            </a:r>
            <a:r>
              <a:rPr sz="900" dirty="0">
                <a:latin typeface="Verdana"/>
                <a:cs typeface="Verdana"/>
              </a:rPr>
              <a:t>per </a:t>
            </a:r>
            <a:r>
              <a:rPr sz="900" spc="-5" dirty="0">
                <a:latin typeface="Verdana"/>
                <a:cs typeface="Verdana"/>
              </a:rPr>
              <a:t>mezzo </a:t>
            </a:r>
            <a:r>
              <a:rPr sz="900" dirty="0">
                <a:latin typeface="Verdana"/>
                <a:cs typeface="Verdana"/>
              </a:rPr>
              <a:t>di lui: Dio infatti ha  tanto amato il mondo da </a:t>
            </a:r>
            <a:r>
              <a:rPr sz="900" spc="-5" dirty="0">
                <a:latin typeface="Verdana"/>
                <a:cs typeface="Verdana"/>
              </a:rPr>
              <a:t>dare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suo </a:t>
            </a:r>
            <a:r>
              <a:rPr sz="900" dirty="0">
                <a:latin typeface="Verdana"/>
                <a:cs typeface="Verdana"/>
              </a:rPr>
              <a:t>Figlio unigenito, perché  </a:t>
            </a:r>
            <a:r>
              <a:rPr sz="900" spc="-5" dirty="0">
                <a:latin typeface="Verdana"/>
                <a:cs typeface="Verdana"/>
              </a:rPr>
              <a:t>chiunque </a:t>
            </a:r>
            <a:r>
              <a:rPr sz="900" dirty="0">
                <a:latin typeface="Verdana"/>
                <a:cs typeface="Verdana"/>
              </a:rPr>
              <a:t>crede in lui non muoia, ma abbia, per mezzo di lui,  la </a:t>
            </a:r>
            <a:r>
              <a:rPr sz="900" spc="-5" dirty="0">
                <a:latin typeface="Verdana"/>
                <a:cs typeface="Verdana"/>
              </a:rPr>
              <a:t>vita </a:t>
            </a:r>
            <a:r>
              <a:rPr sz="900" dirty="0">
                <a:latin typeface="Verdana"/>
                <a:cs typeface="Verdana"/>
              </a:rPr>
              <a:t>eterna.</a:t>
            </a:r>
            <a:endParaRPr sz="900">
              <a:latin typeface="Verdana"/>
              <a:cs typeface="Verdana"/>
            </a:endParaRPr>
          </a:p>
          <a:p>
            <a:pPr marL="2889885" marR="5715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Ora il </a:t>
            </a:r>
            <a:r>
              <a:rPr sz="900" spc="-5" dirty="0">
                <a:latin typeface="Verdana"/>
                <a:cs typeface="Verdana"/>
              </a:rPr>
              <a:t>Figlio dell’uomo </a:t>
            </a:r>
            <a:r>
              <a:rPr sz="900" dirty="0">
                <a:latin typeface="Verdana"/>
                <a:cs typeface="Verdana"/>
              </a:rPr>
              <a:t>è </a:t>
            </a:r>
            <a:r>
              <a:rPr sz="900" spc="-5" dirty="0">
                <a:latin typeface="Verdana"/>
                <a:cs typeface="Verdana"/>
              </a:rPr>
              <a:t>venuto proprio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cercare </a:t>
            </a:r>
            <a:r>
              <a:rPr sz="900" dirty="0">
                <a:latin typeface="Verdana"/>
                <a:cs typeface="Verdana"/>
              </a:rPr>
              <a:t>e a </a:t>
            </a:r>
            <a:r>
              <a:rPr sz="900" spc="-5" dirty="0">
                <a:latin typeface="Verdana"/>
                <a:cs typeface="Verdana"/>
              </a:rPr>
              <a:t>salvare,  </a:t>
            </a:r>
            <a:r>
              <a:rPr sz="900" dirty="0">
                <a:latin typeface="Verdana"/>
                <a:cs typeface="Verdana"/>
              </a:rPr>
              <a:t>quelli</a:t>
            </a:r>
            <a:r>
              <a:rPr sz="900" spc="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che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erano</a:t>
            </a:r>
            <a:r>
              <a:rPr sz="900" spc="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perduti,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dando</a:t>
            </a:r>
            <a:r>
              <a:rPr sz="900" spc="9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la</a:t>
            </a:r>
            <a:r>
              <a:rPr sz="900" spc="8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propria</a:t>
            </a:r>
            <a:r>
              <a:rPr sz="900" spc="9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vita</a:t>
            </a:r>
            <a:r>
              <a:rPr sz="900" spc="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in</a:t>
            </a:r>
            <a:r>
              <a:rPr sz="900" spc="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riscatto</a:t>
            </a:r>
            <a:r>
              <a:rPr sz="900" spc="10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per</a:t>
            </a:r>
            <a:endParaRPr sz="9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900" dirty="0">
                <a:latin typeface="Verdana"/>
                <a:cs typeface="Verdana"/>
              </a:rPr>
              <a:t>la liberazione degli </a:t>
            </a:r>
            <a:r>
              <a:rPr sz="900" spc="-5" dirty="0">
                <a:latin typeface="Verdana"/>
                <a:cs typeface="Verdana"/>
              </a:rPr>
              <a:t>uomini </a:t>
            </a:r>
            <a:r>
              <a:rPr sz="900" dirty="0">
                <a:latin typeface="Verdana"/>
                <a:cs typeface="Verdana"/>
              </a:rPr>
              <a:t>dal</a:t>
            </a:r>
            <a:r>
              <a:rPr sz="900" spc="-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peccato».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98931" y="905255"/>
            <a:ext cx="2740151" cy="1834895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66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41097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La casa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sulla</a:t>
            </a:r>
            <a:r>
              <a:rPr sz="1400" b="1" spc="-5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roccia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07480" cy="296862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334895" marR="5715" algn="just">
              <a:lnSpc>
                <a:spcPct val="101099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«Credete, abbiate </a:t>
            </a:r>
            <a:r>
              <a:rPr sz="900" spc="-5" dirty="0">
                <a:latin typeface="Verdana"/>
                <a:cs typeface="Verdana"/>
              </a:rPr>
              <a:t>fede </a:t>
            </a:r>
            <a:r>
              <a:rPr sz="900" dirty="0">
                <a:latin typeface="Verdana"/>
                <a:cs typeface="Verdana"/>
              </a:rPr>
              <a:t>in colui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Dio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dirty="0">
                <a:latin typeface="Verdana"/>
                <a:cs typeface="Verdana"/>
              </a:rPr>
              <a:t>mandato e sarete salvati.  Beati coloro che </a:t>
            </a:r>
            <a:r>
              <a:rPr sz="900" spc="-5" dirty="0">
                <a:latin typeface="Verdana"/>
                <a:cs typeface="Verdana"/>
              </a:rPr>
              <a:t>ascoltano </a:t>
            </a:r>
            <a:r>
              <a:rPr sz="900" dirty="0">
                <a:latin typeface="Verdana"/>
                <a:cs typeface="Verdana"/>
              </a:rPr>
              <a:t>la parola di </a:t>
            </a:r>
            <a:r>
              <a:rPr sz="900" spc="-5" dirty="0">
                <a:latin typeface="Verdana"/>
                <a:cs typeface="Verdana"/>
              </a:rPr>
              <a:t>Dio </a:t>
            </a:r>
            <a:r>
              <a:rPr sz="900" dirty="0">
                <a:latin typeface="Verdana"/>
                <a:cs typeface="Verdana"/>
              </a:rPr>
              <a:t>e la </a:t>
            </a:r>
            <a:r>
              <a:rPr sz="900" spc="-5" dirty="0">
                <a:latin typeface="Verdana"/>
                <a:cs typeface="Verdana"/>
              </a:rPr>
              <a:t>mettono </a:t>
            </a:r>
            <a:r>
              <a:rPr sz="900" dirty="0">
                <a:latin typeface="Verdana"/>
                <a:cs typeface="Verdana"/>
              </a:rPr>
              <a:t>in</a:t>
            </a:r>
            <a:r>
              <a:rPr sz="900" spc="-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pratica!».</a:t>
            </a:r>
            <a:endParaRPr sz="900">
              <a:latin typeface="Verdana"/>
              <a:cs typeface="Verdana"/>
            </a:endParaRPr>
          </a:p>
          <a:p>
            <a:pPr marL="2334895" marR="6985" algn="just">
              <a:lnSpc>
                <a:spcPct val="101099"/>
              </a:lnSpc>
              <a:spcBef>
                <a:spcPts val="615"/>
              </a:spcBef>
            </a:pPr>
            <a:r>
              <a:rPr sz="900" dirty="0">
                <a:latin typeface="Verdana"/>
                <a:cs typeface="Verdana"/>
              </a:rPr>
              <a:t>Ma attenzione: </a:t>
            </a:r>
            <a:r>
              <a:rPr sz="900" spc="-5" dirty="0">
                <a:latin typeface="Verdana"/>
                <a:cs typeface="Verdana"/>
              </a:rPr>
              <a:t>«Non </a:t>
            </a:r>
            <a:r>
              <a:rPr sz="900" dirty="0">
                <a:latin typeface="Verdana"/>
                <a:cs typeface="Verdana"/>
              </a:rPr>
              <a:t>basta dirmi: </a:t>
            </a:r>
            <a:r>
              <a:rPr sz="900" spc="-5" dirty="0">
                <a:latin typeface="Verdana"/>
                <a:cs typeface="Verdana"/>
              </a:rPr>
              <a:t>«Signore, </a:t>
            </a:r>
            <a:r>
              <a:rPr sz="900" dirty="0">
                <a:latin typeface="Verdana"/>
                <a:cs typeface="Verdana"/>
              </a:rPr>
              <a:t>Signore» per entrare nel  regno dei </a:t>
            </a:r>
            <a:r>
              <a:rPr sz="900" spc="-5" dirty="0">
                <a:latin typeface="Verdana"/>
                <a:cs typeface="Verdana"/>
              </a:rPr>
              <a:t>cieli. </a:t>
            </a:r>
            <a:r>
              <a:rPr sz="900" dirty="0">
                <a:latin typeface="Verdana"/>
                <a:cs typeface="Verdana"/>
              </a:rPr>
              <a:t>Vi </a:t>
            </a:r>
            <a:r>
              <a:rPr sz="900" spc="-5" dirty="0">
                <a:latin typeface="Verdana"/>
                <a:cs typeface="Verdana"/>
              </a:rPr>
              <a:t>entrerà </a:t>
            </a:r>
            <a:r>
              <a:rPr sz="900" dirty="0">
                <a:latin typeface="Verdana"/>
                <a:cs typeface="Verdana"/>
              </a:rPr>
              <a:t>soltanto </a:t>
            </a:r>
            <a:r>
              <a:rPr sz="900" spc="-5" dirty="0">
                <a:latin typeface="Verdana"/>
                <a:cs typeface="Verdana"/>
              </a:rPr>
              <a:t>colui </a:t>
            </a:r>
            <a:r>
              <a:rPr sz="900" dirty="0">
                <a:latin typeface="Verdana"/>
                <a:cs typeface="Verdana"/>
              </a:rPr>
              <a:t>che fa la volontà del Padre </a:t>
            </a:r>
            <a:r>
              <a:rPr sz="900" spc="-5" dirty="0">
                <a:latin typeface="Verdana"/>
                <a:cs typeface="Verdana"/>
              </a:rPr>
              <a:t>mio  </a:t>
            </a:r>
            <a:r>
              <a:rPr sz="900" dirty="0">
                <a:latin typeface="Verdana"/>
                <a:cs typeface="Verdana"/>
              </a:rPr>
              <a:t>che è nei cieli </a:t>
            </a:r>
            <a:r>
              <a:rPr sz="900" spc="-5" dirty="0">
                <a:latin typeface="Verdana"/>
                <a:cs typeface="Verdana"/>
              </a:rPr>
              <a:t>comportandosi </a:t>
            </a:r>
            <a:r>
              <a:rPr sz="900" dirty="0">
                <a:latin typeface="Verdana"/>
                <a:cs typeface="Verdana"/>
              </a:rPr>
              <a:t>da servitore di </a:t>
            </a:r>
            <a:r>
              <a:rPr sz="900" spc="-5" dirty="0">
                <a:latin typeface="Verdana"/>
                <a:cs typeface="Verdana"/>
              </a:rPr>
              <a:t>Dio </a:t>
            </a:r>
            <a:r>
              <a:rPr sz="900" dirty="0">
                <a:latin typeface="Verdana"/>
                <a:cs typeface="Verdana"/>
              </a:rPr>
              <a:t>per tutto </a:t>
            </a:r>
            <a:r>
              <a:rPr sz="900" spc="-5" dirty="0">
                <a:latin typeface="Verdana"/>
                <a:cs typeface="Verdana"/>
              </a:rPr>
              <a:t>quello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5" dirty="0">
                <a:latin typeface="Verdana"/>
                <a:cs typeface="Verdana"/>
              </a:rPr>
              <a:t>gli  </a:t>
            </a:r>
            <a:r>
              <a:rPr sz="900" dirty="0">
                <a:latin typeface="Verdana"/>
                <a:cs typeface="Verdana"/>
              </a:rPr>
              <a:t>è </a:t>
            </a:r>
            <a:r>
              <a:rPr sz="900" spc="-5" dirty="0">
                <a:latin typeface="Verdana"/>
                <a:cs typeface="Verdana"/>
              </a:rPr>
              <a:t>stato ordinato </a:t>
            </a:r>
            <a:r>
              <a:rPr sz="900" dirty="0">
                <a:latin typeface="Verdana"/>
                <a:cs typeface="Verdana"/>
              </a:rPr>
              <a:t>di fare. </a:t>
            </a:r>
            <a:r>
              <a:rPr sz="900" spc="-5" dirty="0">
                <a:latin typeface="Verdana"/>
                <a:cs typeface="Verdana"/>
              </a:rPr>
              <a:t>Senza </a:t>
            </a:r>
            <a:r>
              <a:rPr sz="900" dirty="0">
                <a:latin typeface="Verdana"/>
                <a:cs typeface="Verdana"/>
              </a:rPr>
              <a:t>attendere </a:t>
            </a:r>
            <a:r>
              <a:rPr sz="900" spc="-5" dirty="0">
                <a:latin typeface="Verdana"/>
                <a:cs typeface="Verdana"/>
              </a:rPr>
              <a:t>ricompensa alcuna, voi </a:t>
            </a:r>
            <a:r>
              <a:rPr sz="900" dirty="0">
                <a:latin typeface="Verdana"/>
                <a:cs typeface="Verdana"/>
              </a:rPr>
              <a:t>direte:  Siamo poveri servi, abbiamo fatto quanto </a:t>
            </a:r>
            <a:r>
              <a:rPr sz="900" spc="-5" dirty="0">
                <a:latin typeface="Verdana"/>
                <a:cs typeface="Verdana"/>
              </a:rPr>
              <a:t>dovevamo</a:t>
            </a:r>
            <a:r>
              <a:rPr sz="900" spc="-3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fare».</a:t>
            </a:r>
            <a:endParaRPr sz="900">
              <a:latin typeface="Verdana"/>
              <a:cs typeface="Verdana"/>
            </a:endParaRPr>
          </a:p>
          <a:p>
            <a:pPr marL="2334895" marR="6350" algn="just">
              <a:lnSpc>
                <a:spcPct val="101499"/>
              </a:lnSpc>
              <a:spcBef>
                <a:spcPts val="595"/>
              </a:spcBef>
            </a:pPr>
            <a:r>
              <a:rPr sz="900" spc="-5" dirty="0">
                <a:latin typeface="Verdana"/>
                <a:cs typeface="Verdana"/>
              </a:rPr>
              <a:t>In </a:t>
            </a:r>
            <a:r>
              <a:rPr sz="900" dirty="0">
                <a:latin typeface="Verdana"/>
                <a:cs typeface="Verdana"/>
              </a:rPr>
              <a:t>verità, in verità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dico: </a:t>
            </a:r>
            <a:r>
              <a:rPr sz="900" spc="-5" dirty="0">
                <a:latin typeface="Verdana"/>
                <a:cs typeface="Verdana"/>
              </a:rPr>
              <a:t>«Chi </a:t>
            </a:r>
            <a:r>
              <a:rPr sz="900" dirty="0">
                <a:latin typeface="Verdana"/>
                <a:cs typeface="Verdana"/>
              </a:rPr>
              <a:t>ascolta la mia </a:t>
            </a:r>
            <a:r>
              <a:rPr sz="900" spc="-5" dirty="0">
                <a:latin typeface="Verdana"/>
                <a:cs typeface="Verdana"/>
              </a:rPr>
              <a:t>parola </a:t>
            </a:r>
            <a:r>
              <a:rPr sz="900" dirty="0">
                <a:latin typeface="Verdana"/>
                <a:cs typeface="Verdana"/>
              </a:rPr>
              <a:t>e crede </a:t>
            </a:r>
            <a:r>
              <a:rPr sz="900" spc="-5" dirty="0">
                <a:latin typeface="Verdana"/>
                <a:cs typeface="Verdana"/>
              </a:rPr>
              <a:t>nel Padre  </a:t>
            </a:r>
            <a:r>
              <a:rPr sz="900" dirty="0">
                <a:latin typeface="Verdana"/>
                <a:cs typeface="Verdana"/>
              </a:rPr>
              <a:t>mio che mi ha mandato ha la </a:t>
            </a:r>
            <a:r>
              <a:rPr sz="900" spc="-5" dirty="0">
                <a:latin typeface="Verdana"/>
                <a:cs typeface="Verdana"/>
              </a:rPr>
              <a:t>vita </a:t>
            </a:r>
            <a:r>
              <a:rPr sz="900" dirty="0">
                <a:latin typeface="Verdana"/>
                <a:cs typeface="Verdana"/>
              </a:rPr>
              <a:t>eterna. Costui non va incontro al  giudizio, ma è già </a:t>
            </a:r>
            <a:r>
              <a:rPr sz="900" spc="-5" dirty="0">
                <a:latin typeface="Verdana"/>
                <a:cs typeface="Verdana"/>
              </a:rPr>
              <a:t>passato </a:t>
            </a:r>
            <a:r>
              <a:rPr sz="900" dirty="0">
                <a:latin typeface="Verdana"/>
                <a:cs typeface="Verdana"/>
              </a:rPr>
              <a:t>dalla morte alla </a:t>
            </a:r>
            <a:r>
              <a:rPr sz="900" spc="-5" dirty="0">
                <a:latin typeface="Verdana"/>
                <a:cs typeface="Verdana"/>
              </a:rPr>
              <a:t>vita. Infatti </a:t>
            </a:r>
            <a:r>
              <a:rPr sz="900" dirty="0">
                <a:latin typeface="Verdana"/>
                <a:cs typeface="Verdana"/>
              </a:rPr>
              <a:t>le parole che vi  ho dette sono </a:t>
            </a:r>
            <a:r>
              <a:rPr sz="900" spc="-5" dirty="0">
                <a:latin typeface="Verdana"/>
                <a:cs typeface="Verdana"/>
              </a:rPr>
              <a:t>spirito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vita, </a:t>
            </a:r>
            <a:r>
              <a:rPr sz="900" dirty="0">
                <a:latin typeface="Verdana"/>
                <a:cs typeface="Verdana"/>
              </a:rPr>
              <a:t>perché </a:t>
            </a:r>
            <a:r>
              <a:rPr sz="900" spc="-5" dirty="0">
                <a:latin typeface="Verdana"/>
                <a:cs typeface="Verdana"/>
              </a:rPr>
              <a:t>vengono </a:t>
            </a:r>
            <a:r>
              <a:rPr sz="900" dirty="0">
                <a:latin typeface="Verdana"/>
                <a:cs typeface="Verdana"/>
              </a:rPr>
              <a:t>dallo </a:t>
            </a:r>
            <a:r>
              <a:rPr sz="900" spc="-5" dirty="0">
                <a:latin typeface="Verdana"/>
                <a:cs typeface="Verdana"/>
              </a:rPr>
              <a:t>Spirito </a:t>
            </a:r>
            <a:r>
              <a:rPr sz="900" dirty="0">
                <a:latin typeface="Verdana"/>
                <a:cs typeface="Verdana"/>
              </a:rPr>
              <a:t>di</a:t>
            </a:r>
            <a:r>
              <a:rPr sz="900" spc="1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Dio.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400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Perciò, </a:t>
            </a:r>
            <a:r>
              <a:rPr sz="900" spc="-5" dirty="0">
                <a:latin typeface="Verdana"/>
                <a:cs typeface="Verdana"/>
              </a:rPr>
              <a:t>chiunque </a:t>
            </a:r>
            <a:r>
              <a:rPr sz="900" dirty="0">
                <a:latin typeface="Verdana"/>
                <a:cs typeface="Verdana"/>
              </a:rPr>
              <a:t>ascolta </a:t>
            </a:r>
            <a:r>
              <a:rPr sz="900" spc="-5" dirty="0">
                <a:latin typeface="Verdana"/>
                <a:cs typeface="Verdana"/>
              </a:rPr>
              <a:t>queste </a:t>
            </a:r>
            <a:r>
              <a:rPr sz="900" dirty="0">
                <a:latin typeface="Verdana"/>
                <a:cs typeface="Verdana"/>
              </a:rPr>
              <a:t>mie </a:t>
            </a:r>
            <a:r>
              <a:rPr sz="900" spc="-5" dirty="0">
                <a:latin typeface="Verdana"/>
                <a:cs typeface="Verdana"/>
              </a:rPr>
              <a:t>parole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10" dirty="0">
                <a:latin typeface="Verdana"/>
                <a:cs typeface="Verdana"/>
              </a:rPr>
              <a:t>le </a:t>
            </a:r>
            <a:r>
              <a:rPr sz="900" spc="-5" dirty="0">
                <a:latin typeface="Verdana"/>
                <a:cs typeface="Verdana"/>
              </a:rPr>
              <a:t>mette </a:t>
            </a:r>
            <a:r>
              <a:rPr sz="900" dirty="0">
                <a:latin typeface="Verdana"/>
                <a:cs typeface="Verdana"/>
              </a:rPr>
              <a:t>in pratica sarà simile ad un </a:t>
            </a:r>
            <a:r>
              <a:rPr sz="900" spc="-5" dirty="0">
                <a:latin typeface="Verdana"/>
                <a:cs typeface="Verdana"/>
              </a:rPr>
              <a:t>uomo </a:t>
            </a:r>
            <a:r>
              <a:rPr sz="900" dirty="0">
                <a:latin typeface="Verdana"/>
                <a:cs typeface="Verdana"/>
              </a:rPr>
              <a:t>saggio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ha costruito  la sua casa </a:t>
            </a:r>
            <a:r>
              <a:rPr sz="900" spc="-5" dirty="0">
                <a:latin typeface="Verdana"/>
                <a:cs typeface="Verdana"/>
              </a:rPr>
              <a:t>sulla </a:t>
            </a:r>
            <a:r>
              <a:rPr sz="900" dirty="0">
                <a:latin typeface="Verdana"/>
                <a:cs typeface="Verdana"/>
              </a:rPr>
              <a:t>roccia. È </a:t>
            </a:r>
            <a:r>
              <a:rPr sz="900" spc="-5" dirty="0">
                <a:latin typeface="Verdana"/>
                <a:cs typeface="Verdana"/>
              </a:rPr>
              <a:t>venuta </a:t>
            </a:r>
            <a:r>
              <a:rPr sz="900" dirty="0">
                <a:latin typeface="Verdana"/>
                <a:cs typeface="Verdana"/>
              </a:rPr>
              <a:t>la pioggia, i </a:t>
            </a:r>
            <a:r>
              <a:rPr sz="900" spc="-5" dirty="0">
                <a:latin typeface="Verdana"/>
                <a:cs typeface="Verdana"/>
              </a:rPr>
              <a:t>fiumi </a:t>
            </a:r>
            <a:r>
              <a:rPr sz="900" dirty="0">
                <a:latin typeface="Verdana"/>
                <a:cs typeface="Verdana"/>
              </a:rPr>
              <a:t>sono straripati, i </a:t>
            </a:r>
            <a:r>
              <a:rPr sz="900" spc="-5" dirty="0">
                <a:latin typeface="Verdana"/>
                <a:cs typeface="Verdana"/>
              </a:rPr>
              <a:t>venti </a:t>
            </a:r>
            <a:r>
              <a:rPr sz="900" spc="-10" dirty="0">
                <a:latin typeface="Verdana"/>
                <a:cs typeface="Verdana"/>
              </a:rPr>
              <a:t>hanno </a:t>
            </a:r>
            <a:r>
              <a:rPr sz="900" dirty="0">
                <a:latin typeface="Verdana"/>
                <a:cs typeface="Verdana"/>
              </a:rPr>
              <a:t>soffiato con </a:t>
            </a:r>
            <a:r>
              <a:rPr sz="900" spc="-5" dirty="0">
                <a:latin typeface="Verdana"/>
                <a:cs typeface="Verdana"/>
              </a:rPr>
              <a:t>violenza </a:t>
            </a:r>
            <a:r>
              <a:rPr sz="900" dirty="0">
                <a:latin typeface="Verdana"/>
                <a:cs typeface="Verdana"/>
              </a:rPr>
              <a:t>contro  quella </a:t>
            </a:r>
            <a:r>
              <a:rPr sz="900" spc="-5" dirty="0">
                <a:latin typeface="Verdana"/>
                <a:cs typeface="Verdana"/>
              </a:rPr>
              <a:t>casa, </a:t>
            </a:r>
            <a:r>
              <a:rPr sz="900" dirty="0">
                <a:latin typeface="Verdana"/>
                <a:cs typeface="Verdana"/>
              </a:rPr>
              <a:t>ma essa non è crollata, perché le sue fondamenta erano sulla roccia: sono coloro </a:t>
            </a:r>
            <a:r>
              <a:rPr sz="900" spc="-5" dirty="0">
                <a:latin typeface="Verdana"/>
                <a:cs typeface="Verdana"/>
              </a:rPr>
              <a:t>che ascoltano </a:t>
            </a:r>
            <a:r>
              <a:rPr sz="900" dirty="0">
                <a:latin typeface="Verdana"/>
                <a:cs typeface="Verdana"/>
              </a:rPr>
              <a:t>la  parola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dirty="0">
                <a:latin typeface="Verdana"/>
                <a:cs typeface="Verdana"/>
              </a:rPr>
              <a:t>Dio, </a:t>
            </a:r>
            <a:r>
              <a:rPr sz="900" spc="-5" dirty="0">
                <a:latin typeface="Verdana"/>
                <a:cs typeface="Verdana"/>
              </a:rPr>
              <a:t>l’accolgono </a:t>
            </a:r>
            <a:r>
              <a:rPr sz="900" dirty="0">
                <a:latin typeface="Verdana"/>
                <a:cs typeface="Verdana"/>
              </a:rPr>
              <a:t>e con la loro </a:t>
            </a:r>
            <a:r>
              <a:rPr sz="900" spc="-5" dirty="0">
                <a:latin typeface="Verdana"/>
                <a:cs typeface="Verdana"/>
              </a:rPr>
              <a:t>perseveranza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fanno </a:t>
            </a:r>
            <a:r>
              <a:rPr sz="900" dirty="0">
                <a:latin typeface="Verdana"/>
                <a:cs typeface="Verdana"/>
              </a:rPr>
              <a:t>fruttificare </a:t>
            </a:r>
            <a:r>
              <a:rPr sz="900" spc="-5" dirty="0">
                <a:latin typeface="Verdana"/>
                <a:cs typeface="Verdana"/>
              </a:rPr>
              <a:t>molto, </a:t>
            </a:r>
            <a:r>
              <a:rPr sz="900" dirty="0">
                <a:latin typeface="Verdana"/>
                <a:cs typeface="Verdana"/>
              </a:rPr>
              <a:t>trenta, </a:t>
            </a:r>
            <a:r>
              <a:rPr sz="900" spc="-5" dirty="0">
                <a:latin typeface="Verdana"/>
                <a:cs typeface="Verdana"/>
              </a:rPr>
              <a:t>sessanta, </a:t>
            </a:r>
            <a:r>
              <a:rPr sz="900" dirty="0">
                <a:latin typeface="Verdana"/>
                <a:cs typeface="Verdana"/>
              </a:rPr>
              <a:t>cento </a:t>
            </a:r>
            <a:r>
              <a:rPr sz="900" spc="-5" dirty="0">
                <a:latin typeface="Verdana"/>
                <a:cs typeface="Verdana"/>
              </a:rPr>
              <a:t>volte </a:t>
            </a:r>
            <a:r>
              <a:rPr sz="900" spc="-10" dirty="0">
                <a:latin typeface="Verdana"/>
                <a:cs typeface="Verdana"/>
              </a:rPr>
              <a:t>di  </a:t>
            </a:r>
            <a:r>
              <a:rPr sz="900" spc="-5" dirty="0">
                <a:latin typeface="Verdana"/>
                <a:cs typeface="Verdana"/>
              </a:rPr>
              <a:t>più.</a:t>
            </a:r>
            <a:endParaRPr sz="900">
              <a:latin typeface="Verdana"/>
              <a:cs typeface="Verdana"/>
            </a:endParaRPr>
          </a:p>
          <a:p>
            <a:pPr marL="12700" marR="5715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Al contrario, </a:t>
            </a:r>
            <a:r>
              <a:rPr sz="900" spc="-5" dirty="0">
                <a:latin typeface="Verdana"/>
                <a:cs typeface="Verdana"/>
              </a:rPr>
              <a:t>chi ascolta </a:t>
            </a:r>
            <a:r>
              <a:rPr sz="900" dirty="0">
                <a:latin typeface="Verdana"/>
                <a:cs typeface="Verdana"/>
              </a:rPr>
              <a:t>le mie </a:t>
            </a:r>
            <a:r>
              <a:rPr sz="900" spc="-5" dirty="0">
                <a:latin typeface="Verdana"/>
                <a:cs typeface="Verdana"/>
              </a:rPr>
              <a:t>parole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le </a:t>
            </a:r>
            <a:r>
              <a:rPr sz="900" spc="-5" dirty="0">
                <a:latin typeface="Verdana"/>
                <a:cs typeface="Verdana"/>
              </a:rPr>
              <a:t>mette </a:t>
            </a:r>
            <a:r>
              <a:rPr sz="900" dirty="0">
                <a:latin typeface="Verdana"/>
                <a:cs typeface="Verdana"/>
              </a:rPr>
              <a:t>in pratica </a:t>
            </a:r>
            <a:r>
              <a:rPr sz="900" spc="-5" dirty="0">
                <a:latin typeface="Verdana"/>
                <a:cs typeface="Verdana"/>
              </a:rPr>
              <a:t>somiglia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quell’uomo </a:t>
            </a:r>
            <a:r>
              <a:rPr sz="900" dirty="0">
                <a:latin typeface="Verdana"/>
                <a:cs typeface="Verdana"/>
              </a:rPr>
              <a:t>che si è messo a </a:t>
            </a:r>
            <a:r>
              <a:rPr sz="900" spc="-5" dirty="0">
                <a:latin typeface="Verdana"/>
                <a:cs typeface="Verdana"/>
              </a:rPr>
              <a:t>costruire  una </a:t>
            </a:r>
            <a:r>
              <a:rPr sz="900" dirty="0">
                <a:latin typeface="Verdana"/>
                <a:cs typeface="Verdana"/>
              </a:rPr>
              <a:t>casa direttamente sul terreno </a:t>
            </a:r>
            <a:r>
              <a:rPr sz="900" spc="-5" dirty="0">
                <a:latin typeface="Verdana"/>
                <a:cs typeface="Verdana"/>
              </a:rPr>
              <a:t>senza </a:t>
            </a:r>
            <a:r>
              <a:rPr sz="900" dirty="0">
                <a:latin typeface="Verdana"/>
                <a:cs typeface="Verdana"/>
              </a:rPr>
              <a:t>fare le </a:t>
            </a:r>
            <a:r>
              <a:rPr sz="900" spc="-5" dirty="0">
                <a:latin typeface="Verdana"/>
                <a:cs typeface="Verdana"/>
              </a:rPr>
              <a:t>fondamenta. Quando </a:t>
            </a:r>
            <a:r>
              <a:rPr sz="900" dirty="0">
                <a:latin typeface="Verdana"/>
                <a:cs typeface="Verdana"/>
              </a:rPr>
              <a:t>le </a:t>
            </a:r>
            <a:r>
              <a:rPr sz="900" spc="-5" dirty="0">
                <a:latin typeface="Verdana"/>
                <a:cs typeface="Verdana"/>
              </a:rPr>
              <a:t>acque </a:t>
            </a:r>
            <a:r>
              <a:rPr sz="900" dirty="0">
                <a:latin typeface="Verdana"/>
                <a:cs typeface="Verdana"/>
              </a:rPr>
              <a:t>del fiume </a:t>
            </a:r>
            <a:r>
              <a:rPr sz="900" spc="-5" dirty="0">
                <a:latin typeface="Verdana"/>
                <a:cs typeface="Verdana"/>
              </a:rPr>
              <a:t>hanno </a:t>
            </a:r>
            <a:r>
              <a:rPr sz="900" dirty="0">
                <a:latin typeface="Verdana"/>
                <a:cs typeface="Verdana"/>
              </a:rPr>
              <a:t>investito quella  casa è crollata </a:t>
            </a:r>
            <a:r>
              <a:rPr sz="900" spc="-5" dirty="0">
                <a:latin typeface="Verdana"/>
                <a:cs typeface="Verdana"/>
              </a:rPr>
              <a:t>subito </a:t>
            </a:r>
            <a:r>
              <a:rPr sz="900" dirty="0">
                <a:latin typeface="Verdana"/>
                <a:cs typeface="Verdana"/>
              </a:rPr>
              <a:t>e la </a:t>
            </a:r>
            <a:r>
              <a:rPr sz="900" spc="-5" dirty="0">
                <a:latin typeface="Verdana"/>
                <a:cs typeface="Verdana"/>
              </a:rPr>
              <a:t>rovina </a:t>
            </a:r>
            <a:r>
              <a:rPr sz="900" dirty="0">
                <a:latin typeface="Verdana"/>
                <a:cs typeface="Verdana"/>
              </a:rPr>
              <a:t>di quella casa </a:t>
            </a:r>
            <a:r>
              <a:rPr sz="900" spc="-10" dirty="0">
                <a:latin typeface="Verdana"/>
                <a:cs typeface="Verdana"/>
              </a:rPr>
              <a:t>fu</a:t>
            </a:r>
            <a:r>
              <a:rPr sz="900" spc="-5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grande».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6363" y="905255"/>
            <a:ext cx="2159507" cy="1583435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67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53733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Il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pane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che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dà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la</a:t>
            </a:r>
            <a:r>
              <a:rPr sz="1400" b="1" spc="-5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vita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709164" y="848349"/>
            <a:ext cx="4363720" cy="225996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6350" algn="just">
              <a:lnSpc>
                <a:spcPct val="101299"/>
              </a:lnSpc>
              <a:spcBef>
                <a:spcPts val="85"/>
              </a:spcBef>
            </a:pPr>
            <a:r>
              <a:rPr sz="900" spc="-5" dirty="0">
                <a:latin typeface="Verdana"/>
                <a:cs typeface="Verdana"/>
              </a:rPr>
              <a:t>In </a:t>
            </a:r>
            <a:r>
              <a:rPr sz="900" dirty="0">
                <a:latin typeface="Verdana"/>
                <a:cs typeface="Verdana"/>
              </a:rPr>
              <a:t>verità, in verità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dico: </a:t>
            </a:r>
            <a:r>
              <a:rPr sz="900" spc="-5" dirty="0">
                <a:latin typeface="Verdana"/>
                <a:cs typeface="Verdana"/>
              </a:rPr>
              <a:t>«Chi </a:t>
            </a:r>
            <a:r>
              <a:rPr sz="900" dirty="0">
                <a:latin typeface="Verdana"/>
                <a:cs typeface="Verdana"/>
              </a:rPr>
              <a:t>crede in me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dirty="0">
                <a:latin typeface="Verdana"/>
                <a:cs typeface="Verdana"/>
              </a:rPr>
              <a:t>la vita eterna. </a:t>
            </a:r>
            <a:r>
              <a:rPr sz="900" spc="-5" dirty="0">
                <a:latin typeface="Verdana"/>
                <a:cs typeface="Verdana"/>
              </a:rPr>
              <a:t>Il Padre </a:t>
            </a:r>
            <a:r>
              <a:rPr sz="900" dirty="0">
                <a:latin typeface="Verdana"/>
                <a:cs typeface="Verdana"/>
              </a:rPr>
              <a:t>mio  vi darà il pane dal cielo, </a:t>
            </a:r>
            <a:r>
              <a:rPr sz="900" spc="-5" dirty="0">
                <a:latin typeface="Verdana"/>
                <a:cs typeface="Verdana"/>
              </a:rPr>
              <a:t>quello </a:t>
            </a:r>
            <a:r>
              <a:rPr sz="900" dirty="0">
                <a:latin typeface="Verdana"/>
                <a:cs typeface="Verdana"/>
              </a:rPr>
              <a:t>vero. E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è Mosè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vi ha dato il </a:t>
            </a:r>
            <a:r>
              <a:rPr sz="900" spc="-5" dirty="0">
                <a:latin typeface="Verdana"/>
                <a:cs typeface="Verdana"/>
              </a:rPr>
              <a:t>pane  venuto </a:t>
            </a:r>
            <a:r>
              <a:rPr sz="900" dirty="0">
                <a:latin typeface="Verdana"/>
                <a:cs typeface="Verdana"/>
              </a:rPr>
              <a:t>dal cielo. Infatti, il </a:t>
            </a:r>
            <a:r>
              <a:rPr sz="900" spc="-5" dirty="0">
                <a:latin typeface="Verdana"/>
                <a:cs typeface="Verdana"/>
              </a:rPr>
              <a:t>pane </a:t>
            </a:r>
            <a:r>
              <a:rPr sz="900" dirty="0">
                <a:latin typeface="Verdana"/>
                <a:cs typeface="Verdana"/>
              </a:rPr>
              <a:t>di Dio è </a:t>
            </a:r>
            <a:r>
              <a:rPr sz="900" spc="-5" dirty="0">
                <a:latin typeface="Verdana"/>
                <a:cs typeface="Verdana"/>
              </a:rPr>
              <a:t>colui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5" dirty="0">
                <a:latin typeface="Verdana"/>
                <a:cs typeface="Verdana"/>
              </a:rPr>
              <a:t>discende </a:t>
            </a:r>
            <a:r>
              <a:rPr sz="900" dirty="0">
                <a:latin typeface="Verdana"/>
                <a:cs typeface="Verdana"/>
              </a:rPr>
              <a:t>dal cielo e dà la  vita al mondo. Si! Io sono il pane che dà la vita, il </a:t>
            </a:r>
            <a:r>
              <a:rPr sz="900" spc="-5" dirty="0">
                <a:latin typeface="Verdana"/>
                <a:cs typeface="Verdana"/>
              </a:rPr>
              <a:t>pane, </a:t>
            </a:r>
            <a:r>
              <a:rPr sz="900" dirty="0">
                <a:latin typeface="Verdana"/>
                <a:cs typeface="Verdana"/>
              </a:rPr>
              <a:t>quello vivo,  </a:t>
            </a:r>
            <a:r>
              <a:rPr sz="900" spc="-5" dirty="0">
                <a:latin typeface="Verdana"/>
                <a:cs typeface="Verdana"/>
              </a:rPr>
              <a:t>venuto </a:t>
            </a:r>
            <a:r>
              <a:rPr sz="900" dirty="0">
                <a:latin typeface="Verdana"/>
                <a:cs typeface="Verdana"/>
              </a:rPr>
              <a:t>dal cielo: se </a:t>
            </a:r>
            <a:r>
              <a:rPr sz="900" spc="-5" dirty="0">
                <a:latin typeface="Verdana"/>
                <a:cs typeface="Verdana"/>
              </a:rPr>
              <a:t>uno mangia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questo </a:t>
            </a:r>
            <a:r>
              <a:rPr sz="900" dirty="0">
                <a:latin typeface="Verdana"/>
                <a:cs typeface="Verdana"/>
              </a:rPr>
              <a:t>pane </a:t>
            </a:r>
            <a:r>
              <a:rPr sz="900" spc="-5" dirty="0">
                <a:latin typeface="Verdana"/>
                <a:cs typeface="Verdana"/>
              </a:rPr>
              <a:t>vivrà </a:t>
            </a:r>
            <a:r>
              <a:rPr sz="900" dirty="0">
                <a:latin typeface="Verdana"/>
                <a:cs typeface="Verdana"/>
              </a:rPr>
              <a:t>in eterno, e il </a:t>
            </a:r>
            <a:r>
              <a:rPr sz="900" spc="-5" dirty="0">
                <a:latin typeface="Verdana"/>
                <a:cs typeface="Verdana"/>
              </a:rPr>
              <a:t>pane  </a:t>
            </a:r>
            <a:r>
              <a:rPr sz="900" dirty="0">
                <a:latin typeface="Verdana"/>
                <a:cs typeface="Verdana"/>
              </a:rPr>
              <a:t>che io gli darò è la mia </a:t>
            </a:r>
            <a:r>
              <a:rPr sz="900" spc="-10" dirty="0">
                <a:latin typeface="Verdana"/>
                <a:cs typeface="Verdana"/>
              </a:rPr>
              <a:t>carne </a:t>
            </a:r>
            <a:r>
              <a:rPr sz="900" dirty="0">
                <a:latin typeface="Verdana"/>
                <a:cs typeface="Verdana"/>
              </a:rPr>
              <a:t>data perché il mondo abbia la</a:t>
            </a:r>
            <a:r>
              <a:rPr sz="900" spc="-4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vita».</a:t>
            </a:r>
            <a:endParaRPr sz="900">
              <a:latin typeface="Verdana"/>
              <a:cs typeface="Verdana"/>
            </a:endParaRPr>
          </a:p>
          <a:p>
            <a:pPr marL="12700" marR="5715" algn="just">
              <a:lnSpc>
                <a:spcPct val="101499"/>
              </a:lnSpc>
              <a:spcBef>
                <a:spcPts val="595"/>
              </a:spcBef>
            </a:pPr>
            <a:r>
              <a:rPr sz="900" spc="-5" dirty="0">
                <a:latin typeface="Verdana"/>
                <a:cs typeface="Verdana"/>
              </a:rPr>
              <a:t>In </a:t>
            </a:r>
            <a:r>
              <a:rPr sz="900" dirty="0">
                <a:latin typeface="Verdana"/>
                <a:cs typeface="Verdana"/>
              </a:rPr>
              <a:t>verità, in verità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spc="-5" dirty="0">
                <a:latin typeface="Verdana"/>
                <a:cs typeface="Verdana"/>
              </a:rPr>
              <a:t>dico: </a:t>
            </a:r>
            <a:r>
              <a:rPr sz="900" dirty="0">
                <a:latin typeface="Verdana"/>
                <a:cs typeface="Verdana"/>
              </a:rPr>
              <a:t>«Bisogna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vi mettiate ad operare non per  </a:t>
            </a:r>
            <a:r>
              <a:rPr sz="900" spc="-5" dirty="0">
                <a:latin typeface="Verdana"/>
                <a:cs typeface="Verdana"/>
              </a:rPr>
              <a:t>ottenere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alimento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consuma </a:t>
            </a:r>
            <a:r>
              <a:rPr sz="900" dirty="0">
                <a:latin typeface="Verdana"/>
                <a:cs typeface="Verdana"/>
              </a:rPr>
              <a:t>e si guasta, </a:t>
            </a:r>
            <a:r>
              <a:rPr sz="900" spc="5" dirty="0">
                <a:latin typeface="Verdana"/>
                <a:cs typeface="Verdana"/>
              </a:rPr>
              <a:t>ma </a:t>
            </a:r>
            <a:r>
              <a:rPr sz="900" dirty="0">
                <a:latin typeface="Verdana"/>
                <a:cs typeface="Verdana"/>
              </a:rPr>
              <a:t>per un alimento </a:t>
            </a:r>
            <a:r>
              <a:rPr sz="900" spc="-5" dirty="0">
                <a:latin typeface="Verdana"/>
                <a:cs typeface="Verdana"/>
              </a:rPr>
              <a:t>che  dura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conduce </a:t>
            </a:r>
            <a:r>
              <a:rPr sz="900" dirty="0">
                <a:latin typeface="Verdana"/>
                <a:cs typeface="Verdana"/>
              </a:rPr>
              <a:t>alla </a:t>
            </a:r>
            <a:r>
              <a:rPr sz="900" spc="-5" dirty="0">
                <a:latin typeface="Verdana"/>
                <a:cs typeface="Verdana"/>
              </a:rPr>
              <a:t>vita </a:t>
            </a:r>
            <a:r>
              <a:rPr sz="900" dirty="0">
                <a:latin typeface="Verdana"/>
                <a:cs typeface="Verdana"/>
              </a:rPr>
              <a:t>eterna. Ve lo </a:t>
            </a:r>
            <a:r>
              <a:rPr sz="900" spc="-5" dirty="0">
                <a:latin typeface="Verdana"/>
                <a:cs typeface="Verdana"/>
              </a:rPr>
              <a:t>darà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Figlio dell’uomo, </a:t>
            </a:r>
            <a:r>
              <a:rPr sz="900" dirty="0">
                <a:latin typeface="Verdana"/>
                <a:cs typeface="Verdana"/>
              </a:rPr>
              <a:t>perché su di  lui il </a:t>
            </a:r>
            <a:r>
              <a:rPr sz="900" spc="-5" dirty="0">
                <a:latin typeface="Verdana"/>
                <a:cs typeface="Verdana"/>
              </a:rPr>
              <a:t>Padre, </a:t>
            </a:r>
            <a:r>
              <a:rPr sz="900" dirty="0">
                <a:latin typeface="Verdana"/>
                <a:cs typeface="Verdana"/>
              </a:rPr>
              <a:t>Dio,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dirty="0">
                <a:latin typeface="Verdana"/>
                <a:cs typeface="Verdana"/>
              </a:rPr>
              <a:t>messo il </a:t>
            </a:r>
            <a:r>
              <a:rPr sz="900" spc="-5" dirty="0">
                <a:latin typeface="Verdana"/>
                <a:cs typeface="Verdana"/>
              </a:rPr>
              <a:t>suo </a:t>
            </a:r>
            <a:r>
              <a:rPr sz="900" dirty="0">
                <a:latin typeface="Verdana"/>
                <a:cs typeface="Verdana"/>
              </a:rPr>
              <a:t>segno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d’approvazione».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  <a:spcBef>
                <a:spcPts val="600"/>
              </a:spcBef>
            </a:pPr>
            <a:r>
              <a:rPr sz="900" spc="-5" dirty="0">
                <a:latin typeface="Verdana"/>
                <a:cs typeface="Verdana"/>
              </a:rPr>
              <a:t>In </a:t>
            </a:r>
            <a:r>
              <a:rPr sz="900" dirty="0">
                <a:latin typeface="Verdana"/>
                <a:cs typeface="Verdana"/>
              </a:rPr>
              <a:t>verità, in verità vi dico: </a:t>
            </a:r>
            <a:r>
              <a:rPr sz="900" spc="-5" dirty="0">
                <a:latin typeface="Verdana"/>
                <a:cs typeface="Verdana"/>
              </a:rPr>
              <a:t>«Se </a:t>
            </a:r>
            <a:r>
              <a:rPr sz="900" dirty="0">
                <a:latin typeface="Verdana"/>
                <a:cs typeface="Verdana"/>
              </a:rPr>
              <a:t>non mangiate la carne del </a:t>
            </a:r>
            <a:r>
              <a:rPr sz="900" spc="-5" dirty="0">
                <a:latin typeface="Verdana"/>
                <a:cs typeface="Verdana"/>
              </a:rPr>
              <a:t>Figlio dell’uomo  </a:t>
            </a:r>
            <a:r>
              <a:rPr sz="900" dirty="0">
                <a:latin typeface="Verdana"/>
                <a:cs typeface="Verdana"/>
              </a:rPr>
              <a:t>e non bevete il </a:t>
            </a:r>
            <a:r>
              <a:rPr sz="900" spc="-5" dirty="0">
                <a:latin typeface="Verdana"/>
                <a:cs typeface="Verdana"/>
              </a:rPr>
              <a:t>suo sangue, non </a:t>
            </a:r>
            <a:r>
              <a:rPr sz="900" dirty="0">
                <a:latin typeface="Verdana"/>
                <a:cs typeface="Verdana"/>
              </a:rPr>
              <a:t>avrete in </a:t>
            </a:r>
            <a:r>
              <a:rPr sz="900" spc="-5" dirty="0">
                <a:latin typeface="Verdana"/>
                <a:cs typeface="Verdana"/>
              </a:rPr>
              <a:t>voi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10" dirty="0">
                <a:latin typeface="Verdana"/>
                <a:cs typeface="Verdana"/>
              </a:rPr>
              <a:t>vita. </a:t>
            </a:r>
            <a:r>
              <a:rPr sz="900" spc="-5" dirty="0">
                <a:latin typeface="Verdana"/>
                <a:cs typeface="Verdana"/>
              </a:rPr>
              <a:t>Chi </a:t>
            </a:r>
            <a:r>
              <a:rPr sz="900" dirty="0">
                <a:latin typeface="Verdana"/>
                <a:cs typeface="Verdana"/>
              </a:rPr>
              <a:t>mangia la mia  </a:t>
            </a:r>
            <a:r>
              <a:rPr sz="900" spc="-5" dirty="0">
                <a:latin typeface="Verdana"/>
                <a:cs typeface="Verdana"/>
              </a:rPr>
              <a:t>carne </a:t>
            </a:r>
            <a:r>
              <a:rPr sz="900" dirty="0">
                <a:latin typeface="Verdana"/>
                <a:cs typeface="Verdana"/>
              </a:rPr>
              <a:t>e beve il </a:t>
            </a:r>
            <a:r>
              <a:rPr sz="900" spc="-5" dirty="0">
                <a:latin typeface="Verdana"/>
                <a:cs typeface="Verdana"/>
              </a:rPr>
              <a:t>mio sangue </a:t>
            </a:r>
            <a:r>
              <a:rPr sz="900" dirty="0">
                <a:latin typeface="Verdana"/>
                <a:cs typeface="Verdana"/>
              </a:rPr>
              <a:t>rimane </a:t>
            </a:r>
            <a:r>
              <a:rPr sz="900" spc="-5" dirty="0">
                <a:latin typeface="Verdana"/>
                <a:cs typeface="Verdana"/>
              </a:rPr>
              <a:t>unito </a:t>
            </a:r>
            <a:r>
              <a:rPr sz="900" dirty="0">
                <a:latin typeface="Verdana"/>
                <a:cs typeface="Verdana"/>
              </a:rPr>
              <a:t>a me e io a </a:t>
            </a:r>
            <a:r>
              <a:rPr sz="900" spc="-5" dirty="0">
                <a:latin typeface="Verdana"/>
                <a:cs typeface="Verdana"/>
              </a:rPr>
              <a:t>lui, avrà </a:t>
            </a:r>
            <a:r>
              <a:rPr sz="900" dirty="0">
                <a:latin typeface="Verdana"/>
                <a:cs typeface="Verdana"/>
              </a:rPr>
              <a:t>la vita eterna  e io </a:t>
            </a:r>
            <a:r>
              <a:rPr sz="900" spc="-10" dirty="0">
                <a:latin typeface="Verdana"/>
                <a:cs typeface="Verdana"/>
              </a:rPr>
              <a:t>lo </a:t>
            </a:r>
            <a:r>
              <a:rPr sz="900" spc="-5" dirty="0">
                <a:latin typeface="Verdana"/>
                <a:cs typeface="Verdana"/>
              </a:rPr>
              <a:t>risusciterò </a:t>
            </a:r>
            <a:r>
              <a:rPr sz="900" dirty="0">
                <a:latin typeface="Verdana"/>
                <a:cs typeface="Verdana"/>
              </a:rPr>
              <a:t>nell’ultimo </a:t>
            </a:r>
            <a:r>
              <a:rPr sz="900" spc="-5" dirty="0">
                <a:latin typeface="Verdana"/>
                <a:cs typeface="Verdana"/>
              </a:rPr>
              <a:t>giorno. </a:t>
            </a:r>
            <a:r>
              <a:rPr sz="900" dirty="0">
                <a:latin typeface="Verdana"/>
                <a:cs typeface="Verdana"/>
              </a:rPr>
              <a:t>Se </a:t>
            </a:r>
            <a:r>
              <a:rPr sz="900" spc="-5" dirty="0">
                <a:latin typeface="Verdana"/>
                <a:cs typeface="Verdana"/>
              </a:rPr>
              <a:t>uno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dirty="0">
                <a:latin typeface="Verdana"/>
                <a:cs typeface="Verdana"/>
              </a:rPr>
              <a:t>sete si </a:t>
            </a:r>
            <a:r>
              <a:rPr sz="900" spc="-5" dirty="0">
                <a:latin typeface="Verdana"/>
                <a:cs typeface="Verdana"/>
              </a:rPr>
              <a:t>avvicini </a:t>
            </a:r>
            <a:r>
              <a:rPr sz="900" dirty="0">
                <a:latin typeface="Verdana"/>
                <a:cs typeface="Verdana"/>
              </a:rPr>
              <a:t>a me, e chi  ha </a:t>
            </a:r>
            <a:r>
              <a:rPr sz="900" spc="-5" dirty="0">
                <a:latin typeface="Verdana"/>
                <a:cs typeface="Verdana"/>
              </a:rPr>
              <a:t>fede </a:t>
            </a:r>
            <a:r>
              <a:rPr sz="900" dirty="0">
                <a:latin typeface="Verdana"/>
                <a:cs typeface="Verdana"/>
              </a:rPr>
              <a:t>in me beva!». «Beato </a:t>
            </a:r>
            <a:r>
              <a:rPr sz="900" spc="-5" dirty="0">
                <a:latin typeface="Verdana"/>
                <a:cs typeface="Verdana"/>
              </a:rPr>
              <a:t>chi </a:t>
            </a:r>
            <a:r>
              <a:rPr sz="900" dirty="0">
                <a:latin typeface="Verdana"/>
                <a:cs typeface="Verdana"/>
              </a:rPr>
              <a:t>prenderà parte al </a:t>
            </a:r>
            <a:r>
              <a:rPr sz="900" spc="-5" dirty="0">
                <a:latin typeface="Verdana"/>
                <a:cs typeface="Verdana"/>
              </a:rPr>
              <a:t>banchetto nel regno</a:t>
            </a:r>
            <a:r>
              <a:rPr sz="900" spc="1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</a:t>
            </a:r>
            <a:endParaRPr sz="900">
              <a:latin typeface="Verdana"/>
              <a:cs typeface="Verdan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64895" y="3085581"/>
            <a:ext cx="375285" cy="163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dirty="0">
                <a:latin typeface="Verdana"/>
                <a:cs typeface="Verdana"/>
              </a:rPr>
              <a:t>D</a:t>
            </a:r>
            <a:r>
              <a:rPr sz="900" spc="5" dirty="0">
                <a:latin typeface="Verdana"/>
                <a:cs typeface="Verdana"/>
              </a:rPr>
              <a:t>i</a:t>
            </a:r>
            <a:r>
              <a:rPr sz="900" spc="-10" dirty="0">
                <a:latin typeface="Verdana"/>
                <a:cs typeface="Verdana"/>
              </a:rPr>
              <a:t>o</a:t>
            </a:r>
            <a:r>
              <a:rPr sz="900" spc="5" dirty="0">
                <a:latin typeface="Verdana"/>
                <a:cs typeface="Verdana"/>
              </a:rPr>
              <a:t>!</a:t>
            </a:r>
            <a:r>
              <a:rPr sz="900" dirty="0">
                <a:latin typeface="Verdana"/>
                <a:cs typeface="Verdana"/>
              </a:rPr>
              <a:t>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1" name="object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6363" y="1060586"/>
            <a:ext cx="1855792" cy="1754241"/>
          </a:xfrm>
          <a:prstGeom prst="rect">
            <a:avLst/>
          </a:prstGeom>
        </p:spPr>
      </p:pic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68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594475" cy="24872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I due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comandamenti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più</a:t>
            </a:r>
            <a:r>
              <a:rPr sz="1400" b="1" spc="-1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importanti</a:t>
            </a:r>
            <a:endParaRPr sz="1400">
              <a:latin typeface="Calibri"/>
              <a:cs typeface="Calibri"/>
            </a:endParaRPr>
          </a:p>
          <a:p>
            <a:pPr marL="2284730" marR="15240">
              <a:lnSpc>
                <a:spcPct val="101299"/>
              </a:lnSpc>
              <a:spcBef>
                <a:spcPts val="690"/>
              </a:spcBef>
            </a:pPr>
            <a:r>
              <a:rPr sz="900" spc="-5" dirty="0">
                <a:latin typeface="Verdana"/>
                <a:cs typeface="Verdana"/>
              </a:rPr>
              <a:t>«Chi </a:t>
            </a:r>
            <a:r>
              <a:rPr sz="900" dirty="0">
                <a:latin typeface="Verdana"/>
                <a:cs typeface="Verdana"/>
              </a:rPr>
              <a:t>accoglie i </a:t>
            </a:r>
            <a:r>
              <a:rPr sz="900" spc="-5" dirty="0">
                <a:latin typeface="Verdana"/>
                <a:cs typeface="Verdana"/>
              </a:rPr>
              <a:t>miei comandamenti </a:t>
            </a:r>
            <a:r>
              <a:rPr sz="900" dirty="0">
                <a:latin typeface="Verdana"/>
                <a:cs typeface="Verdana"/>
              </a:rPr>
              <a:t>e li osserva, </a:t>
            </a:r>
            <a:r>
              <a:rPr sz="900" spc="-5" dirty="0">
                <a:latin typeface="Verdana"/>
                <a:cs typeface="Verdana"/>
              </a:rPr>
              <a:t>questi </a:t>
            </a:r>
            <a:r>
              <a:rPr sz="900" dirty="0">
                <a:latin typeface="Verdana"/>
                <a:cs typeface="Verdana"/>
              </a:rPr>
              <a:t>è </a:t>
            </a:r>
            <a:r>
              <a:rPr sz="900" spc="-5" dirty="0">
                <a:latin typeface="Verdana"/>
                <a:cs typeface="Verdana"/>
              </a:rPr>
              <a:t>colui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10" dirty="0">
                <a:latin typeface="Verdana"/>
                <a:cs typeface="Verdana"/>
              </a:rPr>
              <a:t>mi  </a:t>
            </a:r>
            <a:r>
              <a:rPr sz="900" dirty="0">
                <a:latin typeface="Verdana"/>
                <a:cs typeface="Verdana"/>
              </a:rPr>
              <a:t>ama; se </a:t>
            </a:r>
            <a:r>
              <a:rPr sz="900" spc="-5" dirty="0">
                <a:latin typeface="Verdana"/>
                <a:cs typeface="Verdana"/>
              </a:rPr>
              <a:t>uno </a:t>
            </a:r>
            <a:r>
              <a:rPr sz="900" dirty="0">
                <a:latin typeface="Verdana"/>
                <a:cs typeface="Verdana"/>
              </a:rPr>
              <a:t>mi ama, osserverà la mia </a:t>
            </a:r>
            <a:r>
              <a:rPr sz="900" spc="-5" dirty="0">
                <a:latin typeface="Verdana"/>
                <a:cs typeface="Verdana"/>
              </a:rPr>
              <a:t>parola.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chi </a:t>
            </a:r>
            <a:r>
              <a:rPr sz="900" dirty="0">
                <a:latin typeface="Verdana"/>
                <a:cs typeface="Verdana"/>
              </a:rPr>
              <a:t>mi ama sarà amato  dal </a:t>
            </a:r>
            <a:r>
              <a:rPr sz="900" spc="-5" dirty="0">
                <a:latin typeface="Verdana"/>
                <a:cs typeface="Verdana"/>
              </a:rPr>
              <a:t>Padre </a:t>
            </a:r>
            <a:r>
              <a:rPr sz="900" dirty="0">
                <a:latin typeface="Verdana"/>
                <a:cs typeface="Verdana"/>
              </a:rPr>
              <a:t>mio, </a:t>
            </a:r>
            <a:r>
              <a:rPr sz="900" spc="-5" dirty="0">
                <a:latin typeface="Verdana"/>
                <a:cs typeface="Verdana"/>
              </a:rPr>
              <a:t>anch’io l’amerò </a:t>
            </a:r>
            <a:r>
              <a:rPr sz="900" dirty="0">
                <a:latin typeface="Verdana"/>
                <a:cs typeface="Verdana"/>
              </a:rPr>
              <a:t>e mi </a:t>
            </a:r>
            <a:r>
              <a:rPr sz="900" spc="-5" dirty="0">
                <a:latin typeface="Verdana"/>
                <a:cs typeface="Verdana"/>
              </a:rPr>
              <a:t>manifesterò </a:t>
            </a:r>
            <a:r>
              <a:rPr sz="900" dirty="0">
                <a:latin typeface="Verdana"/>
                <a:cs typeface="Verdana"/>
              </a:rPr>
              <a:t>a lui. Egli rimarrà </a:t>
            </a:r>
            <a:r>
              <a:rPr sz="900" spc="-5" dirty="0">
                <a:latin typeface="Verdana"/>
                <a:cs typeface="Verdana"/>
              </a:rPr>
              <a:t>nel  </a:t>
            </a:r>
            <a:r>
              <a:rPr sz="900" dirty="0">
                <a:latin typeface="Verdana"/>
                <a:cs typeface="Verdana"/>
              </a:rPr>
              <a:t>mio </a:t>
            </a:r>
            <a:r>
              <a:rPr sz="900" spc="-5" dirty="0">
                <a:latin typeface="Verdana"/>
                <a:cs typeface="Verdana"/>
              </a:rPr>
              <a:t>amore </a:t>
            </a:r>
            <a:r>
              <a:rPr sz="900" dirty="0">
                <a:latin typeface="Verdana"/>
                <a:cs typeface="Verdana"/>
              </a:rPr>
              <a:t>e io </a:t>
            </a:r>
            <a:r>
              <a:rPr sz="900" spc="-5" dirty="0">
                <a:latin typeface="Verdana"/>
                <a:cs typeface="Verdana"/>
              </a:rPr>
              <a:t>verrò </a:t>
            </a:r>
            <a:r>
              <a:rPr sz="900" dirty="0">
                <a:latin typeface="Verdana"/>
                <a:cs typeface="Verdana"/>
              </a:rPr>
              <a:t>da </a:t>
            </a:r>
            <a:r>
              <a:rPr sz="900" spc="-10" dirty="0">
                <a:latin typeface="Verdana"/>
                <a:cs typeface="Verdana"/>
              </a:rPr>
              <a:t>lui </a:t>
            </a:r>
            <a:r>
              <a:rPr sz="900" dirty="0">
                <a:latin typeface="Verdana"/>
                <a:cs typeface="Verdana"/>
              </a:rPr>
              <a:t>con il </a:t>
            </a:r>
            <a:r>
              <a:rPr sz="900" spc="-5" dirty="0">
                <a:latin typeface="Verdana"/>
                <a:cs typeface="Verdana"/>
              </a:rPr>
              <a:t>Padre mio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prenderemo </a:t>
            </a:r>
            <a:r>
              <a:rPr sz="900" dirty="0">
                <a:latin typeface="Verdana"/>
                <a:cs typeface="Verdana"/>
              </a:rPr>
              <a:t>dimora </a:t>
            </a:r>
            <a:r>
              <a:rPr sz="900" spc="-5" dirty="0">
                <a:latin typeface="Verdana"/>
                <a:cs typeface="Verdana"/>
              </a:rPr>
              <a:t>presso  </a:t>
            </a:r>
            <a:r>
              <a:rPr sz="900" dirty="0">
                <a:latin typeface="Verdana"/>
                <a:cs typeface="Verdana"/>
              </a:rPr>
              <a:t>di lui. Ma se </a:t>
            </a:r>
            <a:r>
              <a:rPr sz="900" spc="-5" dirty="0">
                <a:latin typeface="Verdana"/>
                <a:cs typeface="Verdana"/>
              </a:rPr>
              <a:t>vuoi </a:t>
            </a:r>
            <a:r>
              <a:rPr sz="900" dirty="0">
                <a:latin typeface="Verdana"/>
                <a:cs typeface="Verdana"/>
              </a:rPr>
              <a:t>entrare nella vita </a:t>
            </a:r>
            <a:r>
              <a:rPr sz="900" spc="-5" dirty="0">
                <a:latin typeface="Verdana"/>
                <a:cs typeface="Verdana"/>
              </a:rPr>
              <a:t>eterna osserva </a:t>
            </a:r>
            <a:r>
              <a:rPr sz="900" dirty="0">
                <a:latin typeface="Verdana"/>
                <a:cs typeface="Verdana"/>
              </a:rPr>
              <a:t>i comandamenti: non  uccidere, non commettere adulterio, non </a:t>
            </a:r>
            <a:r>
              <a:rPr sz="900" spc="-5" dirty="0">
                <a:latin typeface="Verdana"/>
                <a:cs typeface="Verdana"/>
              </a:rPr>
              <a:t>rubare, non </a:t>
            </a:r>
            <a:r>
              <a:rPr sz="900" dirty="0">
                <a:latin typeface="Verdana"/>
                <a:cs typeface="Verdana"/>
              </a:rPr>
              <a:t>testimoniare il falso,  onora il </a:t>
            </a:r>
            <a:r>
              <a:rPr sz="900" spc="-5" dirty="0">
                <a:latin typeface="Verdana"/>
                <a:cs typeface="Verdana"/>
              </a:rPr>
              <a:t>padre </a:t>
            </a:r>
            <a:r>
              <a:rPr sz="900" dirty="0">
                <a:latin typeface="Verdana"/>
                <a:cs typeface="Verdana"/>
              </a:rPr>
              <a:t>e la madre.</a:t>
            </a:r>
            <a:endParaRPr sz="900">
              <a:latin typeface="Verdana"/>
              <a:cs typeface="Verdana"/>
            </a:endParaRPr>
          </a:p>
          <a:p>
            <a:pPr marL="2284730" marR="5080">
              <a:lnSpc>
                <a:spcPct val="101400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A questi, bisogna </a:t>
            </a:r>
            <a:r>
              <a:rPr sz="900" spc="-5" dirty="0">
                <a:latin typeface="Verdana"/>
                <a:cs typeface="Verdana"/>
              </a:rPr>
              <a:t>aggiungere </a:t>
            </a:r>
            <a:r>
              <a:rPr sz="900" dirty="0">
                <a:latin typeface="Verdana"/>
                <a:cs typeface="Verdana"/>
              </a:rPr>
              <a:t>altri due </a:t>
            </a:r>
            <a:r>
              <a:rPr sz="900" spc="-5" dirty="0">
                <a:latin typeface="Verdana"/>
                <a:cs typeface="Verdana"/>
              </a:rPr>
              <a:t>comandamenti </a:t>
            </a:r>
            <a:r>
              <a:rPr sz="900" dirty="0">
                <a:latin typeface="Verdana"/>
                <a:cs typeface="Verdana"/>
              </a:rPr>
              <a:t>da </a:t>
            </a:r>
            <a:r>
              <a:rPr sz="900" spc="-5" dirty="0">
                <a:latin typeface="Verdana"/>
                <a:cs typeface="Verdana"/>
              </a:rPr>
              <a:t>cui dipende  </a:t>
            </a:r>
            <a:r>
              <a:rPr sz="900" dirty="0">
                <a:latin typeface="Verdana"/>
                <a:cs typeface="Verdana"/>
              </a:rPr>
              <a:t>tutta la </a:t>
            </a:r>
            <a:r>
              <a:rPr sz="900" spc="-5" dirty="0">
                <a:latin typeface="Verdana"/>
                <a:cs typeface="Verdana"/>
              </a:rPr>
              <a:t>Legge </a:t>
            </a:r>
            <a:r>
              <a:rPr sz="900" dirty="0">
                <a:latin typeface="Verdana"/>
                <a:cs typeface="Verdana"/>
              </a:rPr>
              <a:t>di Mosè e </a:t>
            </a:r>
            <a:r>
              <a:rPr sz="900" spc="-5" dirty="0">
                <a:latin typeface="Verdana"/>
                <a:cs typeface="Verdana"/>
              </a:rPr>
              <a:t>tutto l’insegnamento dei profeti: Il </a:t>
            </a:r>
            <a:r>
              <a:rPr sz="900" dirty="0">
                <a:latin typeface="Verdana"/>
                <a:cs typeface="Verdana"/>
              </a:rPr>
              <a:t>primo di </a:t>
            </a:r>
            <a:r>
              <a:rPr sz="900" spc="-5" dirty="0">
                <a:latin typeface="Verdana"/>
                <a:cs typeface="Verdana"/>
              </a:rPr>
              <a:t>tutti  </a:t>
            </a:r>
            <a:r>
              <a:rPr sz="900" dirty="0">
                <a:latin typeface="Verdana"/>
                <a:cs typeface="Verdana"/>
              </a:rPr>
              <a:t>i comandamenti, </a:t>
            </a:r>
            <a:r>
              <a:rPr sz="900" spc="-1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comandamento più grande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più importante, </a:t>
            </a:r>
            <a:r>
              <a:rPr sz="900" dirty="0">
                <a:latin typeface="Verdana"/>
                <a:cs typeface="Verdana"/>
              </a:rPr>
              <a:t>è </a:t>
            </a:r>
            <a:r>
              <a:rPr sz="900" spc="-5" dirty="0">
                <a:latin typeface="Verdana"/>
                <a:cs typeface="Verdana"/>
              </a:rPr>
              <a:t>questo:  Il Signore </a:t>
            </a:r>
            <a:r>
              <a:rPr sz="900" dirty="0">
                <a:latin typeface="Verdana"/>
                <a:cs typeface="Verdana"/>
              </a:rPr>
              <a:t>Dio </a:t>
            </a:r>
            <a:r>
              <a:rPr sz="900" spc="-5" dirty="0">
                <a:latin typeface="Verdana"/>
                <a:cs typeface="Verdana"/>
              </a:rPr>
              <a:t>nostro </a:t>
            </a:r>
            <a:r>
              <a:rPr sz="900" dirty="0">
                <a:latin typeface="Verdana"/>
                <a:cs typeface="Verdana"/>
              </a:rPr>
              <a:t>è </a:t>
            </a:r>
            <a:r>
              <a:rPr sz="900" spc="-5" dirty="0">
                <a:latin typeface="Verdana"/>
                <a:cs typeface="Verdana"/>
              </a:rPr>
              <a:t>l’unico Signore, </a:t>
            </a:r>
            <a:r>
              <a:rPr sz="900" dirty="0">
                <a:latin typeface="Verdana"/>
                <a:cs typeface="Verdana"/>
              </a:rPr>
              <a:t>amerai </a:t>
            </a:r>
            <a:r>
              <a:rPr sz="900" spc="-5" dirty="0">
                <a:latin typeface="Verdana"/>
                <a:cs typeface="Verdana"/>
              </a:rPr>
              <a:t>dunque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Signore </a:t>
            </a:r>
            <a:r>
              <a:rPr sz="900" dirty="0">
                <a:latin typeface="Verdana"/>
                <a:cs typeface="Verdana"/>
              </a:rPr>
              <a:t>Dio </a:t>
            </a:r>
            <a:r>
              <a:rPr sz="900" spc="-10" dirty="0">
                <a:latin typeface="Verdana"/>
                <a:cs typeface="Verdana"/>
              </a:rPr>
              <a:t>tuo  </a:t>
            </a:r>
            <a:r>
              <a:rPr sz="900" dirty="0">
                <a:latin typeface="Verdana"/>
                <a:cs typeface="Verdana"/>
              </a:rPr>
              <a:t>con</a:t>
            </a:r>
            <a:r>
              <a:rPr sz="900" spc="10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tutto</a:t>
            </a:r>
            <a:r>
              <a:rPr sz="900" spc="10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il</a:t>
            </a:r>
            <a:r>
              <a:rPr sz="900" spc="10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tuo</a:t>
            </a:r>
            <a:r>
              <a:rPr sz="900" spc="10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cuore,</a:t>
            </a:r>
            <a:r>
              <a:rPr sz="900" spc="9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con</a:t>
            </a:r>
            <a:r>
              <a:rPr sz="900" spc="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tutta</a:t>
            </a:r>
            <a:r>
              <a:rPr sz="900" spc="10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la</a:t>
            </a:r>
            <a:r>
              <a:rPr sz="900" spc="9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tua</a:t>
            </a:r>
            <a:r>
              <a:rPr sz="900" spc="9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mente,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con</a:t>
            </a:r>
            <a:r>
              <a:rPr sz="900" spc="10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tutta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la</a:t>
            </a:r>
            <a:r>
              <a:rPr sz="900" spc="10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tua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anima</a:t>
            </a:r>
            <a:r>
              <a:rPr sz="900" spc="10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</a:t>
            </a:r>
            <a:endParaRPr sz="900">
              <a:latin typeface="Verdana"/>
              <a:cs typeface="Verdana"/>
            </a:endParaRPr>
          </a:p>
          <a:p>
            <a:pPr marL="48895" marR="53340" algn="just">
              <a:lnSpc>
                <a:spcPct val="101099"/>
              </a:lnSpc>
            </a:pPr>
            <a:r>
              <a:rPr sz="900" dirty="0">
                <a:latin typeface="Verdana"/>
                <a:cs typeface="Verdana"/>
              </a:rPr>
              <a:t>con tutta la tua </a:t>
            </a:r>
            <a:r>
              <a:rPr sz="900" spc="-5" dirty="0">
                <a:latin typeface="Verdana"/>
                <a:cs typeface="Verdana"/>
              </a:rPr>
              <a:t>forza. </a:t>
            </a:r>
            <a:r>
              <a:rPr sz="900" dirty="0">
                <a:latin typeface="Verdana"/>
                <a:cs typeface="Verdana"/>
              </a:rPr>
              <a:t>Ma il secondo, ugualmente importante, è questo: Amerai il prossimo </a:t>
            </a:r>
            <a:r>
              <a:rPr sz="900" spc="-5" dirty="0">
                <a:latin typeface="Verdana"/>
                <a:cs typeface="Verdana"/>
              </a:rPr>
              <a:t>tuo </a:t>
            </a:r>
            <a:r>
              <a:rPr sz="900" dirty="0">
                <a:latin typeface="Verdana"/>
                <a:cs typeface="Verdana"/>
              </a:rPr>
              <a:t>come te stesso,  il </a:t>
            </a:r>
            <a:r>
              <a:rPr sz="900" spc="-5" dirty="0">
                <a:latin typeface="Verdana"/>
                <a:cs typeface="Verdana"/>
              </a:rPr>
              <a:t>che vuol dire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fare </a:t>
            </a:r>
            <a:r>
              <a:rPr sz="900" dirty="0">
                <a:latin typeface="Verdana"/>
                <a:cs typeface="Verdana"/>
              </a:rPr>
              <a:t>agli altri quel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volete che </a:t>
            </a:r>
            <a:r>
              <a:rPr sz="900" spc="-5" dirty="0">
                <a:latin typeface="Verdana"/>
                <a:cs typeface="Verdana"/>
              </a:rPr>
              <a:t>essi </a:t>
            </a:r>
            <a:r>
              <a:rPr sz="900" dirty="0">
                <a:latin typeface="Verdana"/>
                <a:cs typeface="Verdana"/>
              </a:rPr>
              <a:t>facciano a voi. Non c’è </a:t>
            </a:r>
            <a:r>
              <a:rPr sz="900" spc="-5" dirty="0">
                <a:latin typeface="Verdana"/>
                <a:cs typeface="Verdana"/>
              </a:rPr>
              <a:t>nessun </a:t>
            </a:r>
            <a:r>
              <a:rPr sz="900" dirty="0">
                <a:latin typeface="Verdana"/>
                <a:cs typeface="Verdana"/>
              </a:rPr>
              <a:t>altro comandamento </a:t>
            </a:r>
            <a:r>
              <a:rPr sz="900" spc="-5" dirty="0">
                <a:latin typeface="Verdana"/>
                <a:cs typeface="Verdana"/>
              </a:rPr>
              <a:t>più  importante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questi due: </a:t>
            </a:r>
            <a:r>
              <a:rPr sz="900" dirty="0">
                <a:latin typeface="Verdana"/>
                <a:cs typeface="Verdana"/>
              </a:rPr>
              <a:t>così comanda la Legge di Mosè e così </a:t>
            </a:r>
            <a:r>
              <a:rPr sz="900" spc="-5" dirty="0">
                <a:latin typeface="Verdana"/>
                <a:cs typeface="Verdana"/>
              </a:rPr>
              <a:t>hanno </a:t>
            </a:r>
            <a:r>
              <a:rPr sz="900" dirty="0">
                <a:latin typeface="Verdana"/>
                <a:cs typeface="Verdana"/>
              </a:rPr>
              <a:t>insegnato i</a:t>
            </a:r>
            <a:r>
              <a:rPr sz="900" spc="-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profeti».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1019" y="929639"/>
            <a:ext cx="2159507" cy="1583435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69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34810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Chi è il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più</a:t>
            </a:r>
            <a:r>
              <a:rPr sz="1400" b="1" spc="-7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grande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07480" cy="275399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2338070" marR="6350" algn="just">
              <a:lnSpc>
                <a:spcPct val="101499"/>
              </a:lnSpc>
              <a:spcBef>
                <a:spcPts val="80"/>
              </a:spcBef>
            </a:pPr>
            <a:r>
              <a:rPr sz="900" spc="-5" dirty="0">
                <a:latin typeface="Verdana"/>
                <a:cs typeface="Verdana"/>
              </a:rPr>
              <a:t>Giunsero </a:t>
            </a:r>
            <a:r>
              <a:rPr sz="900" dirty="0">
                <a:latin typeface="Verdana"/>
                <a:cs typeface="Verdana"/>
              </a:rPr>
              <a:t>intanto a Cafàrnao. Quando Gesù fu in casa domandò ai  discepoli: «Di che cosa stavate discutendo per </a:t>
            </a:r>
            <a:r>
              <a:rPr sz="900" spc="-5" dirty="0">
                <a:latin typeface="Verdana"/>
                <a:cs typeface="Verdana"/>
              </a:rPr>
              <a:t>strada?». </a:t>
            </a:r>
            <a:r>
              <a:rPr sz="900" dirty="0">
                <a:latin typeface="Verdana"/>
                <a:cs typeface="Verdana"/>
              </a:rPr>
              <a:t>Ma essi non  rispondevano. </a:t>
            </a:r>
            <a:r>
              <a:rPr sz="900" spc="-5" dirty="0">
                <a:latin typeface="Verdana"/>
                <a:cs typeface="Verdana"/>
              </a:rPr>
              <a:t>Per </a:t>
            </a:r>
            <a:r>
              <a:rPr sz="900" dirty="0">
                <a:latin typeface="Verdana"/>
                <a:cs typeface="Verdana"/>
              </a:rPr>
              <a:t>strada infatti </a:t>
            </a:r>
            <a:r>
              <a:rPr sz="900" spc="-5" dirty="0">
                <a:latin typeface="Verdana"/>
                <a:cs typeface="Verdana"/>
              </a:rPr>
              <a:t>avevano avuto </a:t>
            </a:r>
            <a:r>
              <a:rPr sz="900" dirty="0">
                <a:latin typeface="Verdana"/>
                <a:cs typeface="Verdana"/>
              </a:rPr>
              <a:t>una </a:t>
            </a:r>
            <a:r>
              <a:rPr sz="900" spc="-5" dirty="0">
                <a:latin typeface="Verdana"/>
                <a:cs typeface="Verdana"/>
              </a:rPr>
              <a:t>discussione </a:t>
            </a:r>
            <a:r>
              <a:rPr sz="900" dirty="0">
                <a:latin typeface="Verdana"/>
                <a:cs typeface="Verdana"/>
              </a:rPr>
              <a:t>per  </a:t>
            </a:r>
            <a:r>
              <a:rPr sz="900" spc="-5" dirty="0">
                <a:latin typeface="Verdana"/>
                <a:cs typeface="Verdana"/>
              </a:rPr>
              <a:t>sapere chi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loro </a:t>
            </a:r>
            <a:r>
              <a:rPr sz="900" dirty="0">
                <a:latin typeface="Verdana"/>
                <a:cs typeface="Verdana"/>
              </a:rPr>
              <a:t>era il più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importante.</a:t>
            </a:r>
            <a:endParaRPr sz="900">
              <a:latin typeface="Verdana"/>
              <a:cs typeface="Verdana"/>
            </a:endParaRPr>
          </a:p>
          <a:p>
            <a:pPr marL="2338070" marR="5080" algn="just">
              <a:lnSpc>
                <a:spcPct val="101099"/>
              </a:lnSpc>
              <a:spcBef>
                <a:spcPts val="605"/>
              </a:spcBef>
            </a:pPr>
            <a:r>
              <a:rPr sz="900" dirty="0">
                <a:latin typeface="Verdana"/>
                <a:cs typeface="Verdana"/>
              </a:rPr>
              <a:t>Allora </a:t>
            </a:r>
            <a:r>
              <a:rPr sz="900" spc="-5" dirty="0">
                <a:latin typeface="Verdana"/>
                <a:cs typeface="Verdana"/>
              </a:rPr>
              <a:t>Gesù, sedutosi, </a:t>
            </a:r>
            <a:r>
              <a:rPr sz="900" dirty="0">
                <a:latin typeface="Verdana"/>
                <a:cs typeface="Verdana"/>
              </a:rPr>
              <a:t>chiamò i </a:t>
            </a:r>
            <a:r>
              <a:rPr sz="900" spc="-5" dirty="0">
                <a:latin typeface="Verdana"/>
                <a:cs typeface="Verdana"/>
              </a:rPr>
              <a:t>Dodici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disse loro: </a:t>
            </a:r>
            <a:r>
              <a:rPr sz="900" dirty="0">
                <a:latin typeface="Verdana"/>
                <a:cs typeface="Verdana"/>
              </a:rPr>
              <a:t>«I </a:t>
            </a:r>
            <a:r>
              <a:rPr sz="900" spc="-5" dirty="0">
                <a:latin typeface="Verdana"/>
                <a:cs typeface="Verdana"/>
              </a:rPr>
              <a:t>re </a:t>
            </a:r>
            <a:r>
              <a:rPr sz="900" dirty="0">
                <a:latin typeface="Verdana"/>
                <a:cs typeface="Verdana"/>
              </a:rPr>
              <a:t>delle nazioni  </a:t>
            </a:r>
            <a:r>
              <a:rPr sz="900" spc="-5" dirty="0">
                <a:latin typeface="Verdana"/>
                <a:cs typeface="Verdana"/>
              </a:rPr>
              <a:t>pensano </a:t>
            </a:r>
            <a:r>
              <a:rPr sz="900" dirty="0">
                <a:latin typeface="Verdana"/>
                <a:cs typeface="Verdana"/>
              </a:rPr>
              <a:t>d’essere </a:t>
            </a:r>
            <a:r>
              <a:rPr sz="900" spc="-5" dirty="0">
                <a:latin typeface="Verdana"/>
                <a:cs typeface="Verdana"/>
              </a:rPr>
              <a:t>sovrani </a:t>
            </a:r>
            <a:r>
              <a:rPr sz="900" dirty="0">
                <a:latin typeface="Verdana"/>
                <a:cs typeface="Verdana"/>
              </a:rPr>
              <a:t>perché </a:t>
            </a:r>
            <a:r>
              <a:rPr sz="900" spc="-5" dirty="0">
                <a:latin typeface="Verdana"/>
                <a:cs typeface="Verdana"/>
              </a:rPr>
              <a:t>hanno </a:t>
            </a:r>
            <a:r>
              <a:rPr sz="900" dirty="0">
                <a:latin typeface="Verdana"/>
                <a:cs typeface="Verdana"/>
              </a:rPr>
              <a:t>il potere sui loro </a:t>
            </a:r>
            <a:r>
              <a:rPr sz="900" spc="-5" dirty="0">
                <a:latin typeface="Verdana"/>
                <a:cs typeface="Verdana"/>
              </a:rPr>
              <a:t>popoli:  comandano </a:t>
            </a:r>
            <a:r>
              <a:rPr sz="900" dirty="0">
                <a:latin typeface="Verdana"/>
                <a:cs typeface="Verdana"/>
              </a:rPr>
              <a:t>come </a:t>
            </a:r>
            <a:r>
              <a:rPr sz="900" spc="-5" dirty="0">
                <a:latin typeface="Verdana"/>
                <a:cs typeface="Verdana"/>
              </a:rPr>
              <a:t>duri </a:t>
            </a:r>
            <a:r>
              <a:rPr sz="900" dirty="0">
                <a:latin typeface="Verdana"/>
                <a:cs typeface="Verdana"/>
              </a:rPr>
              <a:t>padroni, </a:t>
            </a:r>
            <a:r>
              <a:rPr sz="900" spc="-5" dirty="0">
                <a:latin typeface="Verdana"/>
                <a:cs typeface="Verdana"/>
              </a:rPr>
              <a:t>fanno </a:t>
            </a:r>
            <a:r>
              <a:rPr sz="900" dirty="0">
                <a:latin typeface="Verdana"/>
                <a:cs typeface="Verdana"/>
              </a:rPr>
              <a:t>sentire con la </a:t>
            </a:r>
            <a:r>
              <a:rPr sz="900" spc="-5" dirty="0">
                <a:latin typeface="Verdana"/>
                <a:cs typeface="Verdana"/>
              </a:rPr>
              <a:t>forza </a:t>
            </a:r>
            <a:r>
              <a:rPr sz="900" dirty="0">
                <a:latin typeface="Verdana"/>
                <a:cs typeface="Verdana"/>
              </a:rPr>
              <a:t>il peso della  loro </a:t>
            </a:r>
            <a:r>
              <a:rPr sz="900" spc="-5" dirty="0">
                <a:latin typeface="Verdana"/>
                <a:cs typeface="Verdana"/>
              </a:rPr>
              <a:t>autorità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poi </a:t>
            </a:r>
            <a:r>
              <a:rPr sz="900" dirty="0">
                <a:latin typeface="Verdana"/>
                <a:cs typeface="Verdana"/>
              </a:rPr>
              <a:t>si </a:t>
            </a:r>
            <a:r>
              <a:rPr sz="900" spc="-10" dirty="0">
                <a:latin typeface="Verdana"/>
                <a:cs typeface="Verdana"/>
              </a:rPr>
              <a:t>fanno </a:t>
            </a:r>
            <a:r>
              <a:rPr sz="900" dirty="0">
                <a:latin typeface="Verdana"/>
                <a:cs typeface="Verdana"/>
              </a:rPr>
              <a:t>chiamare benefattori </a:t>
            </a:r>
            <a:r>
              <a:rPr sz="900" spc="-5" dirty="0">
                <a:latin typeface="Verdana"/>
                <a:cs typeface="Verdana"/>
              </a:rPr>
              <a:t>del</a:t>
            </a:r>
            <a:r>
              <a:rPr sz="900" spc="4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popolo.</a:t>
            </a:r>
            <a:endParaRPr sz="900">
              <a:latin typeface="Verdana"/>
              <a:cs typeface="Verdana"/>
            </a:endParaRPr>
          </a:p>
          <a:p>
            <a:pPr marL="2338070" marR="5080" algn="just">
              <a:lnSpc>
                <a:spcPct val="101099"/>
              </a:lnSpc>
              <a:spcBef>
                <a:spcPts val="610"/>
              </a:spcBef>
            </a:pPr>
            <a:r>
              <a:rPr sz="900" dirty="0">
                <a:latin typeface="Verdana"/>
                <a:cs typeface="Verdana"/>
              </a:rPr>
              <a:t>Altri </a:t>
            </a:r>
            <a:r>
              <a:rPr sz="900" spc="-5" dirty="0">
                <a:latin typeface="Verdana"/>
                <a:cs typeface="Verdana"/>
              </a:rPr>
              <a:t>presumono d’essere </a:t>
            </a:r>
            <a:r>
              <a:rPr sz="900" dirty="0">
                <a:latin typeface="Verdana"/>
                <a:cs typeface="Verdana"/>
              </a:rPr>
              <a:t>giusti, ma </a:t>
            </a:r>
            <a:r>
              <a:rPr sz="900" spc="-5" dirty="0">
                <a:latin typeface="Verdana"/>
                <a:cs typeface="Verdana"/>
              </a:rPr>
              <a:t>disprezzano </a:t>
            </a:r>
            <a:r>
              <a:rPr sz="900" dirty="0">
                <a:latin typeface="Verdana"/>
                <a:cs typeface="Verdana"/>
              </a:rPr>
              <a:t>gli altri. Per </a:t>
            </a:r>
            <a:r>
              <a:rPr sz="900" spc="-5" dirty="0">
                <a:latin typeface="Verdana"/>
                <a:cs typeface="Verdana"/>
              </a:rPr>
              <a:t>voi però  </a:t>
            </a:r>
            <a:r>
              <a:rPr sz="900" dirty="0">
                <a:latin typeface="Verdana"/>
                <a:cs typeface="Verdana"/>
              </a:rPr>
              <a:t>non sia così! </a:t>
            </a:r>
            <a:r>
              <a:rPr sz="900" spc="-5" dirty="0">
                <a:latin typeface="Verdana"/>
                <a:cs typeface="Verdana"/>
              </a:rPr>
              <a:t>Anzi, </a:t>
            </a:r>
            <a:r>
              <a:rPr sz="900" dirty="0">
                <a:latin typeface="Verdana"/>
                <a:cs typeface="Verdana"/>
              </a:rPr>
              <a:t>chi tra voi è il più importante </a:t>
            </a:r>
            <a:r>
              <a:rPr sz="900" spc="-5" dirty="0">
                <a:latin typeface="Verdana"/>
                <a:cs typeface="Verdana"/>
              </a:rPr>
              <a:t>diventi </a:t>
            </a:r>
            <a:r>
              <a:rPr sz="900" dirty="0">
                <a:latin typeface="Verdana"/>
                <a:cs typeface="Verdana"/>
              </a:rPr>
              <a:t>come il più  piccolo; </a:t>
            </a:r>
            <a:r>
              <a:rPr sz="900" spc="-5" dirty="0">
                <a:latin typeface="Verdana"/>
                <a:cs typeface="Verdana"/>
              </a:rPr>
              <a:t>chi comanda </a:t>
            </a:r>
            <a:r>
              <a:rPr sz="900" dirty="0">
                <a:latin typeface="Verdana"/>
                <a:cs typeface="Verdana"/>
              </a:rPr>
              <a:t>diventi come </a:t>
            </a:r>
            <a:r>
              <a:rPr sz="900" spc="-5" dirty="0">
                <a:latin typeface="Verdana"/>
                <a:cs typeface="Verdana"/>
              </a:rPr>
              <a:t>quello che </a:t>
            </a:r>
            <a:r>
              <a:rPr sz="900" spc="-10" dirty="0">
                <a:latin typeface="Verdana"/>
                <a:cs typeface="Verdana"/>
              </a:rPr>
              <a:t>serve. </a:t>
            </a:r>
            <a:r>
              <a:rPr sz="900" dirty="0">
                <a:latin typeface="Verdana"/>
                <a:cs typeface="Verdana"/>
              </a:rPr>
              <a:t>Se uno </a:t>
            </a:r>
            <a:r>
              <a:rPr sz="900" spc="-5" dirty="0">
                <a:latin typeface="Verdana"/>
                <a:cs typeface="Verdana"/>
              </a:rPr>
              <a:t>tra voi  vuole </a:t>
            </a:r>
            <a:r>
              <a:rPr sz="900" dirty="0">
                <a:latin typeface="Verdana"/>
                <a:cs typeface="Verdana"/>
              </a:rPr>
              <a:t>essere grande nel regno dei cieli metta in </a:t>
            </a:r>
            <a:r>
              <a:rPr sz="900" spc="-5" dirty="0">
                <a:latin typeface="Verdana"/>
                <a:cs typeface="Verdana"/>
              </a:rPr>
              <a:t>pratica </a:t>
            </a:r>
            <a:r>
              <a:rPr sz="900" dirty="0">
                <a:latin typeface="Verdana"/>
                <a:cs typeface="Verdana"/>
              </a:rPr>
              <a:t>i comandamenti  e li </a:t>
            </a:r>
            <a:r>
              <a:rPr sz="900" spc="-5" dirty="0">
                <a:latin typeface="Verdana"/>
                <a:cs typeface="Verdana"/>
              </a:rPr>
              <a:t>insegni </a:t>
            </a:r>
            <a:r>
              <a:rPr sz="900" dirty="0">
                <a:latin typeface="Verdana"/>
                <a:cs typeface="Verdana"/>
              </a:rPr>
              <a:t>ad altri </a:t>
            </a:r>
            <a:r>
              <a:rPr sz="900" spc="-5" dirty="0">
                <a:latin typeface="Verdana"/>
                <a:cs typeface="Verdana"/>
              </a:rPr>
              <a:t>uomini, </a:t>
            </a:r>
            <a:r>
              <a:rPr sz="900" dirty="0">
                <a:latin typeface="Verdana"/>
                <a:cs typeface="Verdana"/>
              </a:rPr>
              <a:t>e se vuole essere il primo, deve essere  </a:t>
            </a:r>
            <a:r>
              <a:rPr sz="900" spc="-5" dirty="0">
                <a:latin typeface="Verdana"/>
                <a:cs typeface="Verdana"/>
              </a:rPr>
              <a:t>l’ultimo </a:t>
            </a:r>
            <a:r>
              <a:rPr sz="900" dirty="0">
                <a:latin typeface="Verdana"/>
                <a:cs typeface="Verdana"/>
              </a:rPr>
              <a:t>di tutti, </a:t>
            </a:r>
            <a:r>
              <a:rPr sz="900" spc="-5" dirty="0">
                <a:latin typeface="Verdana"/>
                <a:cs typeface="Verdana"/>
              </a:rPr>
              <a:t>anzi, </a:t>
            </a: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faccia </a:t>
            </a:r>
            <a:r>
              <a:rPr sz="900" dirty="0">
                <a:latin typeface="Verdana"/>
                <a:cs typeface="Verdana"/>
              </a:rPr>
              <a:t>servitore </a:t>
            </a:r>
            <a:r>
              <a:rPr sz="900" spc="-10" dirty="0">
                <a:latin typeface="Verdana"/>
                <a:cs typeface="Verdana"/>
              </a:rPr>
              <a:t>di</a:t>
            </a:r>
            <a:r>
              <a:rPr sz="900" spc="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tutti.</a:t>
            </a:r>
            <a:endParaRPr sz="900">
              <a:latin typeface="Verdana"/>
              <a:cs typeface="Verdana"/>
            </a:endParaRPr>
          </a:p>
          <a:p>
            <a:pPr marL="12700" marR="5080" indent="2325370" algn="just">
              <a:lnSpc>
                <a:spcPct val="101499"/>
              </a:lnSpc>
              <a:spcBef>
                <a:spcPts val="595"/>
              </a:spcBef>
            </a:pPr>
            <a:r>
              <a:rPr sz="900" spc="-5" dirty="0">
                <a:latin typeface="Verdana"/>
                <a:cs typeface="Verdana"/>
              </a:rPr>
              <a:t>Infatti, </a:t>
            </a:r>
            <a:r>
              <a:rPr sz="900" dirty="0">
                <a:latin typeface="Verdana"/>
                <a:cs typeface="Verdana"/>
              </a:rPr>
              <a:t>chi è il più piccolo tra tutti voi, quello è il più importante! E non  fatevi </a:t>
            </a:r>
            <a:r>
              <a:rPr sz="900" spc="-5" dirty="0">
                <a:latin typeface="Verdana"/>
                <a:cs typeface="Verdana"/>
              </a:rPr>
              <a:t>chiamare </a:t>
            </a:r>
            <a:r>
              <a:rPr sz="900" dirty="0">
                <a:latin typeface="Verdana"/>
                <a:cs typeface="Verdana"/>
              </a:rPr>
              <a:t>‘maestro’, perché </a:t>
            </a:r>
            <a:r>
              <a:rPr sz="900" spc="-5" dirty="0">
                <a:latin typeface="Verdana"/>
                <a:cs typeface="Verdana"/>
              </a:rPr>
              <a:t>voi </a:t>
            </a:r>
            <a:r>
              <a:rPr sz="900" dirty="0">
                <a:latin typeface="Verdana"/>
                <a:cs typeface="Verdana"/>
              </a:rPr>
              <a:t>siete </a:t>
            </a:r>
            <a:r>
              <a:rPr sz="900" spc="-5" dirty="0">
                <a:latin typeface="Verdana"/>
                <a:cs typeface="Verdana"/>
              </a:rPr>
              <a:t>tutti fratelli,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uno </a:t>
            </a:r>
            <a:r>
              <a:rPr sz="900" dirty="0">
                <a:latin typeface="Verdana"/>
                <a:cs typeface="Verdana"/>
              </a:rPr>
              <a:t>solo è il </a:t>
            </a:r>
            <a:r>
              <a:rPr sz="900" spc="-5" dirty="0">
                <a:latin typeface="Verdana"/>
                <a:cs typeface="Verdana"/>
              </a:rPr>
              <a:t>vostro </a:t>
            </a:r>
            <a:r>
              <a:rPr sz="900" dirty="0">
                <a:latin typeface="Verdana"/>
                <a:cs typeface="Verdana"/>
              </a:rPr>
              <a:t>Maestro. E non </a:t>
            </a:r>
            <a:r>
              <a:rPr sz="900" spc="-5" dirty="0">
                <a:latin typeface="Verdana"/>
                <a:cs typeface="Verdana"/>
              </a:rPr>
              <a:t>chiamate </a:t>
            </a:r>
            <a:r>
              <a:rPr sz="900" dirty="0">
                <a:latin typeface="Verdana"/>
                <a:cs typeface="Verdana"/>
              </a:rPr>
              <a:t>‘padre’  </a:t>
            </a:r>
            <a:r>
              <a:rPr sz="900" spc="-5" dirty="0">
                <a:latin typeface="Verdana"/>
                <a:cs typeface="Verdana"/>
              </a:rPr>
              <a:t>nessuno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voi </a:t>
            </a:r>
            <a:r>
              <a:rPr sz="900" dirty="0">
                <a:latin typeface="Verdana"/>
                <a:cs typeface="Verdana"/>
              </a:rPr>
              <a:t>sulla terra, perché </a:t>
            </a:r>
            <a:r>
              <a:rPr sz="900" spc="-5" dirty="0">
                <a:latin typeface="Verdana"/>
                <a:cs typeface="Verdana"/>
              </a:rPr>
              <a:t>uno </a:t>
            </a:r>
            <a:r>
              <a:rPr sz="900" dirty="0">
                <a:latin typeface="Verdana"/>
                <a:cs typeface="Verdana"/>
              </a:rPr>
              <a:t>solo è il </a:t>
            </a:r>
            <a:r>
              <a:rPr sz="900" spc="-5" dirty="0">
                <a:latin typeface="Verdana"/>
                <a:cs typeface="Verdana"/>
              </a:rPr>
              <a:t>Padre </a:t>
            </a:r>
            <a:r>
              <a:rPr sz="900" dirty="0">
                <a:latin typeface="Verdana"/>
                <a:cs typeface="Verdana"/>
              </a:rPr>
              <a:t>vostro, </a:t>
            </a:r>
            <a:r>
              <a:rPr sz="900" spc="-5" dirty="0">
                <a:latin typeface="Verdana"/>
                <a:cs typeface="Verdana"/>
              </a:rPr>
              <a:t>quello </a:t>
            </a:r>
            <a:r>
              <a:rPr sz="900" dirty="0">
                <a:latin typeface="Verdana"/>
                <a:cs typeface="Verdana"/>
              </a:rPr>
              <a:t>che è in cielo. E non </a:t>
            </a:r>
            <a:r>
              <a:rPr sz="900" spc="-5" dirty="0">
                <a:latin typeface="Verdana"/>
                <a:cs typeface="Verdana"/>
              </a:rPr>
              <a:t>fatevi chiamare </a:t>
            </a:r>
            <a:r>
              <a:rPr sz="900" dirty="0">
                <a:latin typeface="Verdana"/>
                <a:cs typeface="Verdana"/>
              </a:rPr>
              <a:t>‘capo’,  perché </a:t>
            </a:r>
            <a:r>
              <a:rPr sz="900" spc="-5" dirty="0">
                <a:latin typeface="Verdana"/>
                <a:cs typeface="Verdana"/>
              </a:rPr>
              <a:t>uno </a:t>
            </a:r>
            <a:r>
              <a:rPr sz="900" dirty="0">
                <a:latin typeface="Verdana"/>
                <a:cs typeface="Verdana"/>
              </a:rPr>
              <a:t>solo è il vostro </a:t>
            </a:r>
            <a:r>
              <a:rPr sz="900" spc="-5" dirty="0">
                <a:latin typeface="Verdana"/>
                <a:cs typeface="Verdana"/>
              </a:rPr>
              <a:t>Capo, </a:t>
            </a:r>
            <a:r>
              <a:rPr sz="900" dirty="0">
                <a:latin typeface="Verdana"/>
                <a:cs typeface="Verdana"/>
              </a:rPr>
              <a:t>il</a:t>
            </a:r>
            <a:r>
              <a:rPr sz="900" spc="-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Messia».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1019" y="920496"/>
            <a:ext cx="2235707" cy="2235707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9652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7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806300"/>
            <a:ext cx="6581775" cy="338010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algn="just">
              <a:lnSpc>
                <a:spcPct val="112400"/>
              </a:lnSpc>
              <a:spcBef>
                <a:spcPts val="90"/>
              </a:spcBef>
            </a:pPr>
            <a:r>
              <a:rPr sz="1100" dirty="0">
                <a:latin typeface="Palatino Linotype"/>
                <a:cs typeface="Palatino Linotype"/>
              </a:rPr>
              <a:t>Ottenuta la prima </a:t>
            </a:r>
            <a:r>
              <a:rPr sz="1100" spc="-5" dirty="0">
                <a:latin typeface="Palatino Linotype"/>
                <a:cs typeface="Palatino Linotype"/>
              </a:rPr>
              <a:t>versione </a:t>
            </a:r>
            <a:r>
              <a:rPr sz="1100" dirty="0">
                <a:latin typeface="Palatino Linotype"/>
                <a:cs typeface="Palatino Linotype"/>
              </a:rPr>
              <a:t>dai </a:t>
            </a:r>
            <a:r>
              <a:rPr sz="1100" spc="-5" dirty="0">
                <a:latin typeface="Palatino Linotype"/>
                <a:cs typeface="Palatino Linotype"/>
              </a:rPr>
              <a:t>vangeli CEI, sono state prese </a:t>
            </a:r>
            <a:r>
              <a:rPr sz="1100" spc="-10" dirty="0">
                <a:latin typeface="Palatino Linotype"/>
                <a:cs typeface="Palatino Linotype"/>
              </a:rPr>
              <a:t>in </a:t>
            </a:r>
            <a:r>
              <a:rPr sz="1100" spc="-5" dirty="0">
                <a:latin typeface="Palatino Linotype"/>
                <a:cs typeface="Palatino Linotype"/>
              </a:rPr>
              <a:t>considerazione altre tre traduzioni, </a:t>
            </a:r>
            <a:r>
              <a:rPr sz="1100" dirty="0">
                <a:latin typeface="Palatino Linotype"/>
                <a:cs typeface="Palatino Linotype"/>
              </a:rPr>
              <a:t>la  </a:t>
            </a:r>
            <a:r>
              <a:rPr sz="1100" spc="-5" dirty="0">
                <a:latin typeface="Palatino Linotype"/>
                <a:cs typeface="Palatino Linotype"/>
              </a:rPr>
              <a:t>TILC (Traduzione Interconfessionale </a:t>
            </a:r>
            <a:r>
              <a:rPr sz="1100" spc="-10" dirty="0">
                <a:latin typeface="Palatino Linotype"/>
                <a:cs typeface="Palatino Linotype"/>
              </a:rPr>
              <a:t>in </a:t>
            </a:r>
            <a:r>
              <a:rPr sz="1100" spc="-5" dirty="0">
                <a:latin typeface="Palatino Linotype"/>
                <a:cs typeface="Palatino Linotype"/>
              </a:rPr>
              <a:t>Linguaggio </a:t>
            </a:r>
            <a:r>
              <a:rPr sz="1100" dirty="0">
                <a:latin typeface="Palatino Linotype"/>
                <a:cs typeface="Palatino Linotype"/>
              </a:rPr>
              <a:t>Corrente), la </a:t>
            </a:r>
            <a:r>
              <a:rPr sz="1100" spc="-5" dirty="0">
                <a:latin typeface="Palatino Linotype"/>
                <a:cs typeface="Palatino Linotype"/>
              </a:rPr>
              <a:t>TOB (Traduction Oecuménique </a:t>
            </a:r>
            <a:r>
              <a:rPr sz="1100" spc="-15" dirty="0">
                <a:latin typeface="Palatino Linotype"/>
                <a:cs typeface="Palatino Linotype"/>
              </a:rPr>
              <a:t>de </a:t>
            </a:r>
            <a:r>
              <a:rPr sz="1100" spc="-10" dirty="0">
                <a:latin typeface="Palatino Linotype"/>
                <a:cs typeface="Palatino Linotype"/>
              </a:rPr>
              <a:t>la  </a:t>
            </a:r>
            <a:r>
              <a:rPr sz="1100" dirty="0">
                <a:latin typeface="Palatino Linotype"/>
                <a:cs typeface="Palatino Linotype"/>
              </a:rPr>
              <a:t>Bible) e la NV (Nuova </a:t>
            </a:r>
            <a:r>
              <a:rPr sz="1100" spc="-5" dirty="0">
                <a:latin typeface="Palatino Linotype"/>
                <a:cs typeface="Palatino Linotype"/>
              </a:rPr>
              <a:t>Riveduta pubblicata </a:t>
            </a:r>
            <a:r>
              <a:rPr sz="1100" dirty="0">
                <a:latin typeface="Palatino Linotype"/>
                <a:cs typeface="Palatino Linotype"/>
              </a:rPr>
              <a:t>nel </a:t>
            </a:r>
            <a:r>
              <a:rPr sz="1100" spc="-5" dirty="0">
                <a:latin typeface="Palatino Linotype"/>
                <a:cs typeface="Palatino Linotype"/>
              </a:rPr>
              <a:t>2006 dalla Società </a:t>
            </a:r>
            <a:r>
              <a:rPr sz="1100" dirty="0">
                <a:latin typeface="Palatino Linotype"/>
                <a:cs typeface="Palatino Linotype"/>
              </a:rPr>
              <a:t>Biblica </a:t>
            </a:r>
            <a:r>
              <a:rPr sz="1100" spc="-10" dirty="0">
                <a:latin typeface="Palatino Linotype"/>
                <a:cs typeface="Palatino Linotype"/>
              </a:rPr>
              <a:t>di </a:t>
            </a:r>
            <a:r>
              <a:rPr sz="1100" dirty="0">
                <a:latin typeface="Palatino Linotype"/>
                <a:cs typeface="Palatino Linotype"/>
              </a:rPr>
              <a:t>Ginevra). In </a:t>
            </a:r>
            <a:r>
              <a:rPr sz="1100" spc="-5" dirty="0">
                <a:latin typeface="Palatino Linotype"/>
                <a:cs typeface="Palatino Linotype"/>
              </a:rPr>
              <a:t>realtà </a:t>
            </a:r>
            <a:r>
              <a:rPr sz="1100" dirty="0">
                <a:latin typeface="Palatino Linotype"/>
                <a:cs typeface="Palatino Linotype"/>
              </a:rPr>
              <a:t>la </a:t>
            </a:r>
            <a:r>
              <a:rPr sz="1100" spc="-5" dirty="0">
                <a:latin typeface="Palatino Linotype"/>
                <a:cs typeface="Palatino Linotype"/>
              </a:rPr>
              <a:t>versione  TOB </a:t>
            </a:r>
            <a:r>
              <a:rPr sz="1100" dirty="0">
                <a:latin typeface="Palatino Linotype"/>
                <a:cs typeface="Palatino Linotype"/>
              </a:rPr>
              <a:t>riprende la </a:t>
            </a:r>
            <a:r>
              <a:rPr sz="1100" spc="-5" dirty="0">
                <a:latin typeface="Palatino Linotype"/>
                <a:cs typeface="Palatino Linotype"/>
              </a:rPr>
              <a:t>traduzione CEI sostituendone </a:t>
            </a:r>
            <a:r>
              <a:rPr sz="1100" dirty="0">
                <a:latin typeface="Palatino Linotype"/>
                <a:cs typeface="Palatino Linotype"/>
              </a:rPr>
              <a:t>i </a:t>
            </a:r>
            <a:r>
              <a:rPr sz="1100" spc="-5" dirty="0">
                <a:latin typeface="Palatino Linotype"/>
                <a:cs typeface="Palatino Linotype"/>
              </a:rPr>
              <a:t>commenti con </a:t>
            </a:r>
            <a:r>
              <a:rPr sz="1100" dirty="0">
                <a:latin typeface="Palatino Linotype"/>
                <a:cs typeface="Palatino Linotype"/>
              </a:rPr>
              <a:t>i </a:t>
            </a:r>
            <a:r>
              <a:rPr sz="1100" spc="-5" dirty="0">
                <a:latin typeface="Palatino Linotype"/>
                <a:cs typeface="Palatino Linotype"/>
              </a:rPr>
              <a:t>propri commenti. Quindi per </a:t>
            </a:r>
            <a:r>
              <a:rPr sz="1100" dirty="0">
                <a:latin typeface="Palatino Linotype"/>
                <a:cs typeface="Palatino Linotype"/>
              </a:rPr>
              <a:t>lo scopo di  questo </a:t>
            </a:r>
            <a:r>
              <a:rPr sz="1100" spc="-5" dirty="0">
                <a:latin typeface="Palatino Linotype"/>
                <a:cs typeface="Palatino Linotype"/>
              </a:rPr>
              <a:t>lavoro </a:t>
            </a:r>
            <a:r>
              <a:rPr sz="1100" dirty="0">
                <a:latin typeface="Palatino Linotype"/>
                <a:cs typeface="Palatino Linotype"/>
              </a:rPr>
              <a:t>sono </a:t>
            </a:r>
            <a:r>
              <a:rPr sz="1100" spc="-5" dirty="0">
                <a:latin typeface="Palatino Linotype"/>
                <a:cs typeface="Palatino Linotype"/>
              </a:rPr>
              <a:t>state </a:t>
            </a:r>
            <a:r>
              <a:rPr sz="1100" dirty="0">
                <a:latin typeface="Palatino Linotype"/>
                <a:cs typeface="Palatino Linotype"/>
              </a:rPr>
              <a:t>prese </a:t>
            </a:r>
            <a:r>
              <a:rPr sz="1100" spc="-10" dirty="0">
                <a:latin typeface="Palatino Linotype"/>
                <a:cs typeface="Palatino Linotype"/>
              </a:rPr>
              <a:t>in </a:t>
            </a:r>
            <a:r>
              <a:rPr sz="1100" spc="-5" dirty="0">
                <a:latin typeface="Palatino Linotype"/>
                <a:cs typeface="Palatino Linotype"/>
              </a:rPr>
              <a:t>considerazione soltanto tre traduzioni, </a:t>
            </a:r>
            <a:r>
              <a:rPr sz="1100" dirty="0">
                <a:latin typeface="Palatino Linotype"/>
                <a:cs typeface="Palatino Linotype"/>
              </a:rPr>
              <a:t>quella </a:t>
            </a:r>
            <a:r>
              <a:rPr sz="1100" spc="-5" dirty="0">
                <a:latin typeface="Palatino Linotype"/>
                <a:cs typeface="Palatino Linotype"/>
              </a:rPr>
              <a:t>CEI, quella  interconfessionale TILC </a:t>
            </a:r>
            <a:r>
              <a:rPr sz="1100" dirty="0">
                <a:latin typeface="Palatino Linotype"/>
                <a:cs typeface="Palatino Linotype"/>
              </a:rPr>
              <a:t>e </a:t>
            </a:r>
            <a:r>
              <a:rPr sz="1100" spc="-10" dirty="0">
                <a:latin typeface="Palatino Linotype"/>
                <a:cs typeface="Palatino Linotype"/>
              </a:rPr>
              <a:t>la </a:t>
            </a:r>
            <a:r>
              <a:rPr sz="1100" spc="-5" dirty="0">
                <a:latin typeface="Palatino Linotype"/>
                <a:cs typeface="Palatino Linotype"/>
              </a:rPr>
              <a:t>Nuova Riveduta</a:t>
            </a:r>
            <a:r>
              <a:rPr sz="1100" spc="25" dirty="0">
                <a:latin typeface="Palatino Linotype"/>
                <a:cs typeface="Palatino Linotype"/>
              </a:rPr>
              <a:t> </a:t>
            </a:r>
            <a:r>
              <a:rPr sz="1100" dirty="0">
                <a:latin typeface="Palatino Linotype"/>
                <a:cs typeface="Palatino Linotype"/>
              </a:rPr>
              <a:t>(NR).</a:t>
            </a:r>
            <a:endParaRPr sz="1100">
              <a:latin typeface="Palatino Linotype"/>
              <a:cs typeface="Palatino Linotype"/>
            </a:endParaRPr>
          </a:p>
          <a:p>
            <a:pPr marL="12700" marR="5080" algn="just">
              <a:lnSpc>
                <a:spcPct val="112400"/>
              </a:lnSpc>
              <a:spcBef>
                <a:spcPts val="605"/>
              </a:spcBef>
            </a:pPr>
            <a:r>
              <a:rPr sz="1100" dirty="0">
                <a:latin typeface="Palatino Linotype"/>
                <a:cs typeface="Palatino Linotype"/>
              </a:rPr>
              <a:t>Perché </a:t>
            </a:r>
            <a:r>
              <a:rPr sz="1100" spc="-5" dirty="0">
                <a:latin typeface="Palatino Linotype"/>
                <a:cs typeface="Palatino Linotype"/>
              </a:rPr>
              <a:t>tre traduzioni diverse. Pur </a:t>
            </a:r>
            <a:r>
              <a:rPr sz="1100" dirty="0">
                <a:latin typeface="Palatino Linotype"/>
                <a:cs typeface="Palatino Linotype"/>
              </a:rPr>
              <a:t>essendo </a:t>
            </a:r>
            <a:r>
              <a:rPr sz="1100" spc="-5" dirty="0">
                <a:latin typeface="Palatino Linotype"/>
                <a:cs typeface="Palatino Linotype"/>
              </a:rPr>
              <a:t>sostanzialmente traduzioni molto simili, tuttavia </a:t>
            </a:r>
            <a:r>
              <a:rPr sz="1100" dirty="0">
                <a:latin typeface="Palatino Linotype"/>
                <a:cs typeface="Palatino Linotype"/>
              </a:rPr>
              <a:t>hanno  ognuna uno </a:t>
            </a:r>
            <a:r>
              <a:rPr sz="1100" spc="-5" dirty="0">
                <a:latin typeface="Palatino Linotype"/>
                <a:cs typeface="Palatino Linotype"/>
              </a:rPr>
              <a:t>specifico 'taglio' che </a:t>
            </a:r>
            <a:r>
              <a:rPr sz="1100" dirty="0">
                <a:latin typeface="Palatino Linotype"/>
                <a:cs typeface="Palatino Linotype"/>
              </a:rPr>
              <a:t>si </a:t>
            </a:r>
            <a:r>
              <a:rPr sz="1100" spc="-5" dirty="0">
                <a:latin typeface="Palatino Linotype"/>
                <a:cs typeface="Palatino Linotype"/>
              </a:rPr>
              <a:t>può </a:t>
            </a:r>
            <a:r>
              <a:rPr sz="1100" dirty="0">
                <a:latin typeface="Palatino Linotype"/>
                <a:cs typeface="Palatino Linotype"/>
              </a:rPr>
              <a:t>così </a:t>
            </a:r>
            <a:r>
              <a:rPr sz="1100" spc="-5" dirty="0">
                <a:latin typeface="Palatino Linotype"/>
                <a:cs typeface="Palatino Linotype"/>
              </a:rPr>
              <a:t>sintetizzare: </a:t>
            </a:r>
            <a:r>
              <a:rPr sz="1100" dirty="0">
                <a:latin typeface="Palatino Linotype"/>
                <a:cs typeface="Palatino Linotype"/>
              </a:rPr>
              <a:t>la </a:t>
            </a:r>
            <a:r>
              <a:rPr sz="1100" spc="-5" dirty="0">
                <a:latin typeface="Palatino Linotype"/>
                <a:cs typeface="Palatino Linotype"/>
              </a:rPr>
              <a:t>traduzione </a:t>
            </a:r>
            <a:r>
              <a:rPr sz="1100" spc="-10" dirty="0">
                <a:latin typeface="Palatino Linotype"/>
                <a:cs typeface="Palatino Linotype"/>
              </a:rPr>
              <a:t>CEI </a:t>
            </a:r>
            <a:r>
              <a:rPr sz="1100" dirty="0">
                <a:latin typeface="Palatino Linotype"/>
                <a:cs typeface="Palatino Linotype"/>
              </a:rPr>
              <a:t>è </a:t>
            </a:r>
            <a:r>
              <a:rPr sz="1100" spc="-5" dirty="0">
                <a:latin typeface="Palatino Linotype"/>
                <a:cs typeface="Palatino Linotype"/>
              </a:rPr>
              <a:t>molto attenta alla aderenza  </a:t>
            </a:r>
            <a:r>
              <a:rPr sz="1100" dirty="0">
                <a:latin typeface="Palatino Linotype"/>
                <a:cs typeface="Palatino Linotype"/>
              </a:rPr>
              <a:t>con i </a:t>
            </a:r>
            <a:r>
              <a:rPr sz="1100" spc="-5" dirty="0">
                <a:latin typeface="Palatino Linotype"/>
                <a:cs typeface="Palatino Linotype"/>
              </a:rPr>
              <a:t>testi originali, </a:t>
            </a:r>
            <a:r>
              <a:rPr sz="1100" dirty="0">
                <a:latin typeface="Palatino Linotype"/>
                <a:cs typeface="Palatino Linotype"/>
              </a:rPr>
              <a:t>la TILC è la </a:t>
            </a:r>
            <a:r>
              <a:rPr sz="1100" spc="-5" dirty="0">
                <a:latin typeface="Palatino Linotype"/>
                <a:cs typeface="Palatino Linotype"/>
              </a:rPr>
              <a:t>versione mediata </a:t>
            </a:r>
            <a:r>
              <a:rPr sz="1100" dirty="0">
                <a:latin typeface="Palatino Linotype"/>
                <a:cs typeface="Palatino Linotype"/>
              </a:rPr>
              <a:t>che </a:t>
            </a:r>
            <a:r>
              <a:rPr sz="1100" spc="-5" dirty="0">
                <a:latin typeface="Palatino Linotype"/>
                <a:cs typeface="Palatino Linotype"/>
              </a:rPr>
              <a:t>accomuna tutte </a:t>
            </a:r>
            <a:r>
              <a:rPr sz="1100" dirty="0">
                <a:latin typeface="Palatino Linotype"/>
                <a:cs typeface="Palatino Linotype"/>
              </a:rPr>
              <a:t>le </a:t>
            </a:r>
            <a:r>
              <a:rPr sz="1100" spc="-5" dirty="0">
                <a:latin typeface="Palatino Linotype"/>
                <a:cs typeface="Palatino Linotype"/>
              </a:rPr>
              <a:t>confessioni cristiane, </a:t>
            </a:r>
            <a:r>
              <a:rPr sz="1100" dirty="0">
                <a:latin typeface="Palatino Linotype"/>
                <a:cs typeface="Palatino Linotype"/>
              </a:rPr>
              <a:t>la Nuova  Riveduta </a:t>
            </a:r>
            <a:r>
              <a:rPr sz="1100" spc="-5" dirty="0">
                <a:latin typeface="Palatino Linotype"/>
                <a:cs typeface="Palatino Linotype"/>
              </a:rPr>
              <a:t>tende </a:t>
            </a:r>
            <a:r>
              <a:rPr sz="1100" dirty="0">
                <a:latin typeface="Palatino Linotype"/>
                <a:cs typeface="Palatino Linotype"/>
              </a:rPr>
              <a:t>a </a:t>
            </a:r>
            <a:r>
              <a:rPr sz="1100" spc="-5" dirty="0">
                <a:latin typeface="Palatino Linotype"/>
                <a:cs typeface="Palatino Linotype"/>
              </a:rPr>
              <a:t>lasciare l'interpretazione </a:t>
            </a:r>
            <a:r>
              <a:rPr sz="1100" spc="-10" dirty="0">
                <a:latin typeface="Palatino Linotype"/>
                <a:cs typeface="Palatino Linotype"/>
              </a:rPr>
              <a:t>al </a:t>
            </a:r>
            <a:r>
              <a:rPr sz="1100" spc="-5" dirty="0">
                <a:latin typeface="Palatino Linotype"/>
                <a:cs typeface="Palatino Linotype"/>
              </a:rPr>
              <a:t>lettore. Quindi </a:t>
            </a:r>
            <a:r>
              <a:rPr sz="1100" dirty="0">
                <a:latin typeface="Palatino Linotype"/>
                <a:cs typeface="Palatino Linotype"/>
              </a:rPr>
              <a:t>ho </a:t>
            </a:r>
            <a:r>
              <a:rPr sz="1100" spc="-5" dirty="0">
                <a:latin typeface="Palatino Linotype"/>
                <a:cs typeface="Palatino Linotype"/>
              </a:rPr>
              <a:t>ripercorso gli episodi ottenuti nella </a:t>
            </a:r>
            <a:r>
              <a:rPr sz="1100" dirty="0">
                <a:latin typeface="Palatino Linotype"/>
                <a:cs typeface="Palatino Linotype"/>
              </a:rPr>
              <a:t>prima  </a:t>
            </a:r>
            <a:r>
              <a:rPr sz="1100" spc="-5" dirty="0">
                <a:latin typeface="Palatino Linotype"/>
                <a:cs typeface="Palatino Linotype"/>
              </a:rPr>
              <a:t>fase del </a:t>
            </a:r>
            <a:r>
              <a:rPr sz="1100" dirty="0">
                <a:latin typeface="Palatino Linotype"/>
                <a:cs typeface="Palatino Linotype"/>
              </a:rPr>
              <a:t>lavoro </a:t>
            </a:r>
            <a:r>
              <a:rPr sz="1100" spc="-5" dirty="0">
                <a:latin typeface="Palatino Linotype"/>
                <a:cs typeface="Palatino Linotype"/>
              </a:rPr>
              <a:t>(formata unicamente </a:t>
            </a:r>
            <a:r>
              <a:rPr sz="1100" dirty="0">
                <a:latin typeface="Palatino Linotype"/>
                <a:cs typeface="Palatino Linotype"/>
              </a:rPr>
              <a:t>da </a:t>
            </a:r>
            <a:r>
              <a:rPr sz="1100" spc="-5" dirty="0">
                <a:latin typeface="Palatino Linotype"/>
                <a:cs typeface="Palatino Linotype"/>
              </a:rPr>
              <a:t>episodi provenienti dalla traduzione CEI), andandone </a:t>
            </a:r>
            <a:r>
              <a:rPr sz="1100" dirty="0">
                <a:latin typeface="Palatino Linotype"/>
                <a:cs typeface="Palatino Linotype"/>
              </a:rPr>
              <a:t>a </a:t>
            </a:r>
            <a:r>
              <a:rPr sz="1100" spc="-5" dirty="0">
                <a:latin typeface="Palatino Linotype"/>
                <a:cs typeface="Palatino Linotype"/>
              </a:rPr>
              <a:t>sostituire  </a:t>
            </a:r>
            <a:r>
              <a:rPr sz="1100" dirty="0">
                <a:latin typeface="Palatino Linotype"/>
                <a:cs typeface="Palatino Linotype"/>
              </a:rPr>
              <a:t>quelli in cui la </a:t>
            </a:r>
            <a:r>
              <a:rPr sz="1100" spc="-5" dirty="0">
                <a:latin typeface="Palatino Linotype"/>
                <a:cs typeface="Palatino Linotype"/>
              </a:rPr>
              <a:t>traduzione comparata </a:t>
            </a:r>
            <a:r>
              <a:rPr sz="1100" dirty="0">
                <a:latin typeface="Palatino Linotype"/>
                <a:cs typeface="Palatino Linotype"/>
              </a:rPr>
              <a:t>presa in </a:t>
            </a:r>
            <a:r>
              <a:rPr sz="1100" spc="-5" dirty="0">
                <a:latin typeface="Palatino Linotype"/>
                <a:cs typeface="Palatino Linotype"/>
              </a:rPr>
              <a:t>esame </a:t>
            </a:r>
            <a:r>
              <a:rPr sz="1100" spc="-10" dirty="0">
                <a:latin typeface="Palatino Linotype"/>
                <a:cs typeface="Palatino Linotype"/>
              </a:rPr>
              <a:t>mi </a:t>
            </a:r>
            <a:r>
              <a:rPr sz="1100" spc="-5" dirty="0">
                <a:latin typeface="Palatino Linotype"/>
                <a:cs typeface="Palatino Linotype"/>
              </a:rPr>
              <a:t>sembrasse più </a:t>
            </a:r>
            <a:r>
              <a:rPr sz="1100" dirty="0">
                <a:latin typeface="Palatino Linotype"/>
                <a:cs typeface="Palatino Linotype"/>
              </a:rPr>
              <a:t>attinente al filo </a:t>
            </a:r>
            <a:r>
              <a:rPr sz="1100" spc="-5" dirty="0">
                <a:latin typeface="Palatino Linotype"/>
                <a:cs typeface="Palatino Linotype"/>
              </a:rPr>
              <a:t>conduttore </a:t>
            </a:r>
            <a:r>
              <a:rPr sz="1100" dirty="0">
                <a:latin typeface="Palatino Linotype"/>
                <a:cs typeface="Palatino Linotype"/>
              </a:rPr>
              <a:t>di  questo lavoro : </a:t>
            </a:r>
            <a:r>
              <a:rPr sz="1100" spc="-10" dirty="0">
                <a:latin typeface="Palatino Linotype"/>
                <a:cs typeface="Palatino Linotype"/>
              </a:rPr>
              <a:t>parole </a:t>
            </a:r>
            <a:r>
              <a:rPr sz="1100" dirty="0">
                <a:latin typeface="Palatino Linotype"/>
                <a:cs typeface="Palatino Linotype"/>
              </a:rPr>
              <a:t>semplici </a:t>
            </a:r>
            <a:r>
              <a:rPr sz="1100" spc="-5" dirty="0">
                <a:latin typeface="Palatino Linotype"/>
                <a:cs typeface="Palatino Linotype"/>
              </a:rPr>
              <a:t>per persone</a:t>
            </a:r>
            <a:r>
              <a:rPr sz="1100" spc="25" dirty="0">
                <a:latin typeface="Palatino Linotype"/>
                <a:cs typeface="Palatino Linotype"/>
              </a:rPr>
              <a:t> </a:t>
            </a:r>
            <a:r>
              <a:rPr sz="1100" dirty="0">
                <a:latin typeface="Palatino Linotype"/>
                <a:cs typeface="Palatino Linotype"/>
              </a:rPr>
              <a:t>semplici.</a:t>
            </a:r>
            <a:endParaRPr sz="1100">
              <a:latin typeface="Palatino Linotype"/>
              <a:cs typeface="Palatino Linotype"/>
            </a:endParaRPr>
          </a:p>
          <a:p>
            <a:pPr marL="12700" marR="5715" algn="just">
              <a:lnSpc>
                <a:spcPct val="112400"/>
              </a:lnSpc>
              <a:spcBef>
                <a:spcPts val="590"/>
              </a:spcBef>
            </a:pPr>
            <a:r>
              <a:rPr sz="1100" dirty="0">
                <a:latin typeface="Palatino Linotype"/>
                <a:cs typeface="Palatino Linotype"/>
              </a:rPr>
              <a:t>In </a:t>
            </a:r>
            <a:r>
              <a:rPr sz="1100" spc="-5" dirty="0">
                <a:latin typeface="Palatino Linotype"/>
                <a:cs typeface="Palatino Linotype"/>
              </a:rPr>
              <a:t>ogni caso non </a:t>
            </a:r>
            <a:r>
              <a:rPr sz="1100" dirty="0">
                <a:latin typeface="Palatino Linotype"/>
                <a:cs typeface="Palatino Linotype"/>
              </a:rPr>
              <a:t>è </a:t>
            </a:r>
            <a:r>
              <a:rPr sz="1100" spc="-5" dirty="0">
                <a:latin typeface="Palatino Linotype"/>
                <a:cs typeface="Palatino Linotype"/>
              </a:rPr>
              <a:t>stata </a:t>
            </a:r>
            <a:r>
              <a:rPr sz="1100" dirty="0">
                <a:latin typeface="Palatino Linotype"/>
                <a:cs typeface="Palatino Linotype"/>
              </a:rPr>
              <a:t>aggiunta, </a:t>
            </a:r>
            <a:r>
              <a:rPr sz="1100" spc="-10" dirty="0">
                <a:latin typeface="Palatino Linotype"/>
                <a:cs typeface="Palatino Linotype"/>
              </a:rPr>
              <a:t>né </a:t>
            </a:r>
            <a:r>
              <a:rPr sz="1100" spc="-5" dirty="0">
                <a:latin typeface="Palatino Linotype"/>
                <a:cs typeface="Palatino Linotype"/>
              </a:rPr>
              <a:t>tolta, alcuna </a:t>
            </a:r>
            <a:r>
              <a:rPr sz="1100" dirty="0">
                <a:latin typeface="Palatino Linotype"/>
                <a:cs typeface="Palatino Linotype"/>
              </a:rPr>
              <a:t>parola dai </a:t>
            </a:r>
            <a:r>
              <a:rPr sz="1100" spc="-5" dirty="0">
                <a:latin typeface="Palatino Linotype"/>
                <a:cs typeface="Palatino Linotype"/>
              </a:rPr>
              <a:t>testi ufficiali </a:t>
            </a:r>
            <a:r>
              <a:rPr sz="1100" dirty="0">
                <a:latin typeface="Palatino Linotype"/>
                <a:cs typeface="Palatino Linotype"/>
              </a:rPr>
              <a:t>sopra citati. Unica eccezione il  brano </a:t>
            </a:r>
            <a:r>
              <a:rPr sz="1100" spc="-5" dirty="0">
                <a:latin typeface="Palatino Linotype"/>
                <a:cs typeface="Palatino Linotype"/>
              </a:rPr>
              <a:t>“Io Giuseppe” </a:t>
            </a:r>
            <a:r>
              <a:rPr sz="1100" dirty="0">
                <a:latin typeface="Palatino Linotype"/>
                <a:cs typeface="Palatino Linotype"/>
              </a:rPr>
              <a:t>ripreso dal Vangelo </a:t>
            </a:r>
            <a:r>
              <a:rPr sz="1100" spc="-5" dirty="0">
                <a:latin typeface="Palatino Linotype"/>
                <a:cs typeface="Palatino Linotype"/>
              </a:rPr>
              <a:t>apocrifo </a:t>
            </a:r>
            <a:r>
              <a:rPr sz="1100" spc="-10" dirty="0">
                <a:latin typeface="Palatino Linotype"/>
                <a:cs typeface="Palatino Linotype"/>
              </a:rPr>
              <a:t>di </a:t>
            </a:r>
            <a:r>
              <a:rPr sz="1100" spc="-5" dirty="0">
                <a:latin typeface="Palatino Linotype"/>
                <a:cs typeface="Palatino Linotype"/>
              </a:rPr>
              <a:t>Giacomo. Quindi questo lavoro </a:t>
            </a:r>
            <a:r>
              <a:rPr sz="1100" dirty="0">
                <a:latin typeface="Palatino Linotype"/>
                <a:cs typeface="Palatino Linotype"/>
              </a:rPr>
              <a:t>è </a:t>
            </a:r>
            <a:r>
              <a:rPr sz="1100" spc="-5" dirty="0">
                <a:latin typeface="Palatino Linotype"/>
                <a:cs typeface="Palatino Linotype"/>
              </a:rPr>
              <a:t>stato </a:t>
            </a:r>
            <a:r>
              <a:rPr sz="1100" dirty="0">
                <a:latin typeface="Palatino Linotype"/>
                <a:cs typeface="Palatino Linotype"/>
              </a:rPr>
              <a:t>un  disassemblaggio in </a:t>
            </a:r>
            <a:r>
              <a:rPr sz="1100" spc="-5" dirty="0">
                <a:latin typeface="Palatino Linotype"/>
                <a:cs typeface="Palatino Linotype"/>
              </a:rPr>
              <a:t>singoli </a:t>
            </a:r>
            <a:r>
              <a:rPr sz="1100" dirty="0">
                <a:latin typeface="Palatino Linotype"/>
                <a:cs typeface="Palatino Linotype"/>
              </a:rPr>
              <a:t>episodi </a:t>
            </a:r>
            <a:r>
              <a:rPr sz="1100" spc="-5" dirty="0">
                <a:latin typeface="Palatino Linotype"/>
                <a:cs typeface="Palatino Linotype"/>
              </a:rPr>
              <a:t>dei testi ufficiali </a:t>
            </a:r>
            <a:r>
              <a:rPr sz="1100" dirty="0">
                <a:latin typeface="Palatino Linotype"/>
                <a:cs typeface="Palatino Linotype"/>
              </a:rPr>
              <a:t>e un nuovo </a:t>
            </a:r>
            <a:r>
              <a:rPr sz="1100" spc="-5" dirty="0">
                <a:latin typeface="Palatino Linotype"/>
                <a:cs typeface="Palatino Linotype"/>
              </a:rPr>
              <a:t>riassemblaggio </a:t>
            </a:r>
            <a:r>
              <a:rPr sz="1100" dirty="0">
                <a:latin typeface="Palatino Linotype"/>
                <a:cs typeface="Palatino Linotype"/>
              </a:rPr>
              <a:t>secondo il filo </a:t>
            </a:r>
            <a:r>
              <a:rPr sz="1100" spc="-5" dirty="0">
                <a:latin typeface="Palatino Linotype"/>
                <a:cs typeface="Palatino Linotype"/>
              </a:rPr>
              <a:t>conduttore  </a:t>
            </a:r>
            <a:r>
              <a:rPr sz="1100" dirty="0">
                <a:latin typeface="Palatino Linotype"/>
                <a:cs typeface="Palatino Linotype"/>
              </a:rPr>
              <a:t>citato.</a:t>
            </a:r>
            <a:endParaRPr sz="1100">
              <a:latin typeface="Palatino Linotype"/>
              <a:cs typeface="Palatino Linotype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70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85293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Gli ultimi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saranno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i</a:t>
            </a:r>
            <a:r>
              <a:rPr sz="1400" b="1" spc="-6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primi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06845" cy="240030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496820" marR="5080" algn="just">
              <a:lnSpc>
                <a:spcPct val="101299"/>
              </a:lnSpc>
              <a:spcBef>
                <a:spcPts val="85"/>
              </a:spcBef>
            </a:pPr>
            <a:r>
              <a:rPr sz="900" spc="-5" dirty="0">
                <a:latin typeface="Verdana"/>
                <a:cs typeface="Verdana"/>
              </a:rPr>
              <a:t>Osservando </a:t>
            </a:r>
            <a:r>
              <a:rPr sz="900" dirty="0">
                <a:latin typeface="Verdana"/>
                <a:cs typeface="Verdana"/>
              </a:rPr>
              <a:t>poi </a:t>
            </a:r>
            <a:r>
              <a:rPr sz="900" spc="-5" dirty="0">
                <a:latin typeface="Verdana"/>
                <a:cs typeface="Verdana"/>
              </a:rPr>
              <a:t>come </a:t>
            </a:r>
            <a:r>
              <a:rPr sz="900" dirty="0">
                <a:latin typeface="Verdana"/>
                <a:cs typeface="Verdana"/>
              </a:rPr>
              <a:t>gli </a:t>
            </a:r>
            <a:r>
              <a:rPr sz="900" spc="-5" dirty="0">
                <a:latin typeface="Verdana"/>
                <a:cs typeface="Verdana"/>
              </a:rPr>
              <a:t>invitati </a:t>
            </a:r>
            <a:r>
              <a:rPr sz="900" dirty="0">
                <a:latin typeface="Verdana"/>
                <a:cs typeface="Verdana"/>
              </a:rPr>
              <a:t>sceglievano </a:t>
            </a:r>
            <a:r>
              <a:rPr sz="900" spc="-5" dirty="0">
                <a:latin typeface="Verdana"/>
                <a:cs typeface="Verdana"/>
              </a:rPr>
              <a:t>volentieri </a:t>
            </a:r>
            <a:r>
              <a:rPr sz="900" dirty="0">
                <a:latin typeface="Verdana"/>
                <a:cs typeface="Verdana"/>
              </a:rPr>
              <a:t>i </a:t>
            </a:r>
            <a:r>
              <a:rPr sz="900" spc="-5" dirty="0">
                <a:latin typeface="Verdana"/>
                <a:cs typeface="Verdana"/>
              </a:rPr>
              <a:t>primi </a:t>
            </a:r>
            <a:r>
              <a:rPr sz="900" dirty="0">
                <a:latin typeface="Verdana"/>
                <a:cs typeface="Verdana"/>
              </a:rPr>
              <a:t>posti,  per </a:t>
            </a:r>
            <a:r>
              <a:rPr sz="900" spc="-5" dirty="0">
                <a:latin typeface="Verdana"/>
                <a:cs typeface="Verdana"/>
              </a:rPr>
              <a:t>loro </a:t>
            </a:r>
            <a:r>
              <a:rPr sz="900" dirty="0">
                <a:latin typeface="Verdana"/>
                <a:cs typeface="Verdana"/>
              </a:rPr>
              <a:t>raccontò </a:t>
            </a:r>
            <a:r>
              <a:rPr sz="900" spc="-5" dirty="0">
                <a:latin typeface="Verdana"/>
                <a:cs typeface="Verdana"/>
              </a:rPr>
              <a:t>questa </a:t>
            </a:r>
            <a:r>
              <a:rPr sz="900" dirty="0">
                <a:latin typeface="Verdana"/>
                <a:cs typeface="Verdana"/>
              </a:rPr>
              <a:t>parabola : </a:t>
            </a:r>
            <a:r>
              <a:rPr sz="900" spc="-5" dirty="0">
                <a:latin typeface="Verdana"/>
                <a:cs typeface="Verdana"/>
              </a:rPr>
              <a:t>«Quando </a:t>
            </a:r>
            <a:r>
              <a:rPr sz="900" dirty="0">
                <a:latin typeface="Verdana"/>
                <a:cs typeface="Verdana"/>
              </a:rPr>
              <a:t>sei </a:t>
            </a:r>
            <a:r>
              <a:rPr sz="900" spc="-5" dirty="0">
                <a:latin typeface="Verdana"/>
                <a:cs typeface="Verdana"/>
              </a:rPr>
              <a:t>invitato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nozze,  </a:t>
            </a:r>
            <a:r>
              <a:rPr sz="900" dirty="0">
                <a:latin typeface="Verdana"/>
                <a:cs typeface="Verdana"/>
              </a:rPr>
              <a:t>non occupare i primi posti, perché potrebbe esserci un invitato più  </a:t>
            </a:r>
            <a:r>
              <a:rPr sz="900" spc="-5" dirty="0">
                <a:latin typeface="Verdana"/>
                <a:cs typeface="Verdana"/>
              </a:rPr>
              <a:t>importante </a:t>
            </a:r>
            <a:r>
              <a:rPr sz="900" dirty="0">
                <a:latin typeface="Verdana"/>
                <a:cs typeface="Verdana"/>
              </a:rPr>
              <a:t>di te: in questo caso lo sposo </a:t>
            </a:r>
            <a:r>
              <a:rPr sz="900" spc="-5" dirty="0">
                <a:latin typeface="Verdana"/>
                <a:cs typeface="Verdana"/>
              </a:rPr>
              <a:t>sarà </a:t>
            </a:r>
            <a:r>
              <a:rPr sz="900" dirty="0">
                <a:latin typeface="Verdana"/>
                <a:cs typeface="Verdana"/>
              </a:rPr>
              <a:t>costretto a venire da  te e dirti: ‘Cedigli il </a:t>
            </a:r>
            <a:r>
              <a:rPr sz="900" spc="-5" dirty="0">
                <a:latin typeface="Verdana"/>
                <a:cs typeface="Verdana"/>
              </a:rPr>
              <a:t>posto’. </a:t>
            </a:r>
            <a:r>
              <a:rPr sz="900" dirty="0">
                <a:latin typeface="Verdana"/>
                <a:cs typeface="Verdana"/>
              </a:rPr>
              <a:t>Allora </a:t>
            </a:r>
            <a:r>
              <a:rPr sz="900" spc="-5" dirty="0">
                <a:latin typeface="Verdana"/>
                <a:cs typeface="Verdana"/>
              </a:rPr>
              <a:t>tu, </a:t>
            </a:r>
            <a:r>
              <a:rPr sz="900" dirty="0">
                <a:latin typeface="Verdana"/>
                <a:cs typeface="Verdana"/>
              </a:rPr>
              <a:t>pieno di vergogna, </a:t>
            </a:r>
            <a:r>
              <a:rPr sz="900" spc="-5" dirty="0">
                <a:latin typeface="Verdana"/>
                <a:cs typeface="Verdana"/>
              </a:rPr>
              <a:t>dovrai  </a:t>
            </a:r>
            <a:r>
              <a:rPr sz="900" dirty="0">
                <a:latin typeface="Verdana"/>
                <a:cs typeface="Verdana"/>
              </a:rPr>
              <a:t>prendere l’ultimo</a:t>
            </a:r>
            <a:r>
              <a:rPr sz="900" spc="-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posto.</a:t>
            </a:r>
            <a:endParaRPr sz="900">
              <a:latin typeface="Verdana"/>
              <a:cs typeface="Verdana"/>
            </a:endParaRPr>
          </a:p>
          <a:p>
            <a:pPr marL="2496820" marR="5080" algn="just">
              <a:lnSpc>
                <a:spcPct val="101400"/>
              </a:lnSpc>
              <a:spcBef>
                <a:spcPts val="595"/>
              </a:spcBef>
            </a:pPr>
            <a:r>
              <a:rPr sz="900" spc="-5" dirty="0">
                <a:latin typeface="Verdana"/>
                <a:cs typeface="Verdana"/>
              </a:rPr>
              <a:t>Invece </a:t>
            </a:r>
            <a:r>
              <a:rPr sz="900" dirty="0">
                <a:latin typeface="Verdana"/>
                <a:cs typeface="Verdana"/>
              </a:rPr>
              <a:t>quando </a:t>
            </a:r>
            <a:r>
              <a:rPr sz="900" spc="-5" dirty="0">
                <a:latin typeface="Verdana"/>
                <a:cs typeface="Verdana"/>
              </a:rPr>
              <a:t>sei </a:t>
            </a:r>
            <a:r>
              <a:rPr sz="900" dirty="0">
                <a:latin typeface="Verdana"/>
                <a:cs typeface="Verdana"/>
              </a:rPr>
              <a:t>invitato a nozze, va’ a sederti all’ultimo posto.  </a:t>
            </a:r>
            <a:r>
              <a:rPr sz="900" spc="-5" dirty="0">
                <a:latin typeface="Verdana"/>
                <a:cs typeface="Verdana"/>
              </a:rPr>
              <a:t>Quando arriverà </a:t>
            </a:r>
            <a:r>
              <a:rPr sz="900" dirty="0">
                <a:latin typeface="Verdana"/>
                <a:cs typeface="Verdana"/>
              </a:rPr>
              <a:t>lo sposo, ti dirà: </a:t>
            </a:r>
            <a:r>
              <a:rPr sz="900" spc="-5" dirty="0">
                <a:latin typeface="Verdana"/>
                <a:cs typeface="Verdana"/>
              </a:rPr>
              <a:t>‘Vieni </a:t>
            </a:r>
            <a:r>
              <a:rPr sz="900" dirty="0">
                <a:latin typeface="Verdana"/>
                <a:cs typeface="Verdana"/>
              </a:rPr>
              <a:t>amico ! Prendi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spc="-5" dirty="0">
                <a:latin typeface="Verdana"/>
                <a:cs typeface="Verdana"/>
              </a:rPr>
              <a:t>posto  </a:t>
            </a:r>
            <a:r>
              <a:rPr sz="900" dirty="0">
                <a:latin typeface="Verdana"/>
                <a:cs typeface="Verdana"/>
              </a:rPr>
              <a:t>migliore’. E </a:t>
            </a:r>
            <a:r>
              <a:rPr sz="900" spc="-5" dirty="0">
                <a:latin typeface="Verdana"/>
                <a:cs typeface="Verdana"/>
              </a:rPr>
              <a:t>questo </a:t>
            </a:r>
            <a:r>
              <a:rPr sz="900" dirty="0">
                <a:latin typeface="Verdana"/>
                <a:cs typeface="Verdana"/>
              </a:rPr>
              <a:t>sarà </a:t>
            </a:r>
            <a:r>
              <a:rPr sz="900" spc="5" dirty="0">
                <a:latin typeface="Verdana"/>
                <a:cs typeface="Verdana"/>
              </a:rPr>
              <a:t>per </a:t>
            </a:r>
            <a:r>
              <a:rPr sz="900" dirty="0">
                <a:latin typeface="Verdana"/>
                <a:cs typeface="Verdana"/>
              </a:rPr>
              <a:t>te motivo d’onore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fronte </a:t>
            </a:r>
            <a:r>
              <a:rPr sz="900" dirty="0">
                <a:latin typeface="Verdana"/>
                <a:cs typeface="Verdana"/>
              </a:rPr>
              <a:t>a tutti </a:t>
            </a:r>
            <a:r>
              <a:rPr sz="900" spc="-5" dirty="0">
                <a:latin typeface="Verdana"/>
                <a:cs typeface="Verdana"/>
              </a:rPr>
              <a:t>gli  </a:t>
            </a:r>
            <a:r>
              <a:rPr sz="900" dirty="0">
                <a:latin typeface="Verdana"/>
                <a:cs typeface="Verdana"/>
              </a:rPr>
              <a:t>invitati. Ma </a:t>
            </a:r>
            <a:r>
              <a:rPr sz="900" spc="-5" dirty="0">
                <a:latin typeface="Verdana"/>
                <a:cs typeface="Verdana"/>
              </a:rPr>
              <a:t>secondo </a:t>
            </a:r>
            <a:r>
              <a:rPr sz="900" dirty="0">
                <a:latin typeface="Verdana"/>
                <a:cs typeface="Verdana"/>
              </a:rPr>
              <a:t>voi, </a:t>
            </a:r>
            <a:r>
              <a:rPr sz="900" spc="-5" dirty="0">
                <a:latin typeface="Verdana"/>
                <a:cs typeface="Verdana"/>
              </a:rPr>
              <a:t>chi </a:t>
            </a:r>
            <a:r>
              <a:rPr sz="900" dirty="0">
                <a:latin typeface="Verdana"/>
                <a:cs typeface="Verdana"/>
              </a:rPr>
              <a:t>è più importante: </a:t>
            </a:r>
            <a:r>
              <a:rPr sz="900" spc="-5" dirty="0">
                <a:latin typeface="Verdana"/>
                <a:cs typeface="Verdana"/>
              </a:rPr>
              <a:t>chi </a:t>
            </a:r>
            <a:r>
              <a:rPr sz="900" dirty="0">
                <a:latin typeface="Verdana"/>
                <a:cs typeface="Verdana"/>
              </a:rPr>
              <a:t>siede a tavola,  oppure</a:t>
            </a:r>
            <a:r>
              <a:rPr sz="900" spc="18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chi</a:t>
            </a:r>
            <a:r>
              <a:rPr sz="900" spc="19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sta</a:t>
            </a:r>
            <a:r>
              <a:rPr sz="900" spc="1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</a:t>
            </a:r>
            <a:r>
              <a:rPr sz="900" spc="19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servire?</a:t>
            </a:r>
            <a:r>
              <a:rPr sz="900" spc="19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Quello</a:t>
            </a:r>
            <a:r>
              <a:rPr sz="900" spc="19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che</a:t>
            </a:r>
            <a:r>
              <a:rPr sz="900" spc="19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siede</a:t>
            </a:r>
            <a:r>
              <a:rPr sz="900" spc="18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</a:t>
            </a:r>
            <a:r>
              <a:rPr sz="900" spc="1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tavola,</a:t>
            </a:r>
            <a:r>
              <a:rPr sz="900" spc="1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non</a:t>
            </a:r>
            <a:r>
              <a:rPr sz="900" spc="20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vi</a:t>
            </a:r>
            <a:r>
              <a:rPr sz="900" spc="19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pare?</a:t>
            </a:r>
            <a:endParaRPr sz="900">
              <a:latin typeface="Verdana"/>
              <a:cs typeface="Verdana"/>
            </a:endParaRPr>
          </a:p>
          <a:p>
            <a:pPr marL="12700" marR="5715" indent="2484120" algn="just">
              <a:lnSpc>
                <a:spcPct val="101099"/>
              </a:lnSpc>
            </a:pPr>
            <a:r>
              <a:rPr sz="900" spc="-5" dirty="0">
                <a:latin typeface="Verdana"/>
                <a:cs typeface="Verdana"/>
              </a:rPr>
              <a:t>Eppure </a:t>
            </a:r>
            <a:r>
              <a:rPr sz="900" dirty="0">
                <a:latin typeface="Verdana"/>
                <a:cs typeface="Verdana"/>
              </a:rPr>
              <a:t>io sto in </a:t>
            </a:r>
            <a:r>
              <a:rPr sz="900" spc="-5" dirty="0">
                <a:latin typeface="Verdana"/>
                <a:cs typeface="Verdana"/>
              </a:rPr>
              <a:t>mezzo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voi </a:t>
            </a:r>
            <a:r>
              <a:rPr sz="900" dirty="0">
                <a:latin typeface="Verdana"/>
                <a:cs typeface="Verdana"/>
              </a:rPr>
              <a:t>come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servo , perché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Figlio  </a:t>
            </a:r>
            <a:r>
              <a:rPr sz="900" dirty="0">
                <a:latin typeface="Verdana"/>
                <a:cs typeface="Verdana"/>
              </a:rPr>
              <a:t>dell’uomo è </a:t>
            </a:r>
            <a:r>
              <a:rPr sz="900" spc="-5" dirty="0">
                <a:latin typeface="Verdana"/>
                <a:cs typeface="Verdana"/>
              </a:rPr>
              <a:t>venuto </a:t>
            </a:r>
            <a:r>
              <a:rPr sz="900" dirty="0">
                <a:latin typeface="Verdana"/>
                <a:cs typeface="Verdana"/>
              </a:rPr>
              <a:t>non per </a:t>
            </a:r>
            <a:r>
              <a:rPr sz="900" spc="-5" dirty="0">
                <a:latin typeface="Verdana"/>
                <a:cs typeface="Verdana"/>
              </a:rPr>
              <a:t>farsi servire, </a:t>
            </a:r>
            <a:r>
              <a:rPr sz="900" dirty="0">
                <a:latin typeface="Verdana"/>
                <a:cs typeface="Verdana"/>
              </a:rPr>
              <a:t>ma per servire. In </a:t>
            </a:r>
            <a:r>
              <a:rPr sz="900" spc="-5" dirty="0">
                <a:latin typeface="Verdana"/>
                <a:cs typeface="Verdana"/>
              </a:rPr>
              <a:t>mezzo </a:t>
            </a:r>
            <a:r>
              <a:rPr sz="900" dirty="0">
                <a:latin typeface="Verdana"/>
                <a:cs typeface="Verdana"/>
              </a:rPr>
              <a:t>a voi, </a:t>
            </a:r>
            <a:r>
              <a:rPr sz="900" spc="-5" dirty="0">
                <a:latin typeface="Verdana"/>
                <a:cs typeface="Verdana"/>
              </a:rPr>
              <a:t>dunque, </a:t>
            </a:r>
            <a:r>
              <a:rPr sz="900" dirty="0">
                <a:latin typeface="Verdana"/>
                <a:cs typeface="Verdana"/>
              </a:rPr>
              <a:t>il più </a:t>
            </a:r>
            <a:r>
              <a:rPr sz="900" spc="-5" dirty="0">
                <a:latin typeface="Verdana"/>
                <a:cs typeface="Verdana"/>
              </a:rPr>
              <a:t>grande </a:t>
            </a:r>
            <a:r>
              <a:rPr sz="900" dirty="0">
                <a:latin typeface="Verdana"/>
                <a:cs typeface="Verdana"/>
              </a:rPr>
              <a:t>deve essere il  servitore </a:t>
            </a:r>
            <a:r>
              <a:rPr sz="900" spc="-5" dirty="0">
                <a:latin typeface="Verdana"/>
                <a:cs typeface="Verdana"/>
              </a:rPr>
              <a:t>degli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altri.</a:t>
            </a:r>
            <a:endParaRPr sz="900">
              <a:latin typeface="Verdana"/>
              <a:cs typeface="Verdana"/>
            </a:endParaRPr>
          </a:p>
          <a:p>
            <a:pPr marL="12700" marR="5080">
              <a:lnSpc>
                <a:spcPct val="102200"/>
              </a:lnSpc>
              <a:spcBef>
                <a:spcPts val="590"/>
              </a:spcBef>
            </a:pPr>
            <a:r>
              <a:rPr sz="900" spc="-5" dirty="0">
                <a:latin typeface="Verdana"/>
                <a:cs typeface="Verdana"/>
              </a:rPr>
              <a:t>Chi vorrà farsi </a:t>
            </a:r>
            <a:r>
              <a:rPr sz="900" dirty="0">
                <a:latin typeface="Verdana"/>
                <a:cs typeface="Verdana"/>
              </a:rPr>
              <a:t>grande, Dio lo abbasserà; </a:t>
            </a:r>
            <a:r>
              <a:rPr sz="900" spc="-5" dirty="0">
                <a:latin typeface="Verdana"/>
                <a:cs typeface="Verdana"/>
              </a:rPr>
              <a:t>chi resterà </a:t>
            </a:r>
            <a:r>
              <a:rPr sz="900" dirty="0">
                <a:latin typeface="Verdana"/>
                <a:cs typeface="Verdana"/>
              </a:rPr>
              <a:t>umile Dio lo </a:t>
            </a:r>
            <a:r>
              <a:rPr sz="900" spc="-5" dirty="0">
                <a:latin typeface="Verdana"/>
                <a:cs typeface="Verdana"/>
              </a:rPr>
              <a:t>innalzerà.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molti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quelli </a:t>
            </a:r>
            <a:r>
              <a:rPr sz="900" dirty="0">
                <a:latin typeface="Verdana"/>
                <a:cs typeface="Verdana"/>
              </a:rPr>
              <a:t>che ora </a:t>
            </a:r>
            <a:r>
              <a:rPr sz="900" spc="-5" dirty="0">
                <a:latin typeface="Verdana"/>
                <a:cs typeface="Verdana"/>
              </a:rPr>
              <a:t>sono primi  </a:t>
            </a:r>
            <a:r>
              <a:rPr sz="900" dirty="0">
                <a:latin typeface="Verdana"/>
                <a:cs typeface="Verdana"/>
              </a:rPr>
              <a:t>alla </a:t>
            </a:r>
            <a:r>
              <a:rPr sz="900" spc="-5" dirty="0">
                <a:latin typeface="Verdana"/>
                <a:cs typeface="Verdana"/>
              </a:rPr>
              <a:t>fine diventeranno </a:t>
            </a:r>
            <a:r>
              <a:rPr sz="900" dirty="0">
                <a:latin typeface="Verdana"/>
                <a:cs typeface="Verdana"/>
              </a:rPr>
              <a:t>ultimi; e molti di </a:t>
            </a:r>
            <a:r>
              <a:rPr sz="900" spc="-5" dirty="0">
                <a:latin typeface="Verdana"/>
                <a:cs typeface="Verdana"/>
              </a:rPr>
              <a:t>quelli che ora sono </a:t>
            </a:r>
            <a:r>
              <a:rPr sz="900" dirty="0">
                <a:latin typeface="Verdana"/>
                <a:cs typeface="Verdana"/>
              </a:rPr>
              <a:t>ultimi </a:t>
            </a:r>
            <a:r>
              <a:rPr sz="900" spc="-5" dirty="0">
                <a:latin typeface="Verdana"/>
                <a:cs typeface="Verdana"/>
              </a:rPr>
              <a:t>saranno</a:t>
            </a:r>
            <a:r>
              <a:rPr sz="900" spc="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primi».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39" y="865632"/>
            <a:ext cx="2398775" cy="1700783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71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24650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I figli di</a:t>
            </a:r>
            <a:r>
              <a:rPr sz="1400" b="1" spc="-8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Zebedeo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052064" y="848349"/>
            <a:ext cx="4020820" cy="156654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715" algn="just">
              <a:lnSpc>
                <a:spcPct val="101699"/>
              </a:lnSpc>
              <a:spcBef>
                <a:spcPts val="80"/>
              </a:spcBef>
            </a:pPr>
            <a:r>
              <a:rPr sz="900" spc="-5" dirty="0">
                <a:latin typeface="Verdana"/>
                <a:cs typeface="Verdana"/>
              </a:rPr>
              <a:t>In </a:t>
            </a:r>
            <a:r>
              <a:rPr sz="900" dirty="0">
                <a:latin typeface="Verdana"/>
                <a:cs typeface="Verdana"/>
              </a:rPr>
              <a:t>un’altra occasione gli si </a:t>
            </a:r>
            <a:r>
              <a:rPr sz="900" spc="-5" dirty="0">
                <a:latin typeface="Verdana"/>
                <a:cs typeface="Verdana"/>
              </a:rPr>
              <a:t>avvicinarono </a:t>
            </a:r>
            <a:r>
              <a:rPr sz="900" dirty="0">
                <a:latin typeface="Verdana"/>
                <a:cs typeface="Verdana"/>
              </a:rPr>
              <a:t>Giacomo e </a:t>
            </a:r>
            <a:r>
              <a:rPr sz="900" spc="-5" dirty="0">
                <a:latin typeface="Verdana"/>
                <a:cs typeface="Verdana"/>
              </a:rPr>
              <a:t>Giovanni </a:t>
            </a:r>
            <a:r>
              <a:rPr sz="900" dirty="0">
                <a:latin typeface="Verdana"/>
                <a:cs typeface="Verdana"/>
              </a:rPr>
              <a:t>, i figli  di </a:t>
            </a:r>
            <a:r>
              <a:rPr sz="900" spc="-5" dirty="0">
                <a:latin typeface="Verdana"/>
                <a:cs typeface="Verdana"/>
              </a:rPr>
              <a:t>Zebedeo, </a:t>
            </a:r>
            <a:r>
              <a:rPr sz="900" dirty="0">
                <a:latin typeface="Verdana"/>
                <a:cs typeface="Verdana"/>
              </a:rPr>
              <a:t>e gli dissero: «Maestro, noi vorremmo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tu </a:t>
            </a:r>
            <a:r>
              <a:rPr sz="900" spc="-5" dirty="0">
                <a:latin typeface="Verdana"/>
                <a:cs typeface="Verdana"/>
              </a:rPr>
              <a:t>facessi </a:t>
            </a:r>
            <a:r>
              <a:rPr sz="900" dirty="0">
                <a:latin typeface="Verdana"/>
                <a:cs typeface="Verdana"/>
              </a:rPr>
              <a:t>per  noi </a:t>
            </a:r>
            <a:r>
              <a:rPr sz="900" spc="-5" dirty="0">
                <a:latin typeface="Verdana"/>
                <a:cs typeface="Verdana"/>
              </a:rPr>
              <a:t>quel che </a:t>
            </a:r>
            <a:r>
              <a:rPr sz="900" dirty="0">
                <a:latin typeface="Verdana"/>
                <a:cs typeface="Verdana"/>
              </a:rPr>
              <a:t>stiamo per</a:t>
            </a:r>
            <a:r>
              <a:rPr sz="900" spc="1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chiederti».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E Gesù domandò: </a:t>
            </a:r>
            <a:r>
              <a:rPr sz="900" spc="-5" dirty="0">
                <a:latin typeface="Verdana"/>
                <a:cs typeface="Verdana"/>
              </a:rPr>
              <a:t>«Che </a:t>
            </a:r>
            <a:r>
              <a:rPr sz="900" dirty="0">
                <a:latin typeface="Verdana"/>
                <a:cs typeface="Verdana"/>
              </a:rPr>
              <a:t>cosa volete che io </a:t>
            </a:r>
            <a:r>
              <a:rPr sz="900" spc="-5" dirty="0">
                <a:latin typeface="Verdana"/>
                <a:cs typeface="Verdana"/>
              </a:rPr>
              <a:t>faccia </a:t>
            </a:r>
            <a:r>
              <a:rPr sz="900" dirty="0">
                <a:latin typeface="Verdana"/>
                <a:cs typeface="Verdana"/>
              </a:rPr>
              <a:t>per voi?». Essi  risposero: </a:t>
            </a:r>
            <a:r>
              <a:rPr sz="900" spc="-5" dirty="0">
                <a:latin typeface="Verdana"/>
                <a:cs typeface="Verdana"/>
              </a:rPr>
              <a:t>«Quando </a:t>
            </a:r>
            <a:r>
              <a:rPr sz="900" dirty="0">
                <a:latin typeface="Verdana"/>
                <a:cs typeface="Verdana"/>
              </a:rPr>
              <a:t>sarai un </a:t>
            </a:r>
            <a:r>
              <a:rPr sz="900" spc="-5" dirty="0">
                <a:latin typeface="Verdana"/>
                <a:cs typeface="Verdana"/>
              </a:rPr>
              <a:t>re </a:t>
            </a:r>
            <a:r>
              <a:rPr sz="900" dirty="0">
                <a:latin typeface="Verdana"/>
                <a:cs typeface="Verdana"/>
              </a:rPr>
              <a:t>glorioso, concedici di </a:t>
            </a:r>
            <a:r>
              <a:rPr sz="900" spc="-5" dirty="0">
                <a:latin typeface="Verdana"/>
                <a:cs typeface="Verdana"/>
              </a:rPr>
              <a:t>sedere nel  </a:t>
            </a:r>
            <a:r>
              <a:rPr sz="900" dirty="0">
                <a:latin typeface="Verdana"/>
                <a:cs typeface="Verdana"/>
              </a:rPr>
              <a:t>regno della tua gloria, </a:t>
            </a:r>
            <a:r>
              <a:rPr sz="900" spc="-5" dirty="0">
                <a:latin typeface="Verdana"/>
                <a:cs typeface="Verdana"/>
              </a:rPr>
              <a:t>uno </a:t>
            </a:r>
            <a:r>
              <a:rPr sz="900" dirty="0">
                <a:latin typeface="Verdana"/>
                <a:cs typeface="Verdana"/>
              </a:rPr>
              <a:t>alla </a:t>
            </a:r>
            <a:r>
              <a:rPr sz="900" spc="-5" dirty="0">
                <a:latin typeface="Verdana"/>
                <a:cs typeface="Verdana"/>
              </a:rPr>
              <a:t>tua </a:t>
            </a:r>
            <a:r>
              <a:rPr sz="900" dirty="0">
                <a:latin typeface="Verdana"/>
                <a:cs typeface="Verdana"/>
              </a:rPr>
              <a:t>destra e </a:t>
            </a:r>
            <a:r>
              <a:rPr sz="900" spc="-5" dirty="0">
                <a:latin typeface="Verdana"/>
                <a:cs typeface="Verdana"/>
              </a:rPr>
              <a:t>uno </a:t>
            </a:r>
            <a:r>
              <a:rPr sz="900" dirty="0">
                <a:latin typeface="Verdana"/>
                <a:cs typeface="Verdana"/>
              </a:rPr>
              <a:t>alla tua</a:t>
            </a:r>
            <a:r>
              <a:rPr sz="900" spc="-8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sinistra».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4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Gesù rispose: «Voi non sapete </a:t>
            </a:r>
            <a:r>
              <a:rPr sz="900" spc="-5" dirty="0">
                <a:latin typeface="Verdana"/>
                <a:cs typeface="Verdana"/>
              </a:rPr>
              <a:t>quel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5" dirty="0">
                <a:latin typeface="Verdana"/>
                <a:cs typeface="Verdana"/>
              </a:rPr>
              <a:t>chiedete! </a:t>
            </a:r>
            <a:r>
              <a:rPr sz="900" dirty="0">
                <a:latin typeface="Verdana"/>
                <a:cs typeface="Verdana"/>
              </a:rPr>
              <a:t>Sedere </a:t>
            </a:r>
            <a:r>
              <a:rPr sz="900" spc="-5" dirty="0">
                <a:latin typeface="Verdana"/>
                <a:cs typeface="Verdana"/>
              </a:rPr>
              <a:t>alla </a:t>
            </a:r>
            <a:r>
              <a:rPr sz="900" dirty="0">
                <a:latin typeface="Verdana"/>
                <a:cs typeface="Verdana"/>
              </a:rPr>
              <a:t>mia  destra o alla mia </a:t>
            </a:r>
            <a:r>
              <a:rPr sz="900" spc="-5" dirty="0">
                <a:latin typeface="Verdana"/>
                <a:cs typeface="Verdana"/>
              </a:rPr>
              <a:t>sinistra </a:t>
            </a:r>
            <a:r>
              <a:rPr sz="900" dirty="0">
                <a:latin typeface="Verdana"/>
                <a:cs typeface="Verdana"/>
              </a:rPr>
              <a:t>non sta a me </a:t>
            </a:r>
            <a:r>
              <a:rPr sz="900" spc="-5" dirty="0">
                <a:latin typeface="Verdana"/>
                <a:cs typeface="Verdana"/>
              </a:rPr>
              <a:t>concederlo, perché quei </a:t>
            </a:r>
            <a:r>
              <a:rPr sz="900" dirty="0">
                <a:latin typeface="Verdana"/>
                <a:cs typeface="Verdana"/>
              </a:rPr>
              <a:t>posti  sono per </a:t>
            </a:r>
            <a:r>
              <a:rPr sz="900" spc="-5" dirty="0">
                <a:latin typeface="Verdana"/>
                <a:cs typeface="Verdana"/>
              </a:rPr>
              <a:t>coloro </a:t>
            </a:r>
            <a:r>
              <a:rPr sz="900" dirty="0">
                <a:latin typeface="Verdana"/>
                <a:cs typeface="Verdana"/>
              </a:rPr>
              <a:t>ai </a:t>
            </a:r>
            <a:r>
              <a:rPr sz="900" spc="-5" dirty="0">
                <a:latin typeface="Verdana"/>
                <a:cs typeface="Verdana"/>
              </a:rPr>
              <a:t>quali </a:t>
            </a:r>
            <a:r>
              <a:rPr sz="900" dirty="0">
                <a:latin typeface="Verdana"/>
                <a:cs typeface="Verdana"/>
              </a:rPr>
              <a:t>Dio li ha preparati». Gli </a:t>
            </a:r>
            <a:r>
              <a:rPr sz="900" spc="-5" dirty="0">
                <a:latin typeface="Verdana"/>
                <a:cs typeface="Verdana"/>
              </a:rPr>
              <a:t>altri </a:t>
            </a:r>
            <a:r>
              <a:rPr sz="900" dirty="0">
                <a:latin typeface="Verdana"/>
                <a:cs typeface="Verdana"/>
              </a:rPr>
              <a:t>dieci </a:t>
            </a:r>
            <a:r>
              <a:rPr sz="900" spc="-5" dirty="0">
                <a:latin typeface="Verdana"/>
                <a:cs typeface="Verdana"/>
              </a:rPr>
              <a:t>discepoli  avevano </a:t>
            </a:r>
            <a:r>
              <a:rPr sz="900" dirty="0">
                <a:latin typeface="Verdana"/>
                <a:cs typeface="Verdana"/>
              </a:rPr>
              <a:t>sentito </a:t>
            </a:r>
            <a:r>
              <a:rPr sz="900" spc="-5" dirty="0">
                <a:latin typeface="Verdana"/>
                <a:cs typeface="Verdana"/>
              </a:rPr>
              <a:t>tutto </a:t>
            </a:r>
            <a:r>
              <a:rPr sz="900" dirty="0">
                <a:latin typeface="Verdana"/>
                <a:cs typeface="Verdana"/>
              </a:rPr>
              <a:t>e si </a:t>
            </a:r>
            <a:r>
              <a:rPr sz="900" spc="-5" dirty="0">
                <a:latin typeface="Verdana"/>
                <a:cs typeface="Verdana"/>
              </a:rPr>
              <a:t>sdegnarono </a:t>
            </a:r>
            <a:r>
              <a:rPr sz="900" dirty="0">
                <a:latin typeface="Verdana"/>
                <a:cs typeface="Verdana"/>
              </a:rPr>
              <a:t>con Giacomo e</a:t>
            </a:r>
            <a:r>
              <a:rPr sz="900" spc="1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Giovanni.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8076" y="861060"/>
            <a:ext cx="2328671" cy="1507235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72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234632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Il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più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grande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nel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Regno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dei</a:t>
            </a:r>
            <a:r>
              <a:rPr sz="1400" b="1" spc="-4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Cieli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58915" cy="296862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2499360" marR="5080" algn="just">
              <a:lnSpc>
                <a:spcPct val="101699"/>
              </a:lnSpc>
              <a:spcBef>
                <a:spcPts val="80"/>
              </a:spcBef>
            </a:pPr>
            <a:r>
              <a:rPr sz="900" dirty="0">
                <a:latin typeface="Verdana"/>
                <a:cs typeface="Verdana"/>
              </a:rPr>
              <a:t>Ma in quel momento i discepoli si </a:t>
            </a:r>
            <a:r>
              <a:rPr sz="900" spc="-5" dirty="0">
                <a:latin typeface="Verdana"/>
                <a:cs typeface="Verdana"/>
              </a:rPr>
              <a:t>avvicinarono </a:t>
            </a:r>
            <a:r>
              <a:rPr sz="900" dirty="0">
                <a:latin typeface="Verdana"/>
                <a:cs typeface="Verdana"/>
              </a:rPr>
              <a:t>a Gesù e gli  </a:t>
            </a:r>
            <a:r>
              <a:rPr sz="900" spc="-5" dirty="0">
                <a:latin typeface="Verdana"/>
                <a:cs typeface="Verdana"/>
              </a:rPr>
              <a:t>domandarono: </a:t>
            </a:r>
            <a:r>
              <a:rPr sz="900" spc="-10" dirty="0">
                <a:latin typeface="Verdana"/>
                <a:cs typeface="Verdana"/>
              </a:rPr>
              <a:t>«Chi </a:t>
            </a:r>
            <a:r>
              <a:rPr sz="900" spc="-5" dirty="0">
                <a:latin typeface="Verdana"/>
                <a:cs typeface="Verdana"/>
              </a:rPr>
              <a:t>dunque </a:t>
            </a:r>
            <a:r>
              <a:rPr sz="900" dirty="0">
                <a:latin typeface="Verdana"/>
                <a:cs typeface="Verdana"/>
              </a:rPr>
              <a:t>è il </a:t>
            </a:r>
            <a:r>
              <a:rPr sz="900" spc="-5" dirty="0">
                <a:latin typeface="Verdana"/>
                <a:cs typeface="Verdana"/>
              </a:rPr>
              <a:t>più </a:t>
            </a:r>
            <a:r>
              <a:rPr sz="900" dirty="0">
                <a:latin typeface="Verdana"/>
                <a:cs typeface="Verdana"/>
              </a:rPr>
              <a:t>grande nel </a:t>
            </a:r>
            <a:r>
              <a:rPr sz="900" spc="-5" dirty="0">
                <a:latin typeface="Verdana"/>
                <a:cs typeface="Verdana"/>
              </a:rPr>
              <a:t>regno </a:t>
            </a:r>
            <a:r>
              <a:rPr sz="900" dirty="0">
                <a:latin typeface="Verdana"/>
                <a:cs typeface="Verdana"/>
              </a:rPr>
              <a:t>dei </a:t>
            </a:r>
            <a:r>
              <a:rPr sz="900" spc="-5" dirty="0">
                <a:latin typeface="Verdana"/>
                <a:cs typeface="Verdana"/>
              </a:rPr>
              <a:t>cieli?».  </a:t>
            </a:r>
            <a:r>
              <a:rPr sz="900" dirty="0">
                <a:latin typeface="Verdana"/>
                <a:cs typeface="Verdana"/>
              </a:rPr>
              <a:t>Allora </a:t>
            </a:r>
            <a:r>
              <a:rPr sz="900" spc="-5" dirty="0">
                <a:latin typeface="Verdana"/>
                <a:cs typeface="Verdana"/>
              </a:rPr>
              <a:t>Gesù chiamò </a:t>
            </a:r>
            <a:r>
              <a:rPr sz="900" dirty="0">
                <a:latin typeface="Verdana"/>
                <a:cs typeface="Verdana"/>
              </a:rPr>
              <a:t>a sé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bambino, lo </a:t>
            </a:r>
            <a:r>
              <a:rPr sz="900" spc="-5" dirty="0">
                <a:latin typeface="Verdana"/>
                <a:cs typeface="Verdana"/>
              </a:rPr>
              <a:t>pose </a:t>
            </a:r>
            <a:r>
              <a:rPr sz="900" dirty="0">
                <a:latin typeface="Verdana"/>
                <a:cs typeface="Verdana"/>
              </a:rPr>
              <a:t>in </a:t>
            </a:r>
            <a:r>
              <a:rPr sz="900" spc="-5" dirty="0">
                <a:latin typeface="Verdana"/>
                <a:cs typeface="Verdana"/>
              </a:rPr>
              <a:t>mezzo </a:t>
            </a:r>
            <a:r>
              <a:rPr sz="900" dirty="0">
                <a:latin typeface="Verdana"/>
                <a:cs typeface="Verdana"/>
              </a:rPr>
              <a:t>a loro e</a:t>
            </a:r>
            <a:r>
              <a:rPr sz="900" spc="29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disse:</a:t>
            </a:r>
            <a:endParaRPr sz="900">
              <a:latin typeface="Verdana"/>
              <a:cs typeface="Verdana"/>
            </a:endParaRPr>
          </a:p>
          <a:p>
            <a:pPr marL="2499360" marR="58419" algn="just">
              <a:lnSpc>
                <a:spcPct val="101099"/>
              </a:lnSpc>
            </a:pPr>
            <a:r>
              <a:rPr sz="900" spc="-5" dirty="0">
                <a:latin typeface="Verdana"/>
                <a:cs typeface="Verdana"/>
              </a:rPr>
              <a:t>«In </a:t>
            </a:r>
            <a:r>
              <a:rPr sz="900" dirty="0">
                <a:latin typeface="Verdana"/>
                <a:cs typeface="Verdana"/>
              </a:rPr>
              <a:t>verità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dico: se non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spc="-5" dirty="0">
                <a:latin typeface="Verdana"/>
                <a:cs typeface="Verdana"/>
              </a:rPr>
              <a:t>convertirete </a:t>
            </a:r>
            <a:r>
              <a:rPr sz="900" dirty="0">
                <a:latin typeface="Verdana"/>
                <a:cs typeface="Verdana"/>
              </a:rPr>
              <a:t>e non </a:t>
            </a:r>
            <a:r>
              <a:rPr sz="900" spc="-5" dirty="0">
                <a:latin typeface="Verdana"/>
                <a:cs typeface="Verdana"/>
              </a:rPr>
              <a:t>diventerete </a:t>
            </a:r>
            <a:r>
              <a:rPr sz="900" dirty="0">
                <a:latin typeface="Verdana"/>
                <a:cs typeface="Verdana"/>
              </a:rPr>
              <a:t>come i  bambini, non entrerete </a:t>
            </a:r>
            <a:r>
              <a:rPr sz="900" spc="-5" dirty="0">
                <a:latin typeface="Verdana"/>
                <a:cs typeface="Verdana"/>
              </a:rPr>
              <a:t>nel </a:t>
            </a:r>
            <a:r>
              <a:rPr sz="900" dirty="0">
                <a:latin typeface="Verdana"/>
                <a:cs typeface="Verdana"/>
              </a:rPr>
              <a:t>regno dei cieli, perché a </a:t>
            </a:r>
            <a:r>
              <a:rPr sz="900" spc="-5" dirty="0">
                <a:latin typeface="Verdana"/>
                <a:cs typeface="Verdana"/>
              </a:rPr>
              <a:t>chi </a:t>
            </a:r>
            <a:r>
              <a:rPr sz="900" dirty="0">
                <a:latin typeface="Verdana"/>
                <a:cs typeface="Verdana"/>
              </a:rPr>
              <a:t>è come loro  appartiene il </a:t>
            </a:r>
            <a:r>
              <a:rPr sz="900" spc="-5" dirty="0">
                <a:latin typeface="Verdana"/>
                <a:cs typeface="Verdana"/>
              </a:rPr>
              <a:t>regno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Dio.</a:t>
            </a:r>
            <a:endParaRPr sz="900">
              <a:latin typeface="Verdana"/>
              <a:cs typeface="Verdana"/>
            </a:endParaRPr>
          </a:p>
          <a:p>
            <a:pPr marL="2499360" marR="57150" algn="just">
              <a:lnSpc>
                <a:spcPct val="1014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Si! Dio darà il </a:t>
            </a:r>
            <a:r>
              <a:rPr sz="900" spc="-5" dirty="0">
                <a:latin typeface="Verdana"/>
                <a:cs typeface="Verdana"/>
              </a:rPr>
              <a:t>suo regno </a:t>
            </a:r>
            <a:r>
              <a:rPr sz="900" dirty="0">
                <a:latin typeface="Verdana"/>
                <a:cs typeface="Verdana"/>
              </a:rPr>
              <a:t>a quelli </a:t>
            </a:r>
            <a:r>
              <a:rPr sz="900" spc="-5" dirty="0">
                <a:latin typeface="Verdana"/>
                <a:cs typeface="Verdana"/>
              </a:rPr>
              <a:t>che sono come </a:t>
            </a:r>
            <a:r>
              <a:rPr sz="900" dirty="0">
                <a:latin typeface="Verdana"/>
                <a:cs typeface="Verdana"/>
              </a:rPr>
              <a:t>loro: </a:t>
            </a:r>
            <a:r>
              <a:rPr sz="900" spc="-5" dirty="0">
                <a:latin typeface="Verdana"/>
                <a:cs typeface="Verdana"/>
              </a:rPr>
              <a:t>chi si farà  </a:t>
            </a:r>
            <a:r>
              <a:rPr sz="900" dirty="0">
                <a:latin typeface="Verdana"/>
                <a:cs typeface="Verdana"/>
              </a:rPr>
              <a:t>piccolo </a:t>
            </a:r>
            <a:r>
              <a:rPr sz="900" spc="-5" dirty="0">
                <a:latin typeface="Verdana"/>
                <a:cs typeface="Verdana"/>
              </a:rPr>
              <a:t>come questo bambino, </a:t>
            </a:r>
            <a:r>
              <a:rPr sz="900" dirty="0">
                <a:latin typeface="Verdana"/>
                <a:cs typeface="Verdana"/>
              </a:rPr>
              <a:t>quello </a:t>
            </a:r>
            <a:r>
              <a:rPr sz="900" spc="-5" dirty="0">
                <a:latin typeface="Verdana"/>
                <a:cs typeface="Verdana"/>
              </a:rPr>
              <a:t>sarà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più </a:t>
            </a:r>
            <a:r>
              <a:rPr sz="900" dirty="0">
                <a:latin typeface="Verdana"/>
                <a:cs typeface="Verdana"/>
              </a:rPr>
              <a:t>grande </a:t>
            </a:r>
            <a:r>
              <a:rPr sz="900" spc="-5" dirty="0">
                <a:latin typeface="Verdana"/>
                <a:cs typeface="Verdana"/>
              </a:rPr>
              <a:t>nel </a:t>
            </a:r>
            <a:r>
              <a:rPr sz="900" dirty="0">
                <a:latin typeface="Verdana"/>
                <a:cs typeface="Verdana"/>
              </a:rPr>
              <a:t>regno dei  cieli. E chi accoglie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uno solo di questi </a:t>
            </a:r>
            <a:r>
              <a:rPr sz="900" spc="-5" dirty="0">
                <a:latin typeface="Verdana"/>
                <a:cs typeface="Verdana"/>
              </a:rPr>
              <a:t>bambini </a:t>
            </a:r>
            <a:r>
              <a:rPr sz="900" dirty="0">
                <a:latin typeface="Verdana"/>
                <a:cs typeface="Verdana"/>
              </a:rPr>
              <a:t>in nome mio,  accoglie me, e </a:t>
            </a:r>
            <a:r>
              <a:rPr sz="900" spc="-5" dirty="0">
                <a:latin typeface="Verdana"/>
                <a:cs typeface="Verdana"/>
              </a:rPr>
              <a:t>chi </a:t>
            </a:r>
            <a:r>
              <a:rPr sz="900" dirty="0">
                <a:latin typeface="Verdana"/>
                <a:cs typeface="Verdana"/>
              </a:rPr>
              <a:t>accoglie me accoglie il </a:t>
            </a:r>
            <a:r>
              <a:rPr sz="900" spc="-5" dirty="0">
                <a:latin typeface="Verdana"/>
                <a:cs typeface="Verdana"/>
              </a:rPr>
              <a:t>Padre che </a:t>
            </a:r>
            <a:r>
              <a:rPr sz="900" dirty="0">
                <a:latin typeface="Verdana"/>
                <a:cs typeface="Verdana"/>
              </a:rPr>
              <a:t>mi ha</a:t>
            </a:r>
            <a:r>
              <a:rPr sz="900" spc="-8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mandato.</a:t>
            </a:r>
            <a:endParaRPr sz="900">
              <a:latin typeface="Verdana"/>
              <a:cs typeface="Verdana"/>
            </a:endParaRPr>
          </a:p>
          <a:p>
            <a:pPr marL="2499360" marR="55880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Ma se </a:t>
            </a:r>
            <a:r>
              <a:rPr sz="900" spc="-5" dirty="0">
                <a:latin typeface="Verdana"/>
                <a:cs typeface="Verdana"/>
              </a:rPr>
              <a:t>qualcuno farà </a:t>
            </a:r>
            <a:r>
              <a:rPr sz="900" dirty="0">
                <a:latin typeface="Verdana"/>
                <a:cs typeface="Verdana"/>
              </a:rPr>
              <a:t>perdere la </a:t>
            </a:r>
            <a:r>
              <a:rPr sz="900" spc="-5" dirty="0">
                <a:latin typeface="Verdana"/>
                <a:cs typeface="Verdana"/>
              </a:rPr>
              <a:t>fede </a:t>
            </a:r>
            <a:r>
              <a:rPr sz="900" dirty="0">
                <a:latin typeface="Verdana"/>
                <a:cs typeface="Verdana"/>
              </a:rPr>
              <a:t>ad una di queste persone  semplici che </a:t>
            </a:r>
            <a:r>
              <a:rPr sz="900" spc="-5" dirty="0">
                <a:latin typeface="Verdana"/>
                <a:cs typeface="Verdana"/>
              </a:rPr>
              <a:t>credono </a:t>
            </a:r>
            <a:r>
              <a:rPr sz="900" dirty="0">
                <a:latin typeface="Verdana"/>
                <a:cs typeface="Verdana"/>
              </a:rPr>
              <a:t>in </a:t>
            </a:r>
            <a:r>
              <a:rPr sz="900" spc="5" dirty="0">
                <a:latin typeface="Verdana"/>
                <a:cs typeface="Verdana"/>
              </a:rPr>
              <a:t>me, </a:t>
            </a:r>
            <a:r>
              <a:rPr sz="900" dirty="0">
                <a:latin typeface="Verdana"/>
                <a:cs typeface="Verdana"/>
              </a:rPr>
              <a:t>sarebbe più conveniente per lui che lo  buttassero in fondo al mare, con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grossa pietra legata al</a:t>
            </a:r>
            <a:r>
              <a:rPr sz="900" spc="-10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collo.</a:t>
            </a:r>
            <a:endParaRPr sz="900">
              <a:latin typeface="Verdana"/>
              <a:cs typeface="Verdana"/>
            </a:endParaRPr>
          </a:p>
          <a:p>
            <a:pPr marL="12700" marR="57150" algn="just">
              <a:lnSpc>
                <a:spcPct val="101099"/>
              </a:lnSpc>
            </a:pPr>
            <a:r>
              <a:rPr sz="900" spc="-5" dirty="0">
                <a:latin typeface="Verdana"/>
                <a:cs typeface="Verdana"/>
              </a:rPr>
              <a:t>Guai </a:t>
            </a:r>
            <a:r>
              <a:rPr sz="900" dirty="0">
                <a:latin typeface="Verdana"/>
                <a:cs typeface="Verdana"/>
              </a:rPr>
              <a:t>al mondo per </a:t>
            </a:r>
            <a:r>
              <a:rPr sz="900" spc="-5" dirty="0">
                <a:latin typeface="Verdana"/>
                <a:cs typeface="Verdana"/>
              </a:rPr>
              <a:t>gli scandali! </a:t>
            </a:r>
            <a:r>
              <a:rPr sz="900" dirty="0">
                <a:latin typeface="Verdana"/>
                <a:cs typeface="Verdana"/>
              </a:rPr>
              <a:t>È </a:t>
            </a:r>
            <a:r>
              <a:rPr sz="900" spc="-5" dirty="0">
                <a:latin typeface="Verdana"/>
                <a:cs typeface="Verdana"/>
              </a:rPr>
              <a:t>inevitabile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5" dirty="0">
                <a:latin typeface="Verdana"/>
                <a:cs typeface="Verdana"/>
              </a:rPr>
              <a:t>avvengano </a:t>
            </a:r>
            <a:r>
              <a:rPr sz="900" dirty="0">
                <a:latin typeface="Verdana"/>
                <a:cs typeface="Verdana"/>
              </a:rPr>
              <a:t>scandali, ce ne </a:t>
            </a:r>
            <a:r>
              <a:rPr sz="900" spc="-5" dirty="0">
                <a:latin typeface="Verdana"/>
                <a:cs typeface="Verdana"/>
              </a:rPr>
              <a:t>saranno </a:t>
            </a:r>
            <a:r>
              <a:rPr sz="900" dirty="0">
                <a:latin typeface="Verdana"/>
                <a:cs typeface="Verdana"/>
              </a:rPr>
              <a:t>sempre, ma </a:t>
            </a:r>
            <a:r>
              <a:rPr sz="900" spc="-5" dirty="0">
                <a:latin typeface="Verdana"/>
                <a:cs typeface="Verdana"/>
              </a:rPr>
              <a:t>guai all’uomo  </a:t>
            </a:r>
            <a:r>
              <a:rPr sz="900" dirty="0">
                <a:latin typeface="Verdana"/>
                <a:cs typeface="Verdana"/>
              </a:rPr>
              <a:t>per colpa </a:t>
            </a:r>
            <a:r>
              <a:rPr sz="900" spc="-5" dirty="0">
                <a:latin typeface="Verdana"/>
                <a:cs typeface="Verdana"/>
              </a:rPr>
              <a:t>del </a:t>
            </a:r>
            <a:r>
              <a:rPr sz="900" dirty="0">
                <a:latin typeface="Verdana"/>
                <a:cs typeface="Verdana"/>
              </a:rPr>
              <a:t>quale </a:t>
            </a:r>
            <a:r>
              <a:rPr sz="900" spc="-5" dirty="0">
                <a:latin typeface="Verdana"/>
                <a:cs typeface="Verdana"/>
              </a:rPr>
              <a:t>avviene </a:t>
            </a:r>
            <a:r>
              <a:rPr sz="900" dirty="0">
                <a:latin typeface="Verdana"/>
                <a:cs typeface="Verdana"/>
              </a:rPr>
              <a:t>lo</a:t>
            </a:r>
            <a:r>
              <a:rPr sz="900" spc="-2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scandalo!</a:t>
            </a:r>
            <a:endParaRPr sz="900">
              <a:latin typeface="Verdana"/>
              <a:cs typeface="Verdana"/>
            </a:endParaRPr>
          </a:p>
          <a:p>
            <a:pPr marL="12700" marR="57150" algn="just">
              <a:lnSpc>
                <a:spcPct val="101099"/>
              </a:lnSpc>
              <a:spcBef>
                <a:spcPts val="615"/>
              </a:spcBef>
            </a:pPr>
            <a:r>
              <a:rPr sz="900" dirty="0">
                <a:latin typeface="Verdana"/>
                <a:cs typeface="Verdana"/>
              </a:rPr>
              <a:t>Quindi, guardatevi dal disprezzare </a:t>
            </a:r>
            <a:r>
              <a:rPr sz="900" spc="-5" dirty="0">
                <a:latin typeface="Verdana"/>
                <a:cs typeface="Verdana"/>
              </a:rPr>
              <a:t>uno </a:t>
            </a:r>
            <a:r>
              <a:rPr sz="900" dirty="0">
                <a:latin typeface="Verdana"/>
                <a:cs typeface="Verdana"/>
              </a:rPr>
              <a:t>solo di questi piccoli </a:t>
            </a:r>
            <a:r>
              <a:rPr sz="900" spc="-5" dirty="0">
                <a:latin typeface="Verdana"/>
                <a:cs typeface="Verdana"/>
              </a:rPr>
              <a:t>che credono </a:t>
            </a:r>
            <a:r>
              <a:rPr sz="900" dirty="0">
                <a:latin typeface="Verdana"/>
                <a:cs typeface="Verdana"/>
              </a:rPr>
              <a:t>in </a:t>
            </a:r>
            <a:r>
              <a:rPr sz="900" spc="5" dirty="0">
                <a:latin typeface="Verdana"/>
                <a:cs typeface="Verdana"/>
              </a:rPr>
              <a:t>me, </a:t>
            </a:r>
            <a:r>
              <a:rPr sz="900" dirty="0">
                <a:latin typeface="Verdana"/>
                <a:cs typeface="Verdana"/>
              </a:rPr>
              <a:t>perché vi dico che i loro angeli  </a:t>
            </a:r>
            <a:r>
              <a:rPr sz="900" spc="-5" dirty="0">
                <a:latin typeface="Verdana"/>
                <a:cs typeface="Verdana"/>
              </a:rPr>
              <a:t>nel </a:t>
            </a:r>
            <a:r>
              <a:rPr sz="900" dirty="0">
                <a:latin typeface="Verdana"/>
                <a:cs typeface="Verdana"/>
              </a:rPr>
              <a:t>cielo,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trovano </a:t>
            </a:r>
            <a:r>
              <a:rPr sz="900" dirty="0">
                <a:latin typeface="Verdana"/>
                <a:cs typeface="Verdana"/>
              </a:rPr>
              <a:t>sempre alla </a:t>
            </a:r>
            <a:r>
              <a:rPr sz="900" spc="-5" dirty="0">
                <a:latin typeface="Verdana"/>
                <a:cs typeface="Verdana"/>
              </a:rPr>
              <a:t>presenza </a:t>
            </a:r>
            <a:r>
              <a:rPr sz="900" dirty="0">
                <a:latin typeface="Verdana"/>
                <a:cs typeface="Verdana"/>
              </a:rPr>
              <a:t>del Padre mio, vegliano su di loro continuamente. Allo stesso  modo, il </a:t>
            </a:r>
            <a:r>
              <a:rPr sz="900" spc="-5" dirty="0">
                <a:latin typeface="Verdana"/>
                <a:cs typeface="Verdana"/>
              </a:rPr>
              <a:t>Padre vostro </a:t>
            </a:r>
            <a:r>
              <a:rPr sz="900" dirty="0">
                <a:latin typeface="Verdana"/>
                <a:cs typeface="Verdana"/>
              </a:rPr>
              <a:t>che è in cielo vuole </a:t>
            </a:r>
            <a:r>
              <a:rPr sz="900" spc="-5" dirty="0">
                <a:latin typeface="Verdana"/>
                <a:cs typeface="Verdana"/>
              </a:rPr>
              <a:t>che neanche uno </a:t>
            </a:r>
            <a:r>
              <a:rPr sz="900" dirty="0">
                <a:latin typeface="Verdana"/>
                <a:cs typeface="Verdana"/>
              </a:rPr>
              <a:t>solo di </a:t>
            </a:r>
            <a:r>
              <a:rPr sz="900" spc="-5" dirty="0">
                <a:latin typeface="Verdana"/>
                <a:cs typeface="Verdana"/>
              </a:rPr>
              <a:t>questi piccoli </a:t>
            </a:r>
            <a:r>
              <a:rPr sz="900" dirty="0">
                <a:latin typeface="Verdana"/>
                <a:cs typeface="Verdana"/>
              </a:rPr>
              <a:t>vada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perduto».</a:t>
            </a:r>
            <a:endParaRPr sz="900">
              <a:latin typeface="Verdana"/>
              <a:cs typeface="Verdana"/>
            </a:endParaRPr>
          </a:p>
          <a:p>
            <a:pPr marL="12700" algn="just">
              <a:lnSpc>
                <a:spcPct val="100000"/>
              </a:lnSpc>
              <a:spcBef>
                <a:spcPts val="610"/>
              </a:spcBef>
            </a:pPr>
            <a:r>
              <a:rPr sz="900" dirty="0">
                <a:latin typeface="Verdana"/>
                <a:cs typeface="Verdana"/>
              </a:rPr>
              <a:t>Poi prese i </a:t>
            </a:r>
            <a:r>
              <a:rPr sz="900" spc="-5" dirty="0">
                <a:latin typeface="Verdana"/>
                <a:cs typeface="Verdana"/>
              </a:rPr>
              <a:t>bambini </a:t>
            </a:r>
            <a:r>
              <a:rPr sz="900" dirty="0">
                <a:latin typeface="Verdana"/>
                <a:cs typeface="Verdana"/>
              </a:rPr>
              <a:t>tra le </a:t>
            </a:r>
            <a:r>
              <a:rPr sz="900" spc="-5" dirty="0">
                <a:latin typeface="Verdana"/>
                <a:cs typeface="Verdana"/>
              </a:rPr>
              <a:t>braccia </a:t>
            </a:r>
            <a:r>
              <a:rPr sz="900" dirty="0">
                <a:latin typeface="Verdana"/>
                <a:cs typeface="Verdana"/>
              </a:rPr>
              <a:t>e li benediceva ponendo le mani sopra di</a:t>
            </a:r>
            <a:r>
              <a:rPr sz="900" spc="-3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loro.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8076" y="891539"/>
            <a:ext cx="2336291" cy="1819655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73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13220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Il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Padre</a:t>
            </a:r>
            <a:r>
              <a:rPr sz="1400" b="1" spc="-5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Nostro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07480" cy="253873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971800" marR="6350" algn="just">
              <a:lnSpc>
                <a:spcPct val="101099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Gesù </a:t>
            </a:r>
            <a:r>
              <a:rPr sz="900" spc="-5" dirty="0">
                <a:latin typeface="Verdana"/>
                <a:cs typeface="Verdana"/>
              </a:rPr>
              <a:t>insegnava </a:t>
            </a:r>
            <a:r>
              <a:rPr sz="900" dirty="0">
                <a:latin typeface="Verdana"/>
                <a:cs typeface="Verdana"/>
              </a:rPr>
              <a:t>ai </a:t>
            </a:r>
            <a:r>
              <a:rPr sz="900" spc="-5" dirty="0">
                <a:latin typeface="Verdana"/>
                <a:cs typeface="Verdana"/>
              </a:rPr>
              <a:t>suoi </a:t>
            </a:r>
            <a:r>
              <a:rPr sz="900" dirty="0">
                <a:latin typeface="Verdana"/>
                <a:cs typeface="Verdana"/>
              </a:rPr>
              <a:t>discepoli </a:t>
            </a:r>
            <a:r>
              <a:rPr sz="900" spc="-5" dirty="0">
                <a:latin typeface="Verdana"/>
                <a:cs typeface="Verdana"/>
              </a:rPr>
              <a:t>che bisogna </a:t>
            </a:r>
            <a:r>
              <a:rPr sz="900" dirty="0">
                <a:latin typeface="Verdana"/>
                <a:cs typeface="Verdana"/>
              </a:rPr>
              <a:t>pregare  sempre, </a:t>
            </a:r>
            <a:r>
              <a:rPr sz="900" spc="-5" dirty="0">
                <a:latin typeface="Verdana"/>
                <a:cs typeface="Verdana"/>
              </a:rPr>
              <a:t>senza stancarsi </a:t>
            </a:r>
            <a:r>
              <a:rPr sz="900" dirty="0">
                <a:latin typeface="Verdana"/>
                <a:cs typeface="Verdana"/>
              </a:rPr>
              <a:t>mai. Voi </a:t>
            </a:r>
            <a:r>
              <a:rPr sz="900" spc="-5" dirty="0">
                <a:latin typeface="Verdana"/>
                <a:cs typeface="Verdana"/>
              </a:rPr>
              <a:t>dunque, </a:t>
            </a:r>
            <a:r>
              <a:rPr sz="900" dirty="0">
                <a:latin typeface="Verdana"/>
                <a:cs typeface="Verdana"/>
              </a:rPr>
              <a:t>pregate</a:t>
            </a:r>
            <a:r>
              <a:rPr sz="900" spc="2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così:</a:t>
            </a:r>
            <a:endParaRPr sz="900">
              <a:latin typeface="Verdana"/>
              <a:cs typeface="Verdana"/>
            </a:endParaRPr>
          </a:p>
          <a:p>
            <a:pPr marL="2971800" marR="5715" algn="just">
              <a:lnSpc>
                <a:spcPct val="101099"/>
              </a:lnSpc>
              <a:spcBef>
                <a:spcPts val="15"/>
              </a:spcBef>
            </a:pPr>
            <a:r>
              <a:rPr sz="900" i="1" spc="-5" dirty="0">
                <a:latin typeface="Verdana"/>
                <a:cs typeface="Verdana"/>
              </a:rPr>
              <a:t>«Padre </a:t>
            </a:r>
            <a:r>
              <a:rPr sz="900" i="1" dirty="0">
                <a:latin typeface="Verdana"/>
                <a:cs typeface="Verdana"/>
              </a:rPr>
              <a:t>nostro che sei nei cieli sia </a:t>
            </a:r>
            <a:r>
              <a:rPr sz="900" i="1" spc="-5" dirty="0">
                <a:latin typeface="Verdana"/>
                <a:cs typeface="Verdana"/>
              </a:rPr>
              <a:t>santificato </a:t>
            </a:r>
            <a:r>
              <a:rPr sz="900" i="1" dirty="0">
                <a:latin typeface="Verdana"/>
                <a:cs typeface="Verdana"/>
              </a:rPr>
              <a:t>il </a:t>
            </a:r>
            <a:r>
              <a:rPr sz="900" i="1" spc="-5" dirty="0">
                <a:latin typeface="Verdana"/>
                <a:cs typeface="Verdana"/>
              </a:rPr>
              <a:t>tuo </a:t>
            </a:r>
            <a:r>
              <a:rPr sz="900" i="1" dirty="0">
                <a:latin typeface="Verdana"/>
                <a:cs typeface="Verdana"/>
              </a:rPr>
              <a:t>nome;  venga il tuo regno; sia </a:t>
            </a:r>
            <a:r>
              <a:rPr sz="900" i="1" spc="-5" dirty="0">
                <a:latin typeface="Verdana"/>
                <a:cs typeface="Verdana"/>
              </a:rPr>
              <a:t>fatta </a:t>
            </a:r>
            <a:r>
              <a:rPr sz="900" i="1" dirty="0">
                <a:latin typeface="Verdana"/>
                <a:cs typeface="Verdana"/>
              </a:rPr>
              <a:t>la tua volontà, come in cielo  così in terra. </a:t>
            </a:r>
            <a:r>
              <a:rPr sz="900" i="1" spc="-5" dirty="0">
                <a:latin typeface="Verdana"/>
                <a:cs typeface="Verdana"/>
              </a:rPr>
              <a:t>Dacci </a:t>
            </a:r>
            <a:r>
              <a:rPr sz="900" i="1" dirty="0">
                <a:latin typeface="Verdana"/>
                <a:cs typeface="Verdana"/>
              </a:rPr>
              <a:t>ogni giorno il </a:t>
            </a:r>
            <a:r>
              <a:rPr sz="900" i="1" spc="-5" dirty="0">
                <a:latin typeface="Verdana"/>
                <a:cs typeface="Verdana"/>
              </a:rPr>
              <a:t>nostro </a:t>
            </a:r>
            <a:r>
              <a:rPr sz="900" i="1" dirty="0">
                <a:latin typeface="Verdana"/>
                <a:cs typeface="Verdana"/>
              </a:rPr>
              <a:t>pane quotidiano, e  perdonaci i nostri </a:t>
            </a:r>
            <a:r>
              <a:rPr sz="900" i="1" spc="-5" dirty="0">
                <a:latin typeface="Verdana"/>
                <a:cs typeface="Verdana"/>
              </a:rPr>
              <a:t>peccati, </a:t>
            </a:r>
            <a:r>
              <a:rPr sz="900" i="1" dirty="0">
                <a:latin typeface="Verdana"/>
                <a:cs typeface="Verdana"/>
              </a:rPr>
              <a:t>perché </a:t>
            </a:r>
            <a:r>
              <a:rPr sz="900" i="1" spc="-5" dirty="0">
                <a:latin typeface="Verdana"/>
                <a:cs typeface="Verdana"/>
              </a:rPr>
              <a:t>anche </a:t>
            </a:r>
            <a:r>
              <a:rPr sz="900" i="1" dirty="0">
                <a:latin typeface="Verdana"/>
                <a:cs typeface="Verdana"/>
              </a:rPr>
              <a:t>noi perdoniamo ad  ogni </a:t>
            </a:r>
            <a:r>
              <a:rPr sz="900" i="1" spc="-5" dirty="0">
                <a:latin typeface="Verdana"/>
                <a:cs typeface="Verdana"/>
              </a:rPr>
              <a:t>nostro debitore, </a:t>
            </a:r>
            <a:r>
              <a:rPr sz="900" i="1" dirty="0">
                <a:latin typeface="Verdana"/>
                <a:cs typeface="Verdana"/>
              </a:rPr>
              <a:t>e non ci </a:t>
            </a:r>
            <a:r>
              <a:rPr sz="900" i="1" spc="-5" dirty="0">
                <a:latin typeface="Verdana"/>
                <a:cs typeface="Verdana"/>
              </a:rPr>
              <a:t>indurre </a:t>
            </a:r>
            <a:r>
              <a:rPr sz="900" i="1" dirty="0">
                <a:latin typeface="Verdana"/>
                <a:cs typeface="Verdana"/>
              </a:rPr>
              <a:t>in tentazione ma  liberaci dal</a:t>
            </a:r>
            <a:r>
              <a:rPr sz="900" i="1" spc="-10" dirty="0">
                <a:latin typeface="Verdana"/>
                <a:cs typeface="Verdana"/>
              </a:rPr>
              <a:t> </a:t>
            </a:r>
            <a:r>
              <a:rPr sz="900" i="1" spc="-5" dirty="0">
                <a:latin typeface="Verdana"/>
                <a:cs typeface="Verdana"/>
              </a:rPr>
              <a:t>Maligno».</a:t>
            </a:r>
            <a:endParaRPr sz="900">
              <a:latin typeface="Verdana"/>
              <a:cs typeface="Verdana"/>
            </a:endParaRPr>
          </a:p>
          <a:p>
            <a:pPr marL="2971800" marR="6985" algn="just">
              <a:lnSpc>
                <a:spcPct val="101099"/>
              </a:lnSpc>
              <a:spcBef>
                <a:spcPts val="610"/>
              </a:spcBef>
            </a:pPr>
            <a:r>
              <a:rPr sz="900" dirty="0">
                <a:latin typeface="Verdana"/>
                <a:cs typeface="Verdana"/>
              </a:rPr>
              <a:t>«E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pregate, non fate come gli </a:t>
            </a:r>
            <a:r>
              <a:rPr sz="900" spc="-5" dirty="0">
                <a:latin typeface="Verdana"/>
                <a:cs typeface="Verdana"/>
              </a:rPr>
              <a:t>ipocriti </a:t>
            </a:r>
            <a:r>
              <a:rPr sz="900" dirty="0">
                <a:latin typeface="Verdana"/>
                <a:cs typeface="Verdana"/>
              </a:rPr>
              <a:t>che si </a:t>
            </a:r>
            <a:r>
              <a:rPr sz="900" spc="-5" dirty="0">
                <a:latin typeface="Verdana"/>
                <a:cs typeface="Verdana"/>
              </a:rPr>
              <a:t>mettono  </a:t>
            </a:r>
            <a:r>
              <a:rPr sz="900" dirty="0">
                <a:latin typeface="Verdana"/>
                <a:cs typeface="Verdana"/>
              </a:rPr>
              <a:t>a pregare </a:t>
            </a:r>
            <a:r>
              <a:rPr sz="900" spc="-5" dirty="0">
                <a:latin typeface="Verdana"/>
                <a:cs typeface="Verdana"/>
              </a:rPr>
              <a:t>stando ritti </a:t>
            </a:r>
            <a:r>
              <a:rPr sz="900" dirty="0">
                <a:latin typeface="Verdana"/>
                <a:cs typeface="Verdana"/>
              </a:rPr>
              <a:t>nelle </a:t>
            </a:r>
            <a:r>
              <a:rPr sz="900" spc="-5" dirty="0">
                <a:latin typeface="Verdana"/>
                <a:cs typeface="Verdana"/>
              </a:rPr>
              <a:t>Sinagoghe </a:t>
            </a:r>
            <a:r>
              <a:rPr sz="900" dirty="0">
                <a:latin typeface="Verdana"/>
                <a:cs typeface="Verdana"/>
              </a:rPr>
              <a:t>o </a:t>
            </a:r>
            <a:r>
              <a:rPr sz="900" spc="-5" dirty="0">
                <a:latin typeface="Verdana"/>
                <a:cs typeface="Verdana"/>
              </a:rPr>
              <a:t>agli angoli delle  </a:t>
            </a:r>
            <a:r>
              <a:rPr sz="900" dirty="0">
                <a:latin typeface="Verdana"/>
                <a:cs typeface="Verdana"/>
              </a:rPr>
              <a:t>piazze per </a:t>
            </a:r>
            <a:r>
              <a:rPr sz="900" spc="-5" dirty="0">
                <a:latin typeface="Verdana"/>
                <a:cs typeface="Verdana"/>
              </a:rPr>
              <a:t>farsi </a:t>
            </a:r>
            <a:r>
              <a:rPr sz="900" dirty="0">
                <a:latin typeface="Verdana"/>
                <a:cs typeface="Verdana"/>
              </a:rPr>
              <a:t>vedere </a:t>
            </a:r>
            <a:r>
              <a:rPr sz="900" spc="-5" dirty="0">
                <a:latin typeface="Verdana"/>
                <a:cs typeface="Verdana"/>
              </a:rPr>
              <a:t>dalla </a:t>
            </a:r>
            <a:r>
              <a:rPr sz="900" dirty="0">
                <a:latin typeface="Verdana"/>
                <a:cs typeface="Verdana"/>
              </a:rPr>
              <a:t>gente. Vi </a:t>
            </a:r>
            <a:r>
              <a:rPr sz="900" spc="-5" dirty="0">
                <a:latin typeface="Verdana"/>
                <a:cs typeface="Verdana"/>
              </a:rPr>
              <a:t>assicuro che questa </a:t>
            </a:r>
            <a:r>
              <a:rPr sz="900" dirty="0">
                <a:latin typeface="Verdana"/>
                <a:cs typeface="Verdana"/>
              </a:rPr>
              <a:t>è  </a:t>
            </a:r>
            <a:r>
              <a:rPr sz="900" spc="-5" dirty="0">
                <a:latin typeface="Verdana"/>
                <a:cs typeface="Verdana"/>
              </a:rPr>
              <a:t>l’unica </a:t>
            </a:r>
            <a:r>
              <a:rPr sz="900" dirty="0">
                <a:latin typeface="Verdana"/>
                <a:cs typeface="Verdana"/>
              </a:rPr>
              <a:t>loro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ricompensa.</a:t>
            </a:r>
            <a:endParaRPr sz="900">
              <a:latin typeface="Verdana"/>
              <a:cs typeface="Verdana"/>
            </a:endParaRPr>
          </a:p>
          <a:p>
            <a:pPr marL="2971800" marR="6350">
              <a:lnSpc>
                <a:spcPct val="101099"/>
              </a:lnSpc>
              <a:spcBef>
                <a:spcPts val="600"/>
              </a:spcBef>
            </a:pPr>
            <a:r>
              <a:rPr sz="900" spc="-5" dirty="0">
                <a:latin typeface="Verdana"/>
                <a:cs typeface="Verdana"/>
              </a:rPr>
              <a:t>Pregando </a:t>
            </a:r>
            <a:r>
              <a:rPr sz="900" dirty="0">
                <a:latin typeface="Verdana"/>
                <a:cs typeface="Verdana"/>
              </a:rPr>
              <a:t>poi,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sprecate tante </a:t>
            </a:r>
            <a:r>
              <a:rPr sz="900" spc="-5" dirty="0">
                <a:latin typeface="Verdana"/>
                <a:cs typeface="Verdana"/>
              </a:rPr>
              <a:t>parole </a:t>
            </a:r>
            <a:r>
              <a:rPr sz="900" dirty="0">
                <a:latin typeface="Verdana"/>
                <a:cs typeface="Verdana"/>
              </a:rPr>
              <a:t>come </a:t>
            </a:r>
            <a:r>
              <a:rPr sz="900" spc="-10" dirty="0">
                <a:latin typeface="Verdana"/>
                <a:cs typeface="Verdana"/>
              </a:rPr>
              <a:t>fanno </a:t>
            </a:r>
            <a:r>
              <a:rPr sz="900" dirty="0">
                <a:latin typeface="Verdana"/>
                <a:cs typeface="Verdana"/>
              </a:rPr>
              <a:t>i  pagani, i  quali  </a:t>
            </a:r>
            <a:r>
              <a:rPr sz="900" spc="-5" dirty="0">
                <a:latin typeface="Verdana"/>
                <a:cs typeface="Verdana"/>
              </a:rPr>
              <a:t>credono  </a:t>
            </a:r>
            <a:r>
              <a:rPr sz="900" dirty="0">
                <a:latin typeface="Verdana"/>
                <a:cs typeface="Verdana"/>
              </a:rPr>
              <a:t>che a </a:t>
            </a:r>
            <a:r>
              <a:rPr sz="900" spc="-5" dirty="0">
                <a:latin typeface="Verdana"/>
                <a:cs typeface="Verdana"/>
              </a:rPr>
              <a:t>forza  </a:t>
            </a:r>
            <a:r>
              <a:rPr sz="900" dirty="0">
                <a:latin typeface="Verdana"/>
                <a:cs typeface="Verdana"/>
              </a:rPr>
              <a:t>di parlare Dio </a:t>
            </a:r>
            <a:r>
              <a:rPr sz="900" spc="-5" dirty="0">
                <a:latin typeface="Verdana"/>
                <a:cs typeface="Verdana"/>
              </a:rPr>
              <a:t>finirà</a:t>
            </a:r>
            <a:r>
              <a:rPr sz="900" spc="-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per</a:t>
            </a:r>
            <a:endParaRPr sz="9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900" dirty="0">
                <a:latin typeface="Verdana"/>
                <a:cs typeface="Verdana"/>
              </a:rPr>
              <a:t>ascoltarli. </a:t>
            </a:r>
            <a:r>
              <a:rPr sz="900" spc="-5" dirty="0">
                <a:latin typeface="Verdana"/>
                <a:cs typeface="Verdana"/>
              </a:rPr>
              <a:t>Tu invece, </a:t>
            </a:r>
            <a:r>
              <a:rPr sz="900" dirty="0">
                <a:latin typeface="Verdana"/>
                <a:cs typeface="Verdana"/>
              </a:rPr>
              <a:t>quando  </a:t>
            </a:r>
            <a:r>
              <a:rPr sz="900" spc="-5" dirty="0">
                <a:latin typeface="Verdana"/>
                <a:cs typeface="Verdana"/>
              </a:rPr>
              <a:t>preghi, </a:t>
            </a:r>
            <a:r>
              <a:rPr sz="900" dirty="0">
                <a:latin typeface="Verdana"/>
                <a:cs typeface="Verdana"/>
              </a:rPr>
              <a:t>entra  in </a:t>
            </a:r>
            <a:r>
              <a:rPr sz="900" spc="-5" dirty="0">
                <a:latin typeface="Verdana"/>
                <a:cs typeface="Verdana"/>
              </a:rPr>
              <a:t>camera </a:t>
            </a:r>
            <a:r>
              <a:rPr sz="900" dirty="0">
                <a:latin typeface="Verdana"/>
                <a:cs typeface="Verdana"/>
              </a:rPr>
              <a:t>tua e  </a:t>
            </a:r>
            <a:r>
              <a:rPr sz="900" spc="-5" dirty="0">
                <a:latin typeface="Verdana"/>
                <a:cs typeface="Verdana"/>
              </a:rPr>
              <a:t>chiudi  </a:t>
            </a:r>
            <a:r>
              <a:rPr sz="900" dirty="0">
                <a:latin typeface="Verdana"/>
                <a:cs typeface="Verdana"/>
              </a:rPr>
              <a:t>la porta. Poi,  prega Dio, presente  </a:t>
            </a:r>
            <a:r>
              <a:rPr sz="900" spc="-10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in</a:t>
            </a:r>
            <a:endParaRPr sz="900">
              <a:latin typeface="Verdana"/>
              <a:cs typeface="Verdana"/>
            </a:endParaRPr>
          </a:p>
          <a:p>
            <a:pPr marL="12700" marR="6350">
              <a:lnSpc>
                <a:spcPct val="101099"/>
              </a:lnSpc>
              <a:spcBef>
                <a:spcPts val="10"/>
              </a:spcBef>
            </a:pPr>
            <a:r>
              <a:rPr sz="900" spc="-5" dirty="0">
                <a:latin typeface="Verdana"/>
                <a:cs typeface="Verdana"/>
              </a:rPr>
              <a:t>quel </a:t>
            </a:r>
            <a:r>
              <a:rPr sz="900" dirty="0">
                <a:latin typeface="Verdana"/>
                <a:cs typeface="Verdana"/>
              </a:rPr>
              <a:t>luogo </a:t>
            </a:r>
            <a:r>
              <a:rPr sz="900" spc="-5" dirty="0">
                <a:latin typeface="Verdana"/>
                <a:cs typeface="Verdana"/>
              </a:rPr>
              <a:t>nascosto. </a:t>
            </a:r>
            <a:r>
              <a:rPr sz="900" dirty="0">
                <a:latin typeface="Verdana"/>
                <a:cs typeface="Verdana"/>
              </a:rPr>
              <a:t>E Dio, </a:t>
            </a:r>
            <a:r>
              <a:rPr sz="900" spc="-5" dirty="0">
                <a:latin typeface="Verdana"/>
                <a:cs typeface="Verdana"/>
              </a:rPr>
              <a:t>tuo Padre </a:t>
            </a:r>
            <a:r>
              <a:rPr sz="900" dirty="0">
                <a:latin typeface="Verdana"/>
                <a:cs typeface="Verdana"/>
              </a:rPr>
              <a:t>,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conosce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numero </a:t>
            </a:r>
            <a:r>
              <a:rPr sz="900" dirty="0">
                <a:latin typeface="Verdana"/>
                <a:cs typeface="Verdana"/>
              </a:rPr>
              <a:t>dei capelli del </a:t>
            </a:r>
            <a:r>
              <a:rPr sz="900" spc="-5" dirty="0">
                <a:latin typeface="Verdana"/>
                <a:cs typeface="Verdana"/>
              </a:rPr>
              <a:t>tuo </a:t>
            </a:r>
            <a:r>
              <a:rPr sz="900" dirty="0">
                <a:latin typeface="Verdana"/>
                <a:cs typeface="Verdana"/>
              </a:rPr>
              <a:t>capo e </a:t>
            </a:r>
            <a:r>
              <a:rPr sz="900" spc="-5" dirty="0">
                <a:latin typeface="Verdana"/>
                <a:cs typeface="Verdana"/>
              </a:rPr>
              <a:t>vede </a:t>
            </a:r>
            <a:r>
              <a:rPr sz="900" dirty="0">
                <a:latin typeface="Verdana"/>
                <a:cs typeface="Verdana"/>
              </a:rPr>
              <a:t>anche ciò  che è </a:t>
            </a:r>
            <a:r>
              <a:rPr sz="900" spc="-5" dirty="0">
                <a:latin typeface="Verdana"/>
                <a:cs typeface="Verdana"/>
              </a:rPr>
              <a:t>nascosto, </a:t>
            </a:r>
            <a:r>
              <a:rPr sz="900" dirty="0">
                <a:latin typeface="Verdana"/>
                <a:cs typeface="Verdana"/>
              </a:rPr>
              <a:t>sa di quali cose hai bisogno, ancor prima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tu glielo</a:t>
            </a:r>
            <a:r>
              <a:rPr sz="900" spc="-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chieda».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3316" y="867156"/>
            <a:ext cx="2641119" cy="2038955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2959" y="208266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74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023107" y="127490"/>
            <a:ext cx="1590675" cy="254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9843" y="546591"/>
            <a:ext cx="171323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Chiedete e vi sarà</a:t>
            </a:r>
            <a:r>
              <a:rPr sz="1400" b="1" spc="-8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dato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6419" y="849873"/>
            <a:ext cx="6566534" cy="330835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727960" marR="5080">
              <a:lnSpc>
                <a:spcPct val="101400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Ebbene io vi </a:t>
            </a:r>
            <a:r>
              <a:rPr sz="900" spc="-5" dirty="0">
                <a:latin typeface="Verdana"/>
                <a:cs typeface="Verdana"/>
              </a:rPr>
              <a:t>dico: «Chiedete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spc="-5" dirty="0">
                <a:latin typeface="Verdana"/>
                <a:cs typeface="Verdana"/>
              </a:rPr>
              <a:t>sarà </a:t>
            </a:r>
            <a:r>
              <a:rPr sz="900" dirty="0">
                <a:latin typeface="Verdana"/>
                <a:cs typeface="Verdana"/>
              </a:rPr>
              <a:t>dato! Cercate e </a:t>
            </a:r>
            <a:r>
              <a:rPr sz="900" spc="-5" dirty="0">
                <a:latin typeface="Verdana"/>
                <a:cs typeface="Verdana"/>
              </a:rPr>
              <a:t>troverete!  Bussate </a:t>
            </a:r>
            <a:r>
              <a:rPr sz="900" dirty="0">
                <a:latin typeface="Verdana"/>
                <a:cs typeface="Verdana"/>
              </a:rPr>
              <a:t>e la porta vi </a:t>
            </a:r>
            <a:r>
              <a:rPr sz="900" spc="-5" dirty="0">
                <a:latin typeface="Verdana"/>
                <a:cs typeface="Verdana"/>
              </a:rPr>
              <a:t>sarà </a:t>
            </a:r>
            <a:r>
              <a:rPr sz="900" dirty="0">
                <a:latin typeface="Verdana"/>
                <a:cs typeface="Verdana"/>
              </a:rPr>
              <a:t>aperta! </a:t>
            </a:r>
            <a:r>
              <a:rPr sz="900" spc="-5" dirty="0">
                <a:latin typeface="Verdana"/>
                <a:cs typeface="Verdana"/>
              </a:rPr>
              <a:t>Perché quale padre tra </a:t>
            </a:r>
            <a:r>
              <a:rPr sz="900" dirty="0">
                <a:latin typeface="Verdana"/>
                <a:cs typeface="Verdana"/>
              </a:rPr>
              <a:t>voi, se  il </a:t>
            </a:r>
            <a:r>
              <a:rPr sz="900" spc="-5" dirty="0">
                <a:latin typeface="Verdana"/>
                <a:cs typeface="Verdana"/>
              </a:rPr>
              <a:t>figlio </a:t>
            </a:r>
            <a:r>
              <a:rPr sz="900" dirty="0">
                <a:latin typeface="Verdana"/>
                <a:cs typeface="Verdana"/>
              </a:rPr>
              <a:t>gli </a:t>
            </a:r>
            <a:r>
              <a:rPr sz="900" spc="-5" dirty="0">
                <a:latin typeface="Verdana"/>
                <a:cs typeface="Verdana"/>
              </a:rPr>
              <a:t>chiede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spc="-5" dirty="0">
                <a:latin typeface="Verdana"/>
                <a:cs typeface="Verdana"/>
              </a:rPr>
              <a:t>pesce, </a:t>
            </a:r>
            <a:r>
              <a:rPr sz="900" dirty="0">
                <a:latin typeface="Verdana"/>
                <a:cs typeface="Verdana"/>
              </a:rPr>
              <a:t>gli darà al posto del </a:t>
            </a:r>
            <a:r>
              <a:rPr sz="900" spc="-5" dirty="0">
                <a:latin typeface="Verdana"/>
                <a:cs typeface="Verdana"/>
              </a:rPr>
              <a:t>pesce una </a:t>
            </a:r>
            <a:r>
              <a:rPr sz="900" dirty="0">
                <a:latin typeface="Verdana"/>
                <a:cs typeface="Verdana"/>
              </a:rPr>
              <a:t>serpe?  </a:t>
            </a:r>
            <a:r>
              <a:rPr sz="900" spc="-5" dirty="0">
                <a:latin typeface="Verdana"/>
                <a:cs typeface="Verdana"/>
              </a:rPr>
              <a:t>Oppure chi </a:t>
            </a:r>
            <a:r>
              <a:rPr sz="900" dirty="0">
                <a:latin typeface="Verdana"/>
                <a:cs typeface="Verdana"/>
              </a:rPr>
              <a:t>di voi darebbe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pietra al figlio se gli chiede un  </a:t>
            </a:r>
            <a:r>
              <a:rPr sz="900" spc="-5" dirty="0">
                <a:latin typeface="Verdana"/>
                <a:cs typeface="Verdana"/>
              </a:rPr>
              <a:t>pane? </a:t>
            </a:r>
            <a:r>
              <a:rPr sz="900" dirty="0">
                <a:latin typeface="Verdana"/>
                <a:cs typeface="Verdana"/>
              </a:rPr>
              <a:t>Se voi dunque che siete </a:t>
            </a:r>
            <a:r>
              <a:rPr sz="900" spc="-5" dirty="0">
                <a:latin typeface="Verdana"/>
                <a:cs typeface="Verdana"/>
              </a:rPr>
              <a:t>cattivi </a:t>
            </a:r>
            <a:r>
              <a:rPr sz="900" dirty="0">
                <a:latin typeface="Verdana"/>
                <a:cs typeface="Verdana"/>
              </a:rPr>
              <a:t>sapete </a:t>
            </a:r>
            <a:r>
              <a:rPr sz="900" spc="-5" dirty="0">
                <a:latin typeface="Verdana"/>
                <a:cs typeface="Verdana"/>
              </a:rPr>
              <a:t>dare </a:t>
            </a:r>
            <a:r>
              <a:rPr sz="900" dirty="0">
                <a:latin typeface="Verdana"/>
                <a:cs typeface="Verdana"/>
              </a:rPr>
              <a:t>cose buone ai  vostri figli, a maggior ragione, volete che il </a:t>
            </a:r>
            <a:r>
              <a:rPr sz="900" spc="-5" dirty="0">
                <a:latin typeface="Verdana"/>
                <a:cs typeface="Verdana"/>
              </a:rPr>
              <a:t>Padre </a:t>
            </a:r>
            <a:r>
              <a:rPr sz="900" dirty="0">
                <a:latin typeface="Verdana"/>
                <a:cs typeface="Verdana"/>
              </a:rPr>
              <a:t>vostro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è  </a:t>
            </a:r>
            <a:r>
              <a:rPr sz="900" spc="-5" dirty="0">
                <a:latin typeface="Verdana"/>
                <a:cs typeface="Verdana"/>
              </a:rPr>
              <a:t>nei </a:t>
            </a:r>
            <a:r>
              <a:rPr sz="900" dirty="0">
                <a:latin typeface="Verdana"/>
                <a:cs typeface="Verdana"/>
              </a:rPr>
              <a:t>cieli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darà cose buone a quelli che gliele chiedono e non  </a:t>
            </a:r>
            <a:r>
              <a:rPr sz="900" spc="-5" dirty="0">
                <a:latin typeface="Verdana"/>
                <a:cs typeface="Verdana"/>
              </a:rPr>
              <a:t>faccia </a:t>
            </a:r>
            <a:r>
              <a:rPr sz="900" dirty="0">
                <a:latin typeface="Verdana"/>
                <a:cs typeface="Verdana"/>
              </a:rPr>
              <a:t>giustizia ai </a:t>
            </a:r>
            <a:r>
              <a:rPr sz="900" spc="-5" dirty="0">
                <a:latin typeface="Verdana"/>
                <a:cs typeface="Verdana"/>
              </a:rPr>
              <a:t>suoi </a:t>
            </a:r>
            <a:r>
              <a:rPr sz="900" dirty="0">
                <a:latin typeface="Verdana"/>
                <a:cs typeface="Verdana"/>
              </a:rPr>
              <a:t>figli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spc="-10" dirty="0">
                <a:latin typeface="Verdana"/>
                <a:cs typeface="Verdana"/>
              </a:rPr>
              <a:t>lo </a:t>
            </a:r>
            <a:r>
              <a:rPr sz="900" dirty="0">
                <a:latin typeface="Verdana"/>
                <a:cs typeface="Verdana"/>
              </a:rPr>
              <a:t>invocano </a:t>
            </a:r>
            <a:r>
              <a:rPr sz="900" spc="-5" dirty="0">
                <a:latin typeface="Verdana"/>
                <a:cs typeface="Verdana"/>
              </a:rPr>
              <a:t>giorno </a:t>
            </a:r>
            <a:r>
              <a:rPr sz="900" dirty="0">
                <a:latin typeface="Verdana"/>
                <a:cs typeface="Verdana"/>
              </a:rPr>
              <a:t>e notte?  Magari tarderà ad aiutarli, ma vi </a:t>
            </a:r>
            <a:r>
              <a:rPr sz="900" spc="-5" dirty="0">
                <a:latin typeface="Verdana"/>
                <a:cs typeface="Verdana"/>
              </a:rPr>
              <a:t>assicuro </a:t>
            </a:r>
            <a:r>
              <a:rPr sz="900" dirty="0">
                <a:latin typeface="Verdana"/>
                <a:cs typeface="Verdana"/>
              </a:rPr>
              <a:t>che Dio </a:t>
            </a:r>
            <a:r>
              <a:rPr sz="900" spc="-5" dirty="0">
                <a:latin typeface="Verdana"/>
                <a:cs typeface="Verdana"/>
              </a:rPr>
              <a:t>farà </a:t>
            </a:r>
            <a:r>
              <a:rPr sz="900" dirty="0">
                <a:latin typeface="Verdana"/>
                <a:cs typeface="Verdana"/>
              </a:rPr>
              <a:t>loro  giustizia, e molto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presto!</a:t>
            </a:r>
            <a:endParaRPr sz="900">
              <a:latin typeface="Verdana"/>
              <a:cs typeface="Verdana"/>
            </a:endParaRPr>
          </a:p>
          <a:p>
            <a:pPr marL="2727960" marR="65405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Abbiate </a:t>
            </a:r>
            <a:r>
              <a:rPr sz="900" spc="-5" dirty="0">
                <a:latin typeface="Verdana"/>
                <a:cs typeface="Verdana"/>
              </a:rPr>
              <a:t>fede </a:t>
            </a:r>
            <a:r>
              <a:rPr sz="900" dirty="0">
                <a:latin typeface="Verdana"/>
                <a:cs typeface="Verdana"/>
              </a:rPr>
              <a:t>in Dio e non </a:t>
            </a:r>
            <a:r>
              <a:rPr sz="900" spc="-5" dirty="0">
                <a:latin typeface="Verdana"/>
                <a:cs typeface="Verdana"/>
              </a:rPr>
              <a:t>dubitate! Io </a:t>
            </a:r>
            <a:r>
              <a:rPr sz="900" dirty="0">
                <a:latin typeface="Verdana"/>
                <a:cs typeface="Verdana"/>
              </a:rPr>
              <a:t>vi </a:t>
            </a:r>
            <a:r>
              <a:rPr sz="900" spc="-5" dirty="0">
                <a:latin typeface="Verdana"/>
                <a:cs typeface="Verdana"/>
              </a:rPr>
              <a:t>assicuro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5" dirty="0">
                <a:latin typeface="Verdana"/>
                <a:cs typeface="Verdana"/>
              </a:rPr>
              <a:t>uno  </a:t>
            </a:r>
            <a:r>
              <a:rPr sz="900" dirty="0">
                <a:latin typeface="Verdana"/>
                <a:cs typeface="Verdana"/>
              </a:rPr>
              <a:t>potrebbe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dire a questa montagna: spostati da qui a là, ed  essa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si</a:t>
            </a:r>
            <a:r>
              <a:rPr sz="900" spc="9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sposterà!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Se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nel</a:t>
            </a:r>
            <a:r>
              <a:rPr sz="900" spc="9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suo</a:t>
            </a:r>
            <a:r>
              <a:rPr sz="900" spc="10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cuore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egli</a:t>
            </a:r>
            <a:r>
              <a:rPr sz="900" spc="9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non</a:t>
            </a:r>
            <a:r>
              <a:rPr sz="900" spc="9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ha</a:t>
            </a:r>
            <a:r>
              <a:rPr sz="900" spc="8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dubbi,</a:t>
            </a:r>
            <a:r>
              <a:rPr sz="900" spc="8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ma</a:t>
            </a:r>
            <a:r>
              <a:rPr sz="900" spc="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crede</a:t>
            </a:r>
            <a:endParaRPr sz="900">
              <a:latin typeface="Verdana"/>
              <a:cs typeface="Verdana"/>
            </a:endParaRPr>
          </a:p>
          <a:p>
            <a:pPr marL="12700" algn="just">
              <a:lnSpc>
                <a:spcPct val="100000"/>
              </a:lnSpc>
              <a:spcBef>
                <a:spcPts val="10"/>
              </a:spcBef>
            </a:pPr>
            <a:r>
              <a:rPr sz="900" dirty="0">
                <a:latin typeface="Verdana"/>
                <a:cs typeface="Verdana"/>
              </a:rPr>
              <a:t>che </a:t>
            </a:r>
            <a:r>
              <a:rPr sz="900" spc="-5" dirty="0">
                <a:latin typeface="Verdana"/>
                <a:cs typeface="Verdana"/>
              </a:rPr>
              <a:t>accadrà quel </a:t>
            </a:r>
            <a:r>
              <a:rPr sz="900" dirty="0">
                <a:latin typeface="Verdana"/>
                <a:cs typeface="Verdana"/>
              </a:rPr>
              <a:t>che dice, state certi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ciò </a:t>
            </a:r>
            <a:r>
              <a:rPr sz="900" spc="-5" dirty="0">
                <a:latin typeface="Verdana"/>
                <a:cs typeface="Verdana"/>
              </a:rPr>
              <a:t>gli sarà</a:t>
            </a:r>
            <a:r>
              <a:rPr sz="900" spc="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accordato.</a:t>
            </a:r>
            <a:endParaRPr sz="900">
              <a:latin typeface="Verdana"/>
              <a:cs typeface="Verdana"/>
            </a:endParaRPr>
          </a:p>
          <a:p>
            <a:pPr marL="12700" marR="64769" algn="just">
              <a:lnSpc>
                <a:spcPct val="1014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Niente vi sarà impossibile: tutto è </a:t>
            </a:r>
            <a:r>
              <a:rPr sz="900" spc="-5" dirty="0">
                <a:latin typeface="Verdana"/>
                <a:cs typeface="Verdana"/>
              </a:rPr>
              <a:t>possibile per chi crede </a:t>
            </a:r>
            <a:r>
              <a:rPr sz="900" dirty="0">
                <a:latin typeface="Verdana"/>
                <a:cs typeface="Verdana"/>
              </a:rPr>
              <a:t>con fede! E </a:t>
            </a:r>
            <a:r>
              <a:rPr sz="900" spc="-5" dirty="0">
                <a:latin typeface="Verdana"/>
                <a:cs typeface="Verdana"/>
              </a:rPr>
              <a:t>ancora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spc="-5" dirty="0">
                <a:latin typeface="Verdana"/>
                <a:cs typeface="Verdana"/>
              </a:rPr>
              <a:t>assicuro che </a:t>
            </a:r>
            <a:r>
              <a:rPr sz="900" dirty="0">
                <a:latin typeface="Verdana"/>
                <a:cs typeface="Verdana"/>
              </a:rPr>
              <a:t>se due di voi, in  terra, si </a:t>
            </a:r>
            <a:r>
              <a:rPr sz="900" spc="-5" dirty="0">
                <a:latin typeface="Verdana"/>
                <a:cs typeface="Verdana"/>
              </a:rPr>
              <a:t>accorderanno </a:t>
            </a:r>
            <a:r>
              <a:rPr sz="900" dirty="0">
                <a:latin typeface="Verdana"/>
                <a:cs typeface="Verdana"/>
              </a:rPr>
              <a:t>su </a:t>
            </a:r>
            <a:r>
              <a:rPr sz="900" spc="-5" dirty="0">
                <a:latin typeface="Verdana"/>
                <a:cs typeface="Verdana"/>
              </a:rPr>
              <a:t>qualunque </a:t>
            </a:r>
            <a:r>
              <a:rPr sz="900" dirty="0">
                <a:latin typeface="Verdana"/>
                <a:cs typeface="Verdana"/>
              </a:rPr>
              <a:t>cosa </a:t>
            </a:r>
            <a:r>
              <a:rPr sz="900" spc="-5" dirty="0">
                <a:latin typeface="Verdana"/>
                <a:cs typeface="Verdana"/>
              </a:rPr>
              <a:t>che vorranno </a:t>
            </a:r>
            <a:r>
              <a:rPr sz="900" dirty="0">
                <a:latin typeface="Verdana"/>
                <a:cs typeface="Verdana"/>
              </a:rPr>
              <a:t>domandare, e </a:t>
            </a:r>
            <a:r>
              <a:rPr sz="900" spc="-5" dirty="0">
                <a:latin typeface="Verdana"/>
                <a:cs typeface="Verdana"/>
              </a:rPr>
              <a:t>chiederanno </a:t>
            </a:r>
            <a:r>
              <a:rPr sz="900" dirty="0">
                <a:latin typeface="Verdana"/>
                <a:cs typeface="Verdana"/>
              </a:rPr>
              <a:t>aiuto nella </a:t>
            </a:r>
            <a:r>
              <a:rPr sz="900" spc="-5" dirty="0">
                <a:latin typeface="Verdana"/>
                <a:cs typeface="Verdana"/>
              </a:rPr>
              <a:t>preghiera, </a:t>
            </a:r>
            <a:r>
              <a:rPr sz="900" dirty="0">
                <a:latin typeface="Verdana"/>
                <a:cs typeface="Verdana"/>
              </a:rPr>
              <a:t>sarà  loro </a:t>
            </a:r>
            <a:r>
              <a:rPr sz="900" spc="-5" dirty="0">
                <a:latin typeface="Verdana"/>
                <a:cs typeface="Verdana"/>
              </a:rPr>
              <a:t>concessa dal </a:t>
            </a:r>
            <a:r>
              <a:rPr sz="900" dirty="0">
                <a:latin typeface="Verdana"/>
                <a:cs typeface="Verdana"/>
              </a:rPr>
              <a:t>Padre mio che è </a:t>
            </a:r>
            <a:r>
              <a:rPr sz="900" spc="-5" dirty="0">
                <a:latin typeface="Verdana"/>
                <a:cs typeface="Verdana"/>
              </a:rPr>
              <a:t>nei </a:t>
            </a:r>
            <a:r>
              <a:rPr sz="900" dirty="0">
                <a:latin typeface="Verdana"/>
                <a:cs typeface="Verdana"/>
              </a:rPr>
              <a:t>cieli: </a:t>
            </a:r>
            <a:r>
              <a:rPr sz="900" spc="-5" dirty="0">
                <a:latin typeface="Verdana"/>
                <a:cs typeface="Verdana"/>
              </a:rPr>
              <a:t>perché, </a:t>
            </a:r>
            <a:r>
              <a:rPr sz="900" dirty="0">
                <a:latin typeface="Verdana"/>
                <a:cs typeface="Verdana"/>
              </a:rPr>
              <a:t>dove </a:t>
            </a:r>
            <a:r>
              <a:rPr sz="900" spc="-5" dirty="0">
                <a:latin typeface="Verdana"/>
                <a:cs typeface="Verdana"/>
              </a:rPr>
              <a:t>sono </a:t>
            </a:r>
            <a:r>
              <a:rPr sz="900" dirty="0">
                <a:latin typeface="Verdana"/>
                <a:cs typeface="Verdana"/>
              </a:rPr>
              <a:t>due o tre </a:t>
            </a:r>
            <a:r>
              <a:rPr sz="900" spc="-5" dirty="0">
                <a:latin typeface="Verdana"/>
                <a:cs typeface="Verdana"/>
              </a:rPr>
              <a:t>riuniti </a:t>
            </a:r>
            <a:r>
              <a:rPr sz="900" dirty="0">
                <a:latin typeface="Verdana"/>
                <a:cs typeface="Verdana"/>
              </a:rPr>
              <a:t>nel mio nome, lì io sono in  </a:t>
            </a:r>
            <a:r>
              <a:rPr sz="900" spc="-5" dirty="0">
                <a:latin typeface="Verdana"/>
                <a:cs typeface="Verdana"/>
              </a:rPr>
              <a:t>mezzo </a:t>
            </a:r>
            <a:r>
              <a:rPr sz="900" dirty="0">
                <a:latin typeface="Verdana"/>
                <a:cs typeface="Verdana"/>
              </a:rPr>
              <a:t>a loro. Perciò in verità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dico: </a:t>
            </a:r>
            <a:r>
              <a:rPr sz="900" spc="-5" dirty="0">
                <a:latin typeface="Verdana"/>
                <a:cs typeface="Verdana"/>
              </a:rPr>
              <a:t>Tutto quello che </a:t>
            </a:r>
            <a:r>
              <a:rPr sz="900" dirty="0">
                <a:latin typeface="Verdana"/>
                <a:cs typeface="Verdana"/>
              </a:rPr>
              <a:t>chiederete con </a:t>
            </a:r>
            <a:r>
              <a:rPr sz="900" spc="-5" dirty="0">
                <a:latin typeface="Verdana"/>
                <a:cs typeface="Verdana"/>
              </a:rPr>
              <a:t>fede </a:t>
            </a:r>
            <a:r>
              <a:rPr sz="900" dirty="0">
                <a:latin typeface="Verdana"/>
                <a:cs typeface="Verdana"/>
              </a:rPr>
              <a:t>nella preghiera, lo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otterrete.</a:t>
            </a:r>
            <a:endParaRPr sz="900">
              <a:latin typeface="Verdana"/>
              <a:cs typeface="Verdana"/>
            </a:endParaRPr>
          </a:p>
          <a:p>
            <a:pPr marL="12700" marR="62865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Ma attento: Se stai </a:t>
            </a:r>
            <a:r>
              <a:rPr sz="900" spc="-5" dirty="0">
                <a:latin typeface="Verdana"/>
                <a:cs typeface="Verdana"/>
              </a:rPr>
              <a:t>portando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tua </a:t>
            </a:r>
            <a:r>
              <a:rPr sz="900" dirty="0">
                <a:latin typeface="Verdana"/>
                <a:cs typeface="Verdana"/>
              </a:rPr>
              <a:t>offerta all’altare di Dio e ti ricordi </a:t>
            </a:r>
            <a:r>
              <a:rPr sz="900" spc="-5" dirty="0">
                <a:latin typeface="Verdana"/>
                <a:cs typeface="Verdana"/>
              </a:rPr>
              <a:t>che tuo </a:t>
            </a:r>
            <a:r>
              <a:rPr sz="900" dirty="0">
                <a:latin typeface="Verdana"/>
                <a:cs typeface="Verdana"/>
              </a:rPr>
              <a:t>fratello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dirty="0">
                <a:latin typeface="Verdana"/>
                <a:cs typeface="Verdana"/>
              </a:rPr>
              <a:t>qualcosa contro di te,  lascia lì il </a:t>
            </a:r>
            <a:r>
              <a:rPr sz="900" spc="-5" dirty="0">
                <a:latin typeface="Verdana"/>
                <a:cs typeface="Verdana"/>
              </a:rPr>
              <a:t>tuo </a:t>
            </a:r>
            <a:r>
              <a:rPr sz="900" dirty="0">
                <a:latin typeface="Verdana"/>
                <a:cs typeface="Verdana"/>
              </a:rPr>
              <a:t>dono </a:t>
            </a:r>
            <a:r>
              <a:rPr sz="900" spc="-5" dirty="0">
                <a:latin typeface="Verdana"/>
                <a:cs typeface="Verdana"/>
              </a:rPr>
              <a:t>davanti </a:t>
            </a:r>
            <a:r>
              <a:rPr sz="900" dirty="0">
                <a:latin typeface="Verdana"/>
                <a:cs typeface="Verdana"/>
              </a:rPr>
              <a:t>all’altare e </a:t>
            </a:r>
            <a:r>
              <a:rPr sz="900" spc="-5" dirty="0">
                <a:latin typeface="Verdana"/>
                <a:cs typeface="Verdana"/>
              </a:rPr>
              <a:t>va’ </a:t>
            </a:r>
            <a:r>
              <a:rPr sz="900" dirty="0">
                <a:latin typeface="Verdana"/>
                <a:cs typeface="Verdana"/>
              </a:rPr>
              <a:t>prima a riconciliarti con il tuo fratello. Poi torna ad </a:t>
            </a:r>
            <a:r>
              <a:rPr sz="900" spc="-5" dirty="0">
                <a:latin typeface="Verdana"/>
                <a:cs typeface="Verdana"/>
              </a:rPr>
              <a:t>offrire </a:t>
            </a:r>
            <a:r>
              <a:rPr sz="900" dirty="0">
                <a:latin typeface="Verdana"/>
                <a:cs typeface="Verdana"/>
              </a:rPr>
              <a:t>il tuo </a:t>
            </a:r>
            <a:r>
              <a:rPr sz="900" spc="-5" dirty="0">
                <a:latin typeface="Verdana"/>
                <a:cs typeface="Verdana"/>
              </a:rPr>
              <a:t>dono.  </a:t>
            </a:r>
            <a:r>
              <a:rPr sz="900" dirty="0">
                <a:latin typeface="Verdana"/>
                <a:cs typeface="Verdana"/>
              </a:rPr>
              <a:t>Quindi,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mettete a pregare, se avete </a:t>
            </a:r>
            <a:r>
              <a:rPr sz="900" spc="-5" dirty="0">
                <a:latin typeface="Verdana"/>
                <a:cs typeface="Verdana"/>
              </a:rPr>
              <a:t>qualcosa contro qualcuno, </a:t>
            </a:r>
            <a:r>
              <a:rPr sz="900" dirty="0">
                <a:latin typeface="Verdana"/>
                <a:cs typeface="Verdana"/>
              </a:rPr>
              <a:t>perdonate: perché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Dio vostro  Padre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è </a:t>
            </a:r>
            <a:r>
              <a:rPr sz="900" spc="-5" dirty="0">
                <a:latin typeface="Verdana"/>
                <a:cs typeface="Verdana"/>
              </a:rPr>
              <a:t>nei </a:t>
            </a:r>
            <a:r>
              <a:rPr sz="900" dirty="0">
                <a:latin typeface="Verdana"/>
                <a:cs typeface="Verdana"/>
              </a:rPr>
              <a:t>cieli </a:t>
            </a:r>
            <a:r>
              <a:rPr sz="900" spc="-5" dirty="0">
                <a:latin typeface="Verdana"/>
                <a:cs typeface="Verdana"/>
              </a:rPr>
              <a:t>perdoni </a:t>
            </a:r>
            <a:r>
              <a:rPr sz="900" dirty="0">
                <a:latin typeface="Verdana"/>
                <a:cs typeface="Verdana"/>
              </a:rPr>
              <a:t>a voi i </a:t>
            </a:r>
            <a:r>
              <a:rPr sz="900" spc="-5" dirty="0">
                <a:latin typeface="Verdana"/>
                <a:cs typeface="Verdana"/>
              </a:rPr>
              <a:t>vostri</a:t>
            </a:r>
            <a:r>
              <a:rPr sz="900" spc="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peccati».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6739" y="917448"/>
            <a:ext cx="2592324" cy="1763267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75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71120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Il</a:t>
            </a:r>
            <a:r>
              <a:rPr sz="1400" b="1" spc="-7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digiuno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213607" y="848349"/>
            <a:ext cx="3858260" cy="85788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algn="just">
              <a:lnSpc>
                <a:spcPct val="101299"/>
              </a:lnSpc>
              <a:spcBef>
                <a:spcPts val="85"/>
              </a:spcBef>
            </a:pPr>
            <a:r>
              <a:rPr sz="900" spc="-5" dirty="0">
                <a:latin typeface="Verdana"/>
                <a:cs typeface="Verdana"/>
              </a:rPr>
              <a:t>«Quando fate </a:t>
            </a:r>
            <a:r>
              <a:rPr sz="900" dirty="0">
                <a:latin typeface="Verdana"/>
                <a:cs typeface="Verdana"/>
              </a:rPr>
              <a:t>un digiuno </a:t>
            </a:r>
            <a:r>
              <a:rPr sz="900" spc="-5" dirty="0">
                <a:latin typeface="Verdana"/>
                <a:cs typeface="Verdana"/>
              </a:rPr>
              <a:t>non assumete </a:t>
            </a:r>
            <a:r>
              <a:rPr sz="900" dirty="0">
                <a:latin typeface="Verdana"/>
                <a:cs typeface="Verdana"/>
              </a:rPr>
              <a:t>aria </a:t>
            </a:r>
            <a:r>
              <a:rPr sz="900" spc="-5" dirty="0">
                <a:latin typeface="Verdana"/>
                <a:cs typeface="Verdana"/>
              </a:rPr>
              <a:t>malinconica </a:t>
            </a:r>
            <a:r>
              <a:rPr sz="900" dirty="0">
                <a:latin typeface="Verdana"/>
                <a:cs typeface="Verdana"/>
              </a:rPr>
              <a:t>come </a:t>
            </a:r>
            <a:r>
              <a:rPr sz="900" spc="-5" dirty="0">
                <a:latin typeface="Verdana"/>
                <a:cs typeface="Verdana"/>
              </a:rPr>
              <a:t>gli  </a:t>
            </a:r>
            <a:r>
              <a:rPr sz="900" dirty="0">
                <a:latin typeface="Verdana"/>
                <a:cs typeface="Verdana"/>
              </a:rPr>
              <a:t>ipocriti che </a:t>
            </a:r>
            <a:r>
              <a:rPr sz="900" spc="-5" dirty="0">
                <a:latin typeface="Verdana"/>
                <a:cs typeface="Verdana"/>
              </a:rPr>
              <a:t>sfigurano </a:t>
            </a:r>
            <a:r>
              <a:rPr sz="900" dirty="0">
                <a:latin typeface="Verdana"/>
                <a:cs typeface="Verdana"/>
              </a:rPr>
              <a:t>le </a:t>
            </a:r>
            <a:r>
              <a:rPr sz="900" spc="-5" dirty="0">
                <a:latin typeface="Verdana"/>
                <a:cs typeface="Verdana"/>
              </a:rPr>
              <a:t>loro facce </a:t>
            </a:r>
            <a:r>
              <a:rPr sz="900" dirty="0">
                <a:latin typeface="Verdana"/>
                <a:cs typeface="Verdana"/>
              </a:rPr>
              <a:t>perché tutti </a:t>
            </a:r>
            <a:r>
              <a:rPr sz="900" spc="-5" dirty="0">
                <a:latin typeface="Verdana"/>
                <a:cs typeface="Verdana"/>
              </a:rPr>
              <a:t>vedano che stanno  </a:t>
            </a:r>
            <a:r>
              <a:rPr sz="900" dirty="0">
                <a:latin typeface="Verdana"/>
                <a:cs typeface="Verdana"/>
              </a:rPr>
              <a:t>digiunando. Tu invece, quando digiuni, lavati la </a:t>
            </a:r>
            <a:r>
              <a:rPr sz="900" spc="-5" dirty="0">
                <a:latin typeface="Verdana"/>
                <a:cs typeface="Verdana"/>
              </a:rPr>
              <a:t>faccia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profumati  </a:t>
            </a:r>
            <a:r>
              <a:rPr sz="900" dirty="0">
                <a:latin typeface="Verdana"/>
                <a:cs typeface="Verdana"/>
              </a:rPr>
              <a:t>i capelli </a:t>
            </a:r>
            <a:r>
              <a:rPr sz="900" spc="-5" dirty="0">
                <a:latin typeface="Verdana"/>
                <a:cs typeface="Verdana"/>
              </a:rPr>
              <a:t>perché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gente </a:t>
            </a:r>
            <a:r>
              <a:rPr sz="900" dirty="0">
                <a:latin typeface="Verdana"/>
                <a:cs typeface="Verdana"/>
              </a:rPr>
              <a:t>non si accorga che tu stai digiunando. E  Dio tuo </a:t>
            </a:r>
            <a:r>
              <a:rPr sz="900" spc="-5" dirty="0">
                <a:latin typeface="Verdana"/>
                <a:cs typeface="Verdana"/>
              </a:rPr>
              <a:t>Padre,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5" dirty="0">
                <a:latin typeface="Verdana"/>
                <a:cs typeface="Verdana"/>
              </a:rPr>
              <a:t>vede anche </a:t>
            </a:r>
            <a:r>
              <a:rPr sz="900" dirty="0">
                <a:latin typeface="Verdana"/>
                <a:cs typeface="Verdana"/>
              </a:rPr>
              <a:t>ciò che è nascosto, ti darà la tua  ricompensa alla </a:t>
            </a:r>
            <a:r>
              <a:rPr sz="900" spc="-5" dirty="0">
                <a:latin typeface="Verdana"/>
                <a:cs typeface="Verdana"/>
              </a:rPr>
              <a:t>fine, quando </a:t>
            </a:r>
            <a:r>
              <a:rPr sz="900" dirty="0">
                <a:latin typeface="Verdana"/>
                <a:cs typeface="Verdana"/>
              </a:rPr>
              <a:t>i giusti</a:t>
            </a:r>
            <a:r>
              <a:rPr sz="900" spc="1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risorgeranno».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7220" y="903732"/>
            <a:ext cx="2494787" cy="2663951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76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76708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L</a:t>
            </a:r>
            <a:r>
              <a:rPr sz="1400" b="1" spc="-15" dirty="0">
                <a:solidFill>
                  <a:srgbClr val="BF0000"/>
                </a:solidFill>
                <a:latin typeface="Calibri"/>
                <a:cs typeface="Calibri"/>
              </a:rPr>
              <a:t>’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ipo</a:t>
            </a:r>
            <a:r>
              <a:rPr sz="1400" b="1" spc="15" dirty="0">
                <a:solidFill>
                  <a:srgbClr val="BF0000"/>
                </a:solidFill>
                <a:latin typeface="Calibri"/>
                <a:cs typeface="Calibri"/>
              </a:rPr>
              <a:t>c</a:t>
            </a:r>
            <a:r>
              <a:rPr sz="1400" b="1" spc="-10" dirty="0">
                <a:solidFill>
                  <a:srgbClr val="BF0000"/>
                </a:solidFill>
                <a:latin typeface="Calibri"/>
                <a:cs typeface="Calibri"/>
              </a:rPr>
              <a:t>ri</a:t>
            </a:r>
            <a:r>
              <a:rPr sz="1400" b="1" spc="15" dirty="0">
                <a:solidFill>
                  <a:srgbClr val="BF0000"/>
                </a:solidFill>
                <a:latin typeface="Calibri"/>
                <a:cs typeface="Calibri"/>
              </a:rPr>
              <a:t>s</a:t>
            </a:r>
            <a:r>
              <a:rPr sz="1400" b="1" spc="-10" dirty="0">
                <a:solidFill>
                  <a:srgbClr val="BF0000"/>
                </a:solidFill>
                <a:latin typeface="Calibri"/>
                <a:cs typeface="Calibri"/>
              </a:rPr>
              <a:t>i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a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594864" y="848349"/>
            <a:ext cx="4478020" cy="218376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715" algn="just">
              <a:lnSpc>
                <a:spcPct val="101299"/>
              </a:lnSpc>
              <a:spcBef>
                <a:spcPts val="85"/>
              </a:spcBef>
            </a:pPr>
            <a:r>
              <a:rPr sz="900" spc="-5" dirty="0">
                <a:latin typeface="Verdana"/>
                <a:cs typeface="Verdana"/>
              </a:rPr>
              <a:t>«Quando offri </a:t>
            </a:r>
            <a:r>
              <a:rPr sz="900" dirty="0">
                <a:latin typeface="Verdana"/>
                <a:cs typeface="Verdana"/>
              </a:rPr>
              <a:t>un pranzo o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cena, non invitare i tuoi amici, né i </a:t>
            </a:r>
            <a:r>
              <a:rPr sz="900" spc="-5" dirty="0">
                <a:latin typeface="Verdana"/>
                <a:cs typeface="Verdana"/>
              </a:rPr>
              <a:t>tuoi  fratelli, </a:t>
            </a:r>
            <a:r>
              <a:rPr sz="900" dirty="0">
                <a:latin typeface="Verdana"/>
                <a:cs typeface="Verdana"/>
              </a:rPr>
              <a:t>né i tuoi parenti, né i </a:t>
            </a:r>
            <a:r>
              <a:rPr sz="900" spc="-5" dirty="0">
                <a:latin typeface="Verdana"/>
                <a:cs typeface="Verdana"/>
              </a:rPr>
              <a:t>ricchi </a:t>
            </a:r>
            <a:r>
              <a:rPr sz="900" dirty="0">
                <a:latin typeface="Verdana"/>
                <a:cs typeface="Verdana"/>
              </a:rPr>
              <a:t>vicini; al contrario chiama i poveri, gli  storpi, gli </a:t>
            </a:r>
            <a:r>
              <a:rPr sz="900" spc="-5" dirty="0">
                <a:latin typeface="Verdana"/>
                <a:cs typeface="Verdana"/>
              </a:rPr>
              <a:t>zoppi </a:t>
            </a:r>
            <a:r>
              <a:rPr sz="900" dirty="0">
                <a:latin typeface="Verdana"/>
                <a:cs typeface="Verdana"/>
              </a:rPr>
              <a:t>e i </a:t>
            </a:r>
            <a:r>
              <a:rPr sz="900" spc="-5" dirty="0">
                <a:latin typeface="Verdana"/>
                <a:cs typeface="Verdana"/>
              </a:rPr>
              <a:t>ciechi. </a:t>
            </a:r>
            <a:r>
              <a:rPr sz="900" dirty="0">
                <a:latin typeface="Verdana"/>
                <a:cs typeface="Verdana"/>
              </a:rPr>
              <a:t>Allora </a:t>
            </a:r>
            <a:r>
              <a:rPr sz="900" spc="-5" dirty="0">
                <a:latin typeface="Verdana"/>
                <a:cs typeface="Verdana"/>
              </a:rPr>
              <a:t>avrai motivo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rallegrarti, </a:t>
            </a:r>
            <a:r>
              <a:rPr sz="900" dirty="0">
                <a:latin typeface="Verdana"/>
                <a:cs typeface="Verdana"/>
              </a:rPr>
              <a:t>perché </a:t>
            </a:r>
            <a:r>
              <a:rPr sz="900" spc="-5" dirty="0">
                <a:latin typeface="Verdana"/>
                <a:cs typeface="Verdana"/>
              </a:rPr>
              <a:t>questi  </a:t>
            </a:r>
            <a:r>
              <a:rPr sz="900" dirty="0">
                <a:latin typeface="Verdana"/>
                <a:cs typeface="Verdana"/>
              </a:rPr>
              <a:t>non </a:t>
            </a:r>
            <a:r>
              <a:rPr sz="900" spc="-5" dirty="0">
                <a:latin typeface="Verdana"/>
                <a:cs typeface="Verdana"/>
              </a:rPr>
              <a:t>hanno </a:t>
            </a:r>
            <a:r>
              <a:rPr sz="900" dirty="0">
                <a:latin typeface="Verdana"/>
                <a:cs typeface="Verdana"/>
              </a:rPr>
              <a:t>la possibilità di ricambiarti l’invito. </a:t>
            </a:r>
            <a:r>
              <a:rPr sz="900" spc="-5" dirty="0">
                <a:latin typeface="Verdana"/>
                <a:cs typeface="Verdana"/>
              </a:rPr>
              <a:t>Tu, </a:t>
            </a:r>
            <a:r>
              <a:rPr sz="900" spc="10" dirty="0">
                <a:latin typeface="Verdana"/>
                <a:cs typeface="Verdana"/>
              </a:rPr>
              <a:t>in </a:t>
            </a:r>
            <a:r>
              <a:rPr sz="900" spc="-5" dirty="0">
                <a:latin typeface="Verdana"/>
                <a:cs typeface="Verdana"/>
              </a:rPr>
              <a:t>questo </a:t>
            </a:r>
            <a:r>
              <a:rPr sz="900" dirty="0">
                <a:latin typeface="Verdana"/>
                <a:cs typeface="Verdana"/>
              </a:rPr>
              <a:t>modo, </a:t>
            </a:r>
            <a:r>
              <a:rPr sz="900" spc="-5" dirty="0">
                <a:latin typeface="Verdana"/>
                <a:cs typeface="Verdana"/>
              </a:rPr>
              <a:t>hai </a:t>
            </a:r>
            <a:r>
              <a:rPr sz="900" dirty="0">
                <a:latin typeface="Verdana"/>
                <a:cs typeface="Verdana"/>
              </a:rPr>
              <a:t>già  </a:t>
            </a:r>
            <a:r>
              <a:rPr sz="900" spc="-5" dirty="0">
                <a:latin typeface="Verdana"/>
                <a:cs typeface="Verdana"/>
              </a:rPr>
              <a:t>ricevuto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tua </a:t>
            </a:r>
            <a:r>
              <a:rPr sz="900" dirty="0">
                <a:latin typeface="Verdana"/>
                <a:cs typeface="Verdana"/>
              </a:rPr>
              <a:t>ricompensa. Poi, la tua offerta </a:t>
            </a:r>
            <a:r>
              <a:rPr sz="900" spc="-5" dirty="0">
                <a:latin typeface="Verdana"/>
                <a:cs typeface="Verdana"/>
              </a:rPr>
              <a:t>sarà </a:t>
            </a:r>
            <a:r>
              <a:rPr sz="900" dirty="0">
                <a:latin typeface="Verdana"/>
                <a:cs typeface="Verdana"/>
              </a:rPr>
              <a:t>più </a:t>
            </a:r>
            <a:r>
              <a:rPr sz="900" spc="-5" dirty="0">
                <a:latin typeface="Verdana"/>
                <a:cs typeface="Verdana"/>
              </a:rPr>
              <a:t>grande </a:t>
            </a:r>
            <a:r>
              <a:rPr sz="900" dirty="0">
                <a:latin typeface="Verdana"/>
                <a:cs typeface="Verdana"/>
              </a:rPr>
              <a:t>di quella </a:t>
            </a:r>
            <a:r>
              <a:rPr sz="900" spc="-10" dirty="0">
                <a:latin typeface="Verdana"/>
                <a:cs typeface="Verdana"/>
              </a:rPr>
              <a:t>di  </a:t>
            </a:r>
            <a:r>
              <a:rPr sz="900" dirty="0">
                <a:latin typeface="Verdana"/>
                <a:cs typeface="Verdana"/>
              </a:rPr>
              <a:t>tutti </a:t>
            </a:r>
            <a:r>
              <a:rPr sz="900" spc="-5" dirty="0">
                <a:latin typeface="Verdana"/>
                <a:cs typeface="Verdana"/>
              </a:rPr>
              <a:t>gli </a:t>
            </a:r>
            <a:r>
              <a:rPr sz="900" dirty="0">
                <a:latin typeface="Verdana"/>
                <a:cs typeface="Verdana"/>
              </a:rPr>
              <a:t>altri, se quello che hai offerto come dono non rappresenta quello </a:t>
            </a:r>
            <a:r>
              <a:rPr sz="900" spc="-5" dirty="0">
                <a:latin typeface="Verdana"/>
                <a:cs typeface="Verdana"/>
              </a:rPr>
              <a:t>che  avevi d’avanzo. Quando invece </a:t>
            </a:r>
            <a:r>
              <a:rPr sz="900" dirty="0">
                <a:latin typeface="Verdana"/>
                <a:cs typeface="Verdana"/>
              </a:rPr>
              <a:t>tu fai </a:t>
            </a:r>
            <a:r>
              <a:rPr sz="900" spc="-5" dirty="0">
                <a:latin typeface="Verdana"/>
                <a:cs typeface="Verdana"/>
              </a:rPr>
              <a:t>l’elemosina, </a:t>
            </a:r>
            <a:r>
              <a:rPr sz="900" dirty="0">
                <a:latin typeface="Verdana"/>
                <a:cs typeface="Verdana"/>
              </a:rPr>
              <a:t>non sappia la tua sinistra  ciò che fa la tua</a:t>
            </a:r>
            <a:r>
              <a:rPr sz="900" spc="-5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destra.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  <a:spcBef>
                <a:spcPts val="610"/>
              </a:spcBef>
            </a:pPr>
            <a:r>
              <a:rPr sz="900" spc="-5" dirty="0">
                <a:latin typeface="Verdana"/>
                <a:cs typeface="Verdana"/>
              </a:rPr>
              <a:t>Guardatevi </a:t>
            </a:r>
            <a:r>
              <a:rPr sz="900" dirty="0">
                <a:latin typeface="Verdana"/>
                <a:cs typeface="Verdana"/>
              </a:rPr>
              <a:t>dal praticare il bene in pubblico, come </a:t>
            </a:r>
            <a:r>
              <a:rPr sz="900" spc="-5" dirty="0">
                <a:latin typeface="Verdana"/>
                <a:cs typeface="Verdana"/>
              </a:rPr>
              <a:t>fanno </a:t>
            </a:r>
            <a:r>
              <a:rPr sz="900" dirty="0">
                <a:latin typeface="Verdana"/>
                <a:cs typeface="Verdana"/>
              </a:rPr>
              <a:t>gli ipocriti nelle  Sinagoghe e per le strade, per il desiderio di essere ammirati e lodati dagli  uomini. Altrimenti non avrete </a:t>
            </a:r>
            <a:r>
              <a:rPr sz="900" spc="-5" dirty="0">
                <a:latin typeface="Verdana"/>
                <a:cs typeface="Verdana"/>
              </a:rPr>
              <a:t>nessuna </a:t>
            </a:r>
            <a:r>
              <a:rPr sz="900" dirty="0">
                <a:latin typeface="Verdana"/>
                <a:cs typeface="Verdana"/>
              </a:rPr>
              <a:t>ricompensa dal </a:t>
            </a:r>
            <a:r>
              <a:rPr sz="900" spc="-5" dirty="0">
                <a:latin typeface="Verdana"/>
                <a:cs typeface="Verdana"/>
              </a:rPr>
              <a:t>Padre </a:t>
            </a:r>
            <a:r>
              <a:rPr sz="900" dirty="0">
                <a:latin typeface="Verdana"/>
                <a:cs typeface="Verdana"/>
              </a:rPr>
              <a:t>vostro che è </a:t>
            </a:r>
            <a:r>
              <a:rPr sz="900" spc="-5" dirty="0">
                <a:latin typeface="Verdana"/>
                <a:cs typeface="Verdana"/>
              </a:rPr>
              <a:t>nei  </a:t>
            </a:r>
            <a:r>
              <a:rPr sz="900" dirty="0">
                <a:latin typeface="Verdana"/>
                <a:cs typeface="Verdana"/>
              </a:rPr>
              <a:t>cieli. </a:t>
            </a:r>
            <a:r>
              <a:rPr sz="900" spc="-5" dirty="0">
                <a:latin typeface="Verdana"/>
                <a:cs typeface="Verdana"/>
              </a:rPr>
              <a:t>Invece, quando </a:t>
            </a:r>
            <a:r>
              <a:rPr sz="900" dirty="0">
                <a:latin typeface="Verdana"/>
                <a:cs typeface="Verdana"/>
              </a:rPr>
              <a:t>aiuti </a:t>
            </a:r>
            <a:r>
              <a:rPr sz="900" spc="-5" dirty="0">
                <a:latin typeface="Verdana"/>
                <a:cs typeface="Verdana"/>
              </a:rPr>
              <a:t>qualcuno, </a:t>
            </a:r>
            <a:r>
              <a:rPr sz="900" dirty="0">
                <a:latin typeface="Verdana"/>
                <a:cs typeface="Verdana"/>
              </a:rPr>
              <a:t>non </a:t>
            </a:r>
            <a:r>
              <a:rPr sz="900" spc="-5" dirty="0">
                <a:latin typeface="Verdana"/>
                <a:cs typeface="Verdana"/>
              </a:rPr>
              <a:t>suonare </a:t>
            </a:r>
            <a:r>
              <a:rPr sz="900" dirty="0">
                <a:latin typeface="Verdana"/>
                <a:cs typeface="Verdana"/>
              </a:rPr>
              <a:t>la tromba davanti a te,  non farlo sapere a </a:t>
            </a:r>
            <a:r>
              <a:rPr sz="900" spc="-5" dirty="0">
                <a:latin typeface="Verdana"/>
                <a:cs typeface="Verdana"/>
              </a:rPr>
              <a:t>nessuno, neanche </a:t>
            </a:r>
            <a:r>
              <a:rPr sz="900" dirty="0">
                <a:latin typeface="Verdana"/>
                <a:cs typeface="Verdana"/>
              </a:rPr>
              <a:t>ai tuoi amici, perché la tua elemosina  resti </a:t>
            </a:r>
            <a:r>
              <a:rPr sz="900" spc="-5" dirty="0">
                <a:latin typeface="Verdana"/>
                <a:cs typeface="Verdana"/>
              </a:rPr>
              <a:t>segreta, </a:t>
            </a:r>
            <a:r>
              <a:rPr sz="900" dirty="0">
                <a:latin typeface="Verdana"/>
                <a:cs typeface="Verdana"/>
              </a:rPr>
              <a:t>e Dio, tuo Padre, che </a:t>
            </a:r>
            <a:r>
              <a:rPr sz="900" spc="-5" dirty="0">
                <a:latin typeface="Verdana"/>
                <a:cs typeface="Verdana"/>
              </a:rPr>
              <a:t>vede nel </a:t>
            </a:r>
            <a:r>
              <a:rPr sz="900" dirty="0">
                <a:latin typeface="Verdana"/>
                <a:cs typeface="Verdana"/>
              </a:rPr>
              <a:t>segreto, ti </a:t>
            </a:r>
            <a:r>
              <a:rPr sz="900" spc="-5" dirty="0">
                <a:latin typeface="Verdana"/>
                <a:cs typeface="Verdana"/>
              </a:rPr>
              <a:t>ricompenserà </a:t>
            </a:r>
            <a:r>
              <a:rPr sz="900" dirty="0">
                <a:latin typeface="Verdana"/>
                <a:cs typeface="Verdana"/>
              </a:rPr>
              <a:t>in  modo</a:t>
            </a:r>
            <a:r>
              <a:rPr sz="900" spc="-5" dirty="0">
                <a:latin typeface="Verdana"/>
                <a:cs typeface="Verdana"/>
              </a:rPr>
              <a:t> manifesto».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8076" y="909827"/>
            <a:ext cx="1876043" cy="2214371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77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220980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Preoccupazione per il</a:t>
            </a:r>
            <a:r>
              <a:rPr sz="1400" b="1" spc="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domani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07480" cy="240030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757170" marR="5080" algn="just">
              <a:lnSpc>
                <a:spcPct val="101299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«Non datevi </a:t>
            </a:r>
            <a:r>
              <a:rPr sz="900" spc="-5" dirty="0">
                <a:latin typeface="Verdana"/>
                <a:cs typeface="Verdana"/>
              </a:rPr>
              <a:t>troppo pensiero </a:t>
            </a:r>
            <a:r>
              <a:rPr sz="900" dirty="0">
                <a:latin typeface="Verdana"/>
                <a:cs typeface="Verdana"/>
              </a:rPr>
              <a:t>per la vostra vita, e non  preoccupatevi </a:t>
            </a:r>
            <a:r>
              <a:rPr sz="900" spc="-5" dirty="0">
                <a:latin typeface="Verdana"/>
                <a:cs typeface="Verdana"/>
              </a:rPr>
              <a:t>troppo </a:t>
            </a:r>
            <a:r>
              <a:rPr sz="900" dirty="0">
                <a:latin typeface="Verdana"/>
                <a:cs typeface="Verdana"/>
              </a:rPr>
              <a:t>del </a:t>
            </a:r>
            <a:r>
              <a:rPr sz="900" spc="-5" dirty="0">
                <a:latin typeface="Verdana"/>
                <a:cs typeface="Verdana"/>
              </a:rPr>
              <a:t>mangiare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del bere </a:t>
            </a:r>
            <a:r>
              <a:rPr sz="900" dirty="0">
                <a:latin typeface="Verdana"/>
                <a:cs typeface="Verdana"/>
              </a:rPr>
              <a:t>che vi </a:t>
            </a:r>
            <a:r>
              <a:rPr sz="900" spc="-5" dirty="0">
                <a:latin typeface="Verdana"/>
                <a:cs typeface="Verdana"/>
              </a:rPr>
              <a:t>servono </a:t>
            </a:r>
            <a:r>
              <a:rPr sz="900" dirty="0">
                <a:latin typeface="Verdana"/>
                <a:cs typeface="Verdana"/>
              </a:rPr>
              <a:t>per  vivere, o dei vestiti che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servono per coprirvi. La vita infatti è  più importante </a:t>
            </a:r>
            <a:r>
              <a:rPr sz="900" spc="-5" dirty="0">
                <a:latin typeface="Verdana"/>
                <a:cs typeface="Verdana"/>
              </a:rPr>
              <a:t>del cibo </a:t>
            </a:r>
            <a:r>
              <a:rPr sz="900" dirty="0">
                <a:latin typeface="Verdana"/>
                <a:cs typeface="Verdana"/>
              </a:rPr>
              <a:t>e il </a:t>
            </a:r>
            <a:r>
              <a:rPr sz="900" spc="-5" dirty="0">
                <a:latin typeface="Verdana"/>
                <a:cs typeface="Verdana"/>
              </a:rPr>
              <a:t>corpo </a:t>
            </a:r>
            <a:r>
              <a:rPr sz="900" dirty="0">
                <a:latin typeface="Verdana"/>
                <a:cs typeface="Verdana"/>
              </a:rPr>
              <a:t>è più importante del </a:t>
            </a:r>
            <a:r>
              <a:rPr sz="900" spc="-5" dirty="0">
                <a:latin typeface="Verdana"/>
                <a:cs typeface="Verdana"/>
              </a:rPr>
              <a:t>vestito.  </a:t>
            </a:r>
            <a:r>
              <a:rPr sz="900" dirty="0">
                <a:latin typeface="Verdana"/>
                <a:cs typeface="Verdana"/>
              </a:rPr>
              <a:t>Perciò,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state sempre con l’animo in ansia </a:t>
            </a:r>
            <a:r>
              <a:rPr sz="900" spc="-5" dirty="0">
                <a:latin typeface="Verdana"/>
                <a:cs typeface="Verdana"/>
              </a:rPr>
              <a:t>nel </a:t>
            </a:r>
            <a:r>
              <a:rPr sz="900" dirty="0">
                <a:latin typeface="Verdana"/>
                <a:cs typeface="Verdana"/>
              </a:rPr>
              <a:t>cercare che  cosa mangerete 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cosa berrete. </a:t>
            </a:r>
            <a:r>
              <a:rPr sz="900" spc="-5" dirty="0">
                <a:latin typeface="Verdana"/>
                <a:cs typeface="Verdana"/>
              </a:rPr>
              <a:t>Invece </a:t>
            </a:r>
            <a:r>
              <a:rPr sz="900" dirty="0">
                <a:latin typeface="Verdana"/>
                <a:cs typeface="Verdana"/>
              </a:rPr>
              <a:t>cercate prima il  regno di Dio e la sua giustizia, e fatevi trascinare dalla </a:t>
            </a:r>
            <a:r>
              <a:rPr sz="900" spc="-5" dirty="0">
                <a:latin typeface="Verdana"/>
                <a:cs typeface="Verdana"/>
              </a:rPr>
              <a:t>sua  </a:t>
            </a:r>
            <a:r>
              <a:rPr sz="900" dirty="0">
                <a:latin typeface="Verdana"/>
                <a:cs typeface="Verdana"/>
              </a:rPr>
              <a:t>volontà: </a:t>
            </a:r>
            <a:r>
              <a:rPr sz="900" spc="-5" dirty="0">
                <a:latin typeface="Verdana"/>
                <a:cs typeface="Verdana"/>
              </a:rPr>
              <a:t>tutto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resto Dio </a:t>
            </a:r>
            <a:r>
              <a:rPr sz="900" dirty="0">
                <a:latin typeface="Verdana"/>
                <a:cs typeface="Verdana"/>
              </a:rPr>
              <a:t>ve lo </a:t>
            </a:r>
            <a:r>
              <a:rPr sz="900" spc="-5" dirty="0">
                <a:latin typeface="Verdana"/>
                <a:cs typeface="Verdana"/>
              </a:rPr>
              <a:t>darà </a:t>
            </a:r>
            <a:r>
              <a:rPr sz="900" dirty="0">
                <a:latin typeface="Verdana"/>
                <a:cs typeface="Verdana"/>
              </a:rPr>
              <a:t>in</a:t>
            </a:r>
            <a:r>
              <a:rPr sz="900" spc="-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più.</a:t>
            </a:r>
            <a:endParaRPr sz="900">
              <a:latin typeface="Verdana"/>
              <a:cs typeface="Verdana"/>
            </a:endParaRPr>
          </a:p>
          <a:p>
            <a:pPr marL="2757170" marR="5080" algn="just">
              <a:lnSpc>
                <a:spcPct val="101099"/>
              </a:lnSpc>
              <a:spcBef>
                <a:spcPts val="610"/>
              </a:spcBef>
            </a:pPr>
            <a:r>
              <a:rPr sz="900" dirty="0">
                <a:latin typeface="Verdana"/>
                <a:cs typeface="Verdana"/>
              </a:rPr>
              <a:t>Perciò,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preoccupatevi troppo </a:t>
            </a:r>
            <a:r>
              <a:rPr sz="900" spc="-5" dirty="0">
                <a:latin typeface="Verdana"/>
                <a:cs typeface="Verdana"/>
              </a:rPr>
              <a:t>per </a:t>
            </a:r>
            <a:r>
              <a:rPr sz="900" dirty="0">
                <a:latin typeface="Verdana"/>
                <a:cs typeface="Verdana"/>
              </a:rPr>
              <a:t>il domani: ci pensa </a:t>
            </a:r>
            <a:r>
              <a:rPr sz="900" spc="-5" dirty="0">
                <a:latin typeface="Verdana"/>
                <a:cs typeface="Verdana"/>
              </a:rPr>
              <a:t>lui.  </a:t>
            </a:r>
            <a:r>
              <a:rPr sz="900" dirty="0">
                <a:latin typeface="Verdana"/>
                <a:cs typeface="Verdana"/>
              </a:rPr>
              <a:t>Perché il </a:t>
            </a:r>
            <a:r>
              <a:rPr sz="900" spc="-5" dirty="0">
                <a:latin typeface="Verdana"/>
                <a:cs typeface="Verdana"/>
              </a:rPr>
              <a:t>domani porterà altre </a:t>
            </a:r>
            <a:r>
              <a:rPr sz="900" dirty="0">
                <a:latin typeface="Verdana"/>
                <a:cs typeface="Verdana"/>
              </a:rPr>
              <a:t>inquietudini. E chi di </a:t>
            </a:r>
            <a:r>
              <a:rPr sz="900" spc="-10" dirty="0">
                <a:latin typeface="Verdana"/>
                <a:cs typeface="Verdana"/>
              </a:rPr>
              <a:t>voi </a:t>
            </a:r>
            <a:r>
              <a:rPr sz="900" dirty="0">
                <a:latin typeface="Verdana"/>
                <a:cs typeface="Verdana"/>
              </a:rPr>
              <a:t>con </a:t>
            </a:r>
            <a:r>
              <a:rPr sz="900" spc="-5" dirty="0">
                <a:latin typeface="Verdana"/>
                <a:cs typeface="Verdana"/>
              </a:rPr>
              <a:t>tutte  </a:t>
            </a:r>
            <a:r>
              <a:rPr sz="900" dirty="0">
                <a:latin typeface="Verdana"/>
                <a:cs typeface="Verdana"/>
              </a:rPr>
              <a:t>le sue preoccupazioni, e </a:t>
            </a:r>
            <a:r>
              <a:rPr sz="900" spc="-5" dirty="0">
                <a:latin typeface="Verdana"/>
                <a:cs typeface="Verdana"/>
              </a:rPr>
              <a:t>per quanto </a:t>
            </a: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affanni, </a:t>
            </a:r>
            <a:r>
              <a:rPr sz="900" dirty="0">
                <a:latin typeface="Verdana"/>
                <a:cs typeface="Verdana"/>
              </a:rPr>
              <a:t>potrà aggiungere  </a:t>
            </a:r>
            <a:r>
              <a:rPr sz="900" spc="-5" dirty="0">
                <a:latin typeface="Verdana"/>
                <a:cs typeface="Verdana"/>
              </a:rPr>
              <a:t>un’ora </a:t>
            </a:r>
            <a:r>
              <a:rPr sz="900" dirty="0">
                <a:latin typeface="Verdana"/>
                <a:cs typeface="Verdana"/>
              </a:rPr>
              <a:t>sola alla sua </a:t>
            </a:r>
            <a:r>
              <a:rPr sz="900" spc="-5" dirty="0">
                <a:latin typeface="Verdana"/>
                <a:cs typeface="Verdana"/>
              </a:rPr>
              <a:t>vita </a:t>
            </a:r>
            <a:r>
              <a:rPr sz="900" spc="10" dirty="0">
                <a:latin typeface="Verdana"/>
                <a:cs typeface="Verdana"/>
              </a:rPr>
              <a:t>in </a:t>
            </a:r>
            <a:r>
              <a:rPr sz="900" dirty="0">
                <a:latin typeface="Verdana"/>
                <a:cs typeface="Verdana"/>
              </a:rPr>
              <a:t>più di </a:t>
            </a:r>
            <a:r>
              <a:rPr sz="900" spc="-5" dirty="0">
                <a:latin typeface="Verdana"/>
                <a:cs typeface="Verdana"/>
              </a:rPr>
              <a:t>quel </a:t>
            </a:r>
            <a:r>
              <a:rPr sz="900" dirty="0">
                <a:latin typeface="Verdana"/>
                <a:cs typeface="Verdana"/>
              </a:rPr>
              <a:t>che è stabilito? Di </a:t>
            </a:r>
            <a:r>
              <a:rPr sz="900" spc="-5" dirty="0">
                <a:latin typeface="Verdana"/>
                <a:cs typeface="Verdana"/>
              </a:rPr>
              <a:t>tutte  </a:t>
            </a:r>
            <a:r>
              <a:rPr sz="900" dirty="0">
                <a:latin typeface="Verdana"/>
                <a:cs typeface="Verdana"/>
              </a:rPr>
              <a:t>queste</a:t>
            </a:r>
            <a:r>
              <a:rPr sz="900" spc="19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cose</a:t>
            </a:r>
            <a:r>
              <a:rPr sz="900" spc="19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si</a:t>
            </a:r>
            <a:r>
              <a:rPr sz="900" spc="20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preoccupa</a:t>
            </a:r>
            <a:r>
              <a:rPr sz="900" spc="18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la</a:t>
            </a:r>
            <a:r>
              <a:rPr sz="900" spc="19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gente</a:t>
            </a:r>
            <a:r>
              <a:rPr sz="900" spc="1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del</a:t>
            </a:r>
            <a:r>
              <a:rPr sz="900" spc="20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mondo,</a:t>
            </a:r>
            <a:r>
              <a:rPr sz="900" spc="19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quelli</a:t>
            </a:r>
            <a:r>
              <a:rPr sz="900" spc="19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che</a:t>
            </a:r>
            <a:r>
              <a:rPr sz="900" spc="19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non</a:t>
            </a:r>
            <a:endParaRPr sz="900">
              <a:latin typeface="Verdana"/>
              <a:cs typeface="Verdana"/>
            </a:endParaRPr>
          </a:p>
          <a:p>
            <a:pPr marL="12700" algn="just">
              <a:lnSpc>
                <a:spcPct val="100000"/>
              </a:lnSpc>
              <a:spcBef>
                <a:spcPts val="15"/>
              </a:spcBef>
            </a:pPr>
            <a:r>
              <a:rPr sz="900" dirty="0">
                <a:latin typeface="Verdana"/>
                <a:cs typeface="Verdana"/>
              </a:rPr>
              <a:t>conoscono Dio, i </a:t>
            </a:r>
            <a:r>
              <a:rPr sz="900" spc="-5" dirty="0">
                <a:latin typeface="Verdana"/>
                <a:cs typeface="Verdana"/>
              </a:rPr>
              <a:t>pagani. Il Padre </a:t>
            </a:r>
            <a:r>
              <a:rPr sz="900" dirty="0">
                <a:latin typeface="Verdana"/>
                <a:cs typeface="Verdana"/>
              </a:rPr>
              <a:t>vostro che è in cielo, sa che </a:t>
            </a:r>
            <a:r>
              <a:rPr sz="900" spc="-5" dirty="0">
                <a:latin typeface="Verdana"/>
                <a:cs typeface="Verdana"/>
              </a:rPr>
              <a:t>avete </a:t>
            </a:r>
            <a:r>
              <a:rPr sz="900" dirty="0">
                <a:latin typeface="Verdana"/>
                <a:cs typeface="Verdana"/>
              </a:rPr>
              <a:t>bisogno di </a:t>
            </a:r>
            <a:r>
              <a:rPr sz="900" spc="-5" dirty="0">
                <a:latin typeface="Verdana"/>
                <a:cs typeface="Verdana"/>
              </a:rPr>
              <a:t>tutte queste</a:t>
            </a:r>
            <a:r>
              <a:rPr sz="900" spc="1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cose.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2200"/>
              </a:lnSpc>
              <a:spcBef>
                <a:spcPts val="585"/>
              </a:spcBef>
            </a:pPr>
            <a:r>
              <a:rPr sz="900" spc="-5" dirty="0">
                <a:latin typeface="Verdana"/>
                <a:cs typeface="Verdana"/>
              </a:rPr>
              <a:t>In </a:t>
            </a:r>
            <a:r>
              <a:rPr sz="900" dirty="0">
                <a:latin typeface="Verdana"/>
                <a:cs typeface="Verdana"/>
              </a:rPr>
              <a:t>verità, in verità vi dico: Chi ama la propria </a:t>
            </a:r>
            <a:r>
              <a:rPr sz="900" spc="-5" dirty="0">
                <a:latin typeface="Verdana"/>
                <a:cs typeface="Verdana"/>
              </a:rPr>
              <a:t>vita </a:t>
            </a:r>
            <a:r>
              <a:rPr sz="900" dirty="0">
                <a:latin typeface="Verdana"/>
                <a:cs typeface="Verdana"/>
              </a:rPr>
              <a:t>la perderà, chi è pronto a perdere la propria </a:t>
            </a:r>
            <a:r>
              <a:rPr sz="900" spc="-5" dirty="0">
                <a:latin typeface="Verdana"/>
                <a:cs typeface="Verdana"/>
              </a:rPr>
              <a:t>vita </a:t>
            </a:r>
            <a:r>
              <a:rPr sz="900" dirty="0">
                <a:latin typeface="Verdana"/>
                <a:cs typeface="Verdana"/>
              </a:rPr>
              <a:t>in questo  mondo, la conserverà per la </a:t>
            </a:r>
            <a:r>
              <a:rPr sz="900" spc="-5" dirty="0">
                <a:latin typeface="Verdana"/>
                <a:cs typeface="Verdana"/>
              </a:rPr>
              <a:t>vita</a:t>
            </a:r>
            <a:r>
              <a:rPr sz="900" spc="-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eterna».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5131" y="964691"/>
            <a:ext cx="2529840" cy="1738883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78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93980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Due</a:t>
            </a:r>
            <a:r>
              <a:rPr sz="1400" b="1" spc="-5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padroni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48755" cy="323215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609215" marR="45720" algn="just">
              <a:lnSpc>
                <a:spcPct val="101400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«Voi non </a:t>
            </a:r>
            <a:r>
              <a:rPr sz="900" spc="-5" dirty="0">
                <a:latin typeface="Verdana"/>
                <a:cs typeface="Verdana"/>
              </a:rPr>
              <a:t>avete </a:t>
            </a:r>
            <a:r>
              <a:rPr sz="900" dirty="0">
                <a:latin typeface="Verdana"/>
                <a:cs typeface="Verdana"/>
              </a:rPr>
              <a:t>potere </a:t>
            </a:r>
            <a:r>
              <a:rPr sz="900" spc="-5" dirty="0">
                <a:latin typeface="Verdana"/>
                <a:cs typeface="Verdana"/>
              </a:rPr>
              <a:t>neanche </a:t>
            </a:r>
            <a:r>
              <a:rPr sz="900" dirty="0">
                <a:latin typeface="Verdana"/>
                <a:cs typeface="Verdana"/>
              </a:rPr>
              <a:t>per la più piccola cosa, </a:t>
            </a:r>
            <a:r>
              <a:rPr sz="900" spc="-5" dirty="0">
                <a:latin typeface="Verdana"/>
                <a:cs typeface="Verdana"/>
              </a:rPr>
              <a:t>perché  </a:t>
            </a:r>
            <a:r>
              <a:rPr sz="900" dirty="0">
                <a:latin typeface="Verdana"/>
                <a:cs typeface="Verdana"/>
              </a:rPr>
              <a:t>tutto </a:t>
            </a:r>
            <a:r>
              <a:rPr sz="900" spc="-5" dirty="0">
                <a:latin typeface="Verdana"/>
                <a:cs typeface="Verdana"/>
              </a:rPr>
              <a:t>quello che uno </a:t>
            </a:r>
            <a:r>
              <a:rPr sz="900" dirty="0">
                <a:latin typeface="Verdana"/>
                <a:cs typeface="Verdana"/>
              </a:rPr>
              <a:t>ha gli è dato da Dio. </a:t>
            </a:r>
            <a:r>
              <a:rPr sz="900" spc="-5" dirty="0">
                <a:latin typeface="Verdana"/>
                <a:cs typeface="Verdana"/>
              </a:rPr>
              <a:t>Ebbene, </a:t>
            </a:r>
            <a:r>
              <a:rPr sz="900" dirty="0">
                <a:latin typeface="Verdana"/>
                <a:cs typeface="Verdana"/>
              </a:rPr>
              <a:t>io vi dico, ci  sono cose che gli </a:t>
            </a:r>
            <a:r>
              <a:rPr sz="900" spc="-5" dirty="0">
                <a:latin typeface="Verdana"/>
                <a:cs typeface="Verdana"/>
              </a:rPr>
              <a:t>uomini </a:t>
            </a:r>
            <a:r>
              <a:rPr sz="900" dirty="0">
                <a:latin typeface="Verdana"/>
                <a:cs typeface="Verdana"/>
              </a:rPr>
              <a:t>considerano molto, mentre Dio le  considera </a:t>
            </a:r>
            <a:r>
              <a:rPr sz="900" spc="-5" dirty="0">
                <a:latin typeface="Verdana"/>
                <a:cs typeface="Verdana"/>
              </a:rPr>
              <a:t>senza </a:t>
            </a:r>
            <a:r>
              <a:rPr sz="900" dirty="0">
                <a:latin typeface="Verdana"/>
                <a:cs typeface="Verdana"/>
              </a:rPr>
              <a:t>valore. </a:t>
            </a:r>
            <a:r>
              <a:rPr sz="900" spc="-5" dirty="0">
                <a:latin typeface="Verdana"/>
                <a:cs typeface="Verdana"/>
              </a:rPr>
              <a:t>Ogni </a:t>
            </a:r>
            <a:r>
              <a:rPr sz="900" dirty="0">
                <a:latin typeface="Verdana"/>
                <a:cs typeface="Verdana"/>
              </a:rPr>
              <a:t>disonesta </a:t>
            </a:r>
            <a:r>
              <a:rPr sz="900" spc="-5" dirty="0">
                <a:latin typeface="Verdana"/>
                <a:cs typeface="Verdana"/>
              </a:rPr>
              <a:t>ricchezza puzza  </a:t>
            </a:r>
            <a:r>
              <a:rPr sz="900" dirty="0">
                <a:latin typeface="Verdana"/>
                <a:cs typeface="Verdana"/>
              </a:rPr>
              <a:t>d’ingiustizia: voi usatela per </a:t>
            </a:r>
            <a:r>
              <a:rPr sz="900" spc="-5" dirty="0">
                <a:latin typeface="Verdana"/>
                <a:cs typeface="Verdana"/>
              </a:rPr>
              <a:t>farvi </a:t>
            </a:r>
            <a:r>
              <a:rPr sz="900" dirty="0">
                <a:latin typeface="Verdana"/>
                <a:cs typeface="Verdana"/>
              </a:rPr>
              <a:t>degli amici; così,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non  avrete più </a:t>
            </a:r>
            <a:r>
              <a:rPr sz="900" spc="-5" dirty="0">
                <a:latin typeface="Verdana"/>
                <a:cs typeface="Verdana"/>
              </a:rPr>
              <a:t>ricchezze, </a:t>
            </a:r>
            <a:r>
              <a:rPr sz="900" dirty="0">
                <a:latin typeface="Verdana"/>
                <a:cs typeface="Verdana"/>
              </a:rPr>
              <a:t>i vostri amici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spc="-5" dirty="0">
                <a:latin typeface="Verdana"/>
                <a:cs typeface="Verdana"/>
              </a:rPr>
              <a:t>accoglieranno </a:t>
            </a:r>
            <a:r>
              <a:rPr sz="900" dirty="0">
                <a:latin typeface="Verdana"/>
                <a:cs typeface="Verdana"/>
              </a:rPr>
              <a:t>presso le  dimore eterne. </a:t>
            </a:r>
            <a:r>
              <a:rPr sz="900" spc="-5" dirty="0">
                <a:latin typeface="Verdana"/>
                <a:cs typeface="Verdana"/>
              </a:rPr>
              <a:t>In </a:t>
            </a:r>
            <a:r>
              <a:rPr sz="900" dirty="0">
                <a:latin typeface="Verdana"/>
                <a:cs typeface="Verdana"/>
              </a:rPr>
              <a:t>verità, in verità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dico: </a:t>
            </a:r>
            <a:r>
              <a:rPr sz="900" spc="-5" dirty="0">
                <a:latin typeface="Verdana"/>
                <a:cs typeface="Verdana"/>
              </a:rPr>
              <a:t>Nessun </a:t>
            </a:r>
            <a:r>
              <a:rPr sz="900" dirty="0">
                <a:latin typeface="Verdana"/>
                <a:cs typeface="Verdana"/>
              </a:rPr>
              <a:t>servitore </a:t>
            </a:r>
            <a:r>
              <a:rPr sz="900" spc="-5" dirty="0">
                <a:latin typeface="Verdana"/>
                <a:cs typeface="Verdana"/>
              </a:rPr>
              <a:t>può  servire </a:t>
            </a:r>
            <a:r>
              <a:rPr sz="900" dirty="0">
                <a:latin typeface="Verdana"/>
                <a:cs typeface="Verdana"/>
              </a:rPr>
              <a:t>due padroni: perché, o amerà </a:t>
            </a:r>
            <a:r>
              <a:rPr sz="900" spc="-5" dirty="0">
                <a:latin typeface="Verdana"/>
                <a:cs typeface="Verdana"/>
              </a:rPr>
              <a:t>l’uno </a:t>
            </a:r>
            <a:r>
              <a:rPr sz="900" dirty="0">
                <a:latin typeface="Verdana"/>
                <a:cs typeface="Verdana"/>
              </a:rPr>
              <a:t>e odierà l’altro; </a:t>
            </a:r>
            <a:r>
              <a:rPr sz="900" spc="-5" dirty="0">
                <a:latin typeface="Verdana"/>
                <a:cs typeface="Verdana"/>
              </a:rPr>
              <a:t>oppure  preferirà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primo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disprezzerà </a:t>
            </a:r>
            <a:r>
              <a:rPr sz="900" dirty="0">
                <a:latin typeface="Verdana"/>
                <a:cs typeface="Verdana"/>
              </a:rPr>
              <a:t>il secondo.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potete servire </a:t>
            </a:r>
            <a:r>
              <a:rPr sz="900" spc="-5" dirty="0">
                <a:latin typeface="Verdana"/>
                <a:cs typeface="Verdana"/>
              </a:rPr>
              <a:t>Dio </a:t>
            </a:r>
            <a:r>
              <a:rPr sz="900" dirty="0">
                <a:latin typeface="Verdana"/>
                <a:cs typeface="Verdana"/>
              </a:rPr>
              <a:t>e  il denaro.</a:t>
            </a:r>
            <a:endParaRPr sz="900">
              <a:latin typeface="Verdana"/>
              <a:cs typeface="Verdana"/>
            </a:endParaRPr>
          </a:p>
          <a:p>
            <a:pPr marL="2609215" marR="45720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Preoccupatevi, </a:t>
            </a:r>
            <a:r>
              <a:rPr sz="900" spc="-5" dirty="0">
                <a:latin typeface="Verdana"/>
                <a:cs typeface="Verdana"/>
              </a:rPr>
              <a:t>invece,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arricchirvi davanti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5" dirty="0">
                <a:latin typeface="Verdana"/>
                <a:cs typeface="Verdana"/>
              </a:rPr>
              <a:t>Dio, </a:t>
            </a:r>
            <a:r>
              <a:rPr sz="900" dirty="0">
                <a:latin typeface="Verdana"/>
                <a:cs typeface="Verdana"/>
              </a:rPr>
              <a:t>perché le  preoccupazioni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dirty="0">
                <a:latin typeface="Verdana"/>
                <a:cs typeface="Verdana"/>
              </a:rPr>
              <a:t>questo mondo </a:t>
            </a:r>
            <a:r>
              <a:rPr sz="900" spc="-5" dirty="0">
                <a:latin typeface="Verdana"/>
                <a:cs typeface="Verdana"/>
              </a:rPr>
              <a:t>che sopraggiungono, </a:t>
            </a:r>
            <a:r>
              <a:rPr sz="900" dirty="0">
                <a:latin typeface="Verdana"/>
                <a:cs typeface="Verdana"/>
              </a:rPr>
              <a:t>i </a:t>
            </a:r>
            <a:r>
              <a:rPr sz="900" spc="-5" dirty="0">
                <a:latin typeface="Verdana"/>
                <a:cs typeface="Verdana"/>
              </a:rPr>
              <a:t>piaceri  </a:t>
            </a:r>
            <a:r>
              <a:rPr sz="900" dirty="0">
                <a:latin typeface="Verdana"/>
                <a:cs typeface="Verdana"/>
              </a:rPr>
              <a:t>della </a:t>
            </a:r>
            <a:r>
              <a:rPr sz="900" spc="-5" dirty="0">
                <a:latin typeface="Verdana"/>
                <a:cs typeface="Verdana"/>
              </a:rPr>
              <a:t>ricchezza </a:t>
            </a:r>
            <a:r>
              <a:rPr sz="900" dirty="0">
                <a:latin typeface="Verdana"/>
                <a:cs typeface="Verdana"/>
              </a:rPr>
              <a:t>e tante </a:t>
            </a:r>
            <a:r>
              <a:rPr sz="900" spc="-5" dirty="0">
                <a:latin typeface="Verdana"/>
                <a:cs typeface="Verdana"/>
              </a:rPr>
              <a:t>altre </a:t>
            </a:r>
            <a:r>
              <a:rPr sz="900" dirty="0">
                <a:latin typeface="Verdana"/>
                <a:cs typeface="Verdana"/>
              </a:rPr>
              <a:t>bramosie, esaltate </a:t>
            </a:r>
            <a:r>
              <a:rPr sz="900" spc="-5" dirty="0">
                <a:latin typeface="Verdana"/>
                <a:cs typeface="Verdana"/>
              </a:rPr>
              <a:t>fra </a:t>
            </a:r>
            <a:r>
              <a:rPr sz="900" dirty="0">
                <a:latin typeface="Verdana"/>
                <a:cs typeface="Verdana"/>
              </a:rPr>
              <a:t>gli </a:t>
            </a:r>
            <a:r>
              <a:rPr sz="900" spc="-5" dirty="0">
                <a:latin typeface="Verdana"/>
                <a:cs typeface="Verdana"/>
              </a:rPr>
              <a:t>uomini </a:t>
            </a:r>
            <a:r>
              <a:rPr sz="900" dirty="0">
                <a:latin typeface="Verdana"/>
                <a:cs typeface="Verdana"/>
              </a:rPr>
              <a:t>ma  detestabili  </a:t>
            </a:r>
            <a:r>
              <a:rPr sz="900" spc="-5" dirty="0">
                <a:latin typeface="Verdana"/>
                <a:cs typeface="Verdana"/>
              </a:rPr>
              <a:t>davanti  </a:t>
            </a:r>
            <a:r>
              <a:rPr sz="900" dirty="0">
                <a:latin typeface="Verdana"/>
                <a:cs typeface="Verdana"/>
              </a:rPr>
              <a:t>a  </a:t>
            </a:r>
            <a:r>
              <a:rPr sz="900" spc="-5" dirty="0">
                <a:latin typeface="Verdana"/>
                <a:cs typeface="Verdana"/>
              </a:rPr>
              <a:t>Dio,  </a:t>
            </a:r>
            <a:r>
              <a:rPr sz="900" dirty="0">
                <a:latin typeface="Verdana"/>
                <a:cs typeface="Verdana"/>
              </a:rPr>
              <a:t>soffocano  la  </a:t>
            </a:r>
            <a:r>
              <a:rPr sz="900" spc="-5" dirty="0">
                <a:latin typeface="Verdana"/>
                <a:cs typeface="Verdana"/>
              </a:rPr>
              <a:t>parola  </a:t>
            </a:r>
            <a:r>
              <a:rPr sz="900" dirty="0">
                <a:latin typeface="Verdana"/>
                <a:cs typeface="Verdana"/>
              </a:rPr>
              <a:t>di  Dio,  e</a:t>
            </a:r>
            <a:r>
              <a:rPr sz="900" spc="5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questa</a:t>
            </a:r>
            <a:endParaRPr sz="900">
              <a:latin typeface="Verdana"/>
              <a:cs typeface="Verdana"/>
            </a:endParaRPr>
          </a:p>
          <a:p>
            <a:pPr marL="12700" algn="just">
              <a:lnSpc>
                <a:spcPct val="100000"/>
              </a:lnSpc>
              <a:spcBef>
                <a:spcPts val="10"/>
              </a:spcBef>
            </a:pPr>
            <a:r>
              <a:rPr sz="900" dirty="0">
                <a:latin typeface="Verdana"/>
                <a:cs typeface="Verdana"/>
              </a:rPr>
              <a:t>rimane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senza</a:t>
            </a:r>
            <a:r>
              <a:rPr sz="900" spc="8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frutto.</a:t>
            </a:r>
            <a:r>
              <a:rPr sz="900" spc="7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Procuratevi</a:t>
            </a:r>
            <a:r>
              <a:rPr sz="900" spc="8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ricchezze</a:t>
            </a:r>
            <a:r>
              <a:rPr sz="900" spc="8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che</a:t>
            </a:r>
            <a:r>
              <a:rPr sz="900" spc="8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non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si</a:t>
            </a:r>
            <a:r>
              <a:rPr sz="900" spc="8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consumano,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un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tesoro</a:t>
            </a:r>
            <a:r>
              <a:rPr sz="900" spc="9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sicuro</a:t>
            </a:r>
            <a:r>
              <a:rPr sz="900" spc="9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in</a:t>
            </a:r>
            <a:r>
              <a:rPr sz="900" spc="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cielo,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là</a:t>
            </a:r>
            <a:r>
              <a:rPr sz="900" spc="8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dove</a:t>
            </a:r>
            <a:r>
              <a:rPr sz="900" spc="8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</a:t>
            </a:r>
            <a:r>
              <a:rPr sz="900" spc="8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tarli</a:t>
            </a:r>
            <a:r>
              <a:rPr sz="900" spc="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</a:t>
            </a:r>
            <a:r>
              <a:rPr sz="900" spc="9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la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  <a:spcBef>
                <a:spcPts val="15"/>
              </a:spcBef>
            </a:pPr>
            <a:r>
              <a:rPr sz="900" dirty="0">
                <a:latin typeface="Verdana"/>
                <a:cs typeface="Verdana"/>
              </a:rPr>
              <a:t>ruggine non lo </a:t>
            </a:r>
            <a:r>
              <a:rPr sz="900" spc="-5" dirty="0">
                <a:latin typeface="Verdana"/>
                <a:cs typeface="Verdana"/>
              </a:rPr>
              <a:t>distruggono </a:t>
            </a:r>
            <a:r>
              <a:rPr sz="900" dirty="0">
                <a:latin typeface="Verdana"/>
                <a:cs typeface="Verdana"/>
              </a:rPr>
              <a:t>e i </a:t>
            </a:r>
            <a:r>
              <a:rPr sz="900" spc="-5" dirty="0">
                <a:latin typeface="Verdana"/>
                <a:cs typeface="Verdana"/>
              </a:rPr>
              <a:t>ladri </a:t>
            </a:r>
            <a:r>
              <a:rPr sz="900" dirty="0">
                <a:latin typeface="Verdana"/>
                <a:cs typeface="Verdana"/>
              </a:rPr>
              <a:t>non </a:t>
            </a:r>
            <a:r>
              <a:rPr sz="900" spc="-10" dirty="0">
                <a:latin typeface="Verdana"/>
                <a:cs typeface="Verdana"/>
              </a:rPr>
              <a:t>vanno </a:t>
            </a:r>
            <a:r>
              <a:rPr sz="900" dirty="0">
                <a:latin typeface="Verdana"/>
                <a:cs typeface="Verdana"/>
              </a:rPr>
              <a:t>a rubare: perché, dove </a:t>
            </a:r>
            <a:r>
              <a:rPr sz="900" spc="-5" dirty="0">
                <a:latin typeface="Verdana"/>
                <a:cs typeface="Verdana"/>
              </a:rPr>
              <a:t>sono </a:t>
            </a:r>
            <a:r>
              <a:rPr sz="900" dirty="0">
                <a:latin typeface="Verdana"/>
                <a:cs typeface="Verdana"/>
              </a:rPr>
              <a:t>le </a:t>
            </a:r>
            <a:r>
              <a:rPr sz="900" spc="-5" dirty="0">
                <a:latin typeface="Verdana"/>
                <a:cs typeface="Verdana"/>
              </a:rPr>
              <a:t>vostre ricchezze </a:t>
            </a:r>
            <a:r>
              <a:rPr sz="900" dirty="0">
                <a:latin typeface="Verdana"/>
                <a:cs typeface="Verdana"/>
              </a:rPr>
              <a:t>e il </a:t>
            </a:r>
            <a:r>
              <a:rPr sz="900" spc="-5" dirty="0">
                <a:latin typeface="Verdana"/>
                <a:cs typeface="Verdana"/>
              </a:rPr>
              <a:t>vostro </a:t>
            </a:r>
            <a:r>
              <a:rPr sz="900" dirty="0">
                <a:latin typeface="Verdana"/>
                <a:cs typeface="Verdana"/>
              </a:rPr>
              <a:t>tesoro,  là </a:t>
            </a:r>
            <a:r>
              <a:rPr sz="900" spc="-5" dirty="0">
                <a:latin typeface="Verdana"/>
                <a:cs typeface="Verdana"/>
              </a:rPr>
              <a:t>sarà anche </a:t>
            </a:r>
            <a:r>
              <a:rPr sz="900" dirty="0">
                <a:latin typeface="Verdana"/>
                <a:cs typeface="Verdana"/>
              </a:rPr>
              <a:t>il vostro cuore.</a:t>
            </a:r>
            <a:endParaRPr sz="900">
              <a:latin typeface="Verdana"/>
              <a:cs typeface="Verdana"/>
            </a:endParaRPr>
          </a:p>
          <a:p>
            <a:pPr marL="12700" marR="45720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Badate di tenervi lontani dall’ansia di ogni cupidigia e non accumulate ricchezze solo per </a:t>
            </a:r>
            <a:r>
              <a:rPr sz="900" spc="-5" dirty="0">
                <a:latin typeface="Verdana"/>
                <a:cs typeface="Verdana"/>
              </a:rPr>
              <a:t>voi </a:t>
            </a:r>
            <a:r>
              <a:rPr sz="900" dirty="0">
                <a:latin typeface="Verdana"/>
                <a:cs typeface="Verdana"/>
              </a:rPr>
              <a:t>stessi perché, 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se </a:t>
            </a:r>
            <a:r>
              <a:rPr sz="900" spc="-5" dirty="0">
                <a:latin typeface="Verdana"/>
                <a:cs typeface="Verdana"/>
              </a:rPr>
              <a:t>uno </a:t>
            </a:r>
            <a:r>
              <a:rPr sz="900" dirty="0">
                <a:latin typeface="Verdana"/>
                <a:cs typeface="Verdana"/>
              </a:rPr>
              <a:t>è </a:t>
            </a:r>
            <a:r>
              <a:rPr sz="900" spc="-5" dirty="0">
                <a:latin typeface="Verdana"/>
                <a:cs typeface="Verdana"/>
              </a:rPr>
              <a:t>nell’abbondanza, </a:t>
            </a:r>
            <a:r>
              <a:rPr sz="900" dirty="0">
                <a:latin typeface="Verdana"/>
                <a:cs typeface="Verdana"/>
              </a:rPr>
              <a:t>la vita di un uomo non è garantita dai suoi beni, e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se riesce a  </a:t>
            </a:r>
            <a:r>
              <a:rPr sz="900" spc="-5" dirty="0">
                <a:latin typeface="Verdana"/>
                <a:cs typeface="Verdana"/>
              </a:rPr>
              <a:t>guadagnare anche </a:t>
            </a:r>
            <a:r>
              <a:rPr sz="900" dirty="0">
                <a:latin typeface="Verdana"/>
                <a:cs typeface="Verdana"/>
              </a:rPr>
              <a:t>il mondo intero, ma poi perde la </a:t>
            </a:r>
            <a:r>
              <a:rPr sz="900" spc="-5" dirty="0">
                <a:latin typeface="Verdana"/>
                <a:cs typeface="Verdana"/>
              </a:rPr>
              <a:t>sua </a:t>
            </a:r>
            <a:r>
              <a:rPr sz="900" dirty="0">
                <a:latin typeface="Verdana"/>
                <a:cs typeface="Verdana"/>
              </a:rPr>
              <a:t>vita o rovina se stesso, che vantaggio </a:t>
            </a:r>
            <a:r>
              <a:rPr sz="900" spc="-10" dirty="0">
                <a:latin typeface="Verdana"/>
                <a:cs typeface="Verdana"/>
              </a:rPr>
              <a:t>ne </a:t>
            </a:r>
            <a:r>
              <a:rPr sz="900" dirty="0">
                <a:latin typeface="Verdana"/>
                <a:cs typeface="Verdana"/>
              </a:rPr>
              <a:t>ricava? Che gli  giova, infatti, </a:t>
            </a:r>
            <a:r>
              <a:rPr sz="900" spc="-5" dirty="0">
                <a:latin typeface="Verdana"/>
                <a:cs typeface="Verdana"/>
              </a:rPr>
              <a:t>guadagnare </a:t>
            </a:r>
            <a:r>
              <a:rPr sz="900" dirty="0">
                <a:latin typeface="Verdana"/>
                <a:cs typeface="Verdana"/>
              </a:rPr>
              <a:t>il mondo intero, se perde poi la propria anima ? E che cosa potrebbe mai dare un  uomo per </a:t>
            </a:r>
            <a:r>
              <a:rPr sz="900" spc="-5" dirty="0">
                <a:latin typeface="Verdana"/>
                <a:cs typeface="Verdana"/>
              </a:rPr>
              <a:t>riavere </a:t>
            </a:r>
            <a:r>
              <a:rPr sz="900" dirty="0">
                <a:latin typeface="Verdana"/>
                <a:cs typeface="Verdana"/>
              </a:rPr>
              <a:t>in cambio la </a:t>
            </a:r>
            <a:r>
              <a:rPr sz="900" spc="-5" dirty="0">
                <a:latin typeface="Verdana"/>
                <a:cs typeface="Verdana"/>
              </a:rPr>
              <a:t>propria </a:t>
            </a:r>
            <a:r>
              <a:rPr sz="900" dirty="0">
                <a:latin typeface="Verdana"/>
                <a:cs typeface="Verdana"/>
              </a:rPr>
              <a:t>vita e la </a:t>
            </a:r>
            <a:r>
              <a:rPr sz="900" spc="-5" dirty="0">
                <a:latin typeface="Verdana"/>
                <a:cs typeface="Verdana"/>
              </a:rPr>
              <a:t>propria </a:t>
            </a:r>
            <a:r>
              <a:rPr sz="900" dirty="0">
                <a:latin typeface="Verdana"/>
                <a:cs typeface="Verdana"/>
              </a:rPr>
              <a:t>anima? </a:t>
            </a:r>
            <a:r>
              <a:rPr sz="900" spc="-5" dirty="0">
                <a:latin typeface="Verdana"/>
                <a:cs typeface="Verdana"/>
              </a:rPr>
              <a:t>Quindi, </a:t>
            </a:r>
            <a:r>
              <a:rPr sz="900" dirty="0">
                <a:latin typeface="Verdana"/>
                <a:cs typeface="Verdana"/>
              </a:rPr>
              <a:t>perché vi</a:t>
            </a:r>
            <a:r>
              <a:rPr sz="900" spc="-3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affannate?».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7220" y="923544"/>
            <a:ext cx="2442971" cy="1828799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79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77800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Il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ricco e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il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giovane</a:t>
            </a:r>
            <a:r>
              <a:rPr sz="1400" b="1" spc="-7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ricco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820416" y="848349"/>
            <a:ext cx="4250690" cy="218376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algn="just">
              <a:lnSpc>
                <a:spcPct val="101299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Poi </a:t>
            </a:r>
            <a:r>
              <a:rPr sz="900" spc="-5" dirty="0">
                <a:latin typeface="Verdana"/>
                <a:cs typeface="Verdana"/>
              </a:rPr>
              <a:t>raccontò </a:t>
            </a:r>
            <a:r>
              <a:rPr sz="900" dirty="0">
                <a:latin typeface="Verdana"/>
                <a:cs typeface="Verdana"/>
              </a:rPr>
              <a:t>loro questa parabola : «Un </a:t>
            </a:r>
            <a:r>
              <a:rPr sz="900" spc="-5" dirty="0">
                <a:latin typeface="Verdana"/>
                <a:cs typeface="Verdana"/>
              </a:rPr>
              <a:t>ricco aveva </a:t>
            </a:r>
            <a:r>
              <a:rPr sz="900" dirty="0">
                <a:latin typeface="Verdana"/>
                <a:cs typeface="Verdana"/>
              </a:rPr>
              <a:t>dei terreni che gli  </a:t>
            </a:r>
            <a:r>
              <a:rPr sz="900" spc="-5" dirty="0">
                <a:latin typeface="Verdana"/>
                <a:cs typeface="Verdana"/>
              </a:rPr>
              <a:t>davano abbondanti </a:t>
            </a:r>
            <a:r>
              <a:rPr sz="900" dirty="0">
                <a:latin typeface="Verdana"/>
                <a:cs typeface="Verdana"/>
              </a:rPr>
              <a:t>raccolti. </a:t>
            </a:r>
            <a:r>
              <a:rPr sz="900" spc="-5" dirty="0">
                <a:latin typeface="Verdana"/>
                <a:cs typeface="Verdana"/>
              </a:rPr>
              <a:t>Tra </a:t>
            </a:r>
            <a:r>
              <a:rPr sz="900" dirty="0">
                <a:latin typeface="Verdana"/>
                <a:cs typeface="Verdana"/>
              </a:rPr>
              <a:t>sé e sé disse: </a:t>
            </a:r>
            <a:r>
              <a:rPr sz="900" spc="-5" dirty="0">
                <a:latin typeface="Verdana"/>
                <a:cs typeface="Verdana"/>
              </a:rPr>
              <a:t>Ora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spc="-10" dirty="0">
                <a:latin typeface="Verdana"/>
                <a:cs typeface="Verdana"/>
              </a:rPr>
              <a:t>ho </a:t>
            </a:r>
            <a:r>
              <a:rPr sz="900" dirty="0">
                <a:latin typeface="Verdana"/>
                <a:cs typeface="Verdana"/>
              </a:rPr>
              <a:t>più posto  dove mettere i </a:t>
            </a:r>
            <a:r>
              <a:rPr sz="900" spc="-5" dirty="0">
                <a:latin typeface="Verdana"/>
                <a:cs typeface="Verdana"/>
              </a:rPr>
              <a:t>nuovi </a:t>
            </a:r>
            <a:r>
              <a:rPr sz="900" dirty="0">
                <a:latin typeface="Verdana"/>
                <a:cs typeface="Verdana"/>
              </a:rPr>
              <a:t>raccolti, demolirò i </a:t>
            </a:r>
            <a:r>
              <a:rPr sz="900" spc="-5" dirty="0">
                <a:latin typeface="Verdana"/>
                <a:cs typeface="Verdana"/>
              </a:rPr>
              <a:t>vecchi </a:t>
            </a:r>
            <a:r>
              <a:rPr sz="900" dirty="0">
                <a:latin typeface="Verdana"/>
                <a:cs typeface="Verdana"/>
              </a:rPr>
              <a:t>magazzini e ne </a:t>
            </a:r>
            <a:r>
              <a:rPr sz="900" spc="-5" dirty="0">
                <a:latin typeface="Verdana"/>
                <a:cs typeface="Verdana"/>
              </a:rPr>
              <a:t>costruirò  </a:t>
            </a:r>
            <a:r>
              <a:rPr sz="900" dirty="0">
                <a:latin typeface="Verdana"/>
                <a:cs typeface="Verdana"/>
              </a:rPr>
              <a:t>altri più grandi. </a:t>
            </a:r>
            <a:r>
              <a:rPr sz="900" spc="-5" dirty="0">
                <a:latin typeface="Verdana"/>
                <a:cs typeface="Verdana"/>
              </a:rPr>
              <a:t>Così </a:t>
            </a:r>
            <a:r>
              <a:rPr sz="900" dirty="0">
                <a:latin typeface="Verdana"/>
                <a:cs typeface="Verdana"/>
              </a:rPr>
              <a:t>potrò metterci </a:t>
            </a:r>
            <a:r>
              <a:rPr sz="900" spc="-5" dirty="0">
                <a:latin typeface="Verdana"/>
                <a:cs typeface="Verdana"/>
              </a:rPr>
              <a:t>tutto </a:t>
            </a:r>
            <a:r>
              <a:rPr sz="900" dirty="0">
                <a:latin typeface="Verdana"/>
                <a:cs typeface="Verdana"/>
              </a:rPr>
              <a:t>il mio grano e i miei beni. Poi  finalmente potrò </a:t>
            </a:r>
            <a:r>
              <a:rPr sz="900" spc="-5" dirty="0">
                <a:latin typeface="Verdana"/>
                <a:cs typeface="Verdana"/>
              </a:rPr>
              <a:t>dire </a:t>
            </a:r>
            <a:r>
              <a:rPr sz="900" dirty="0">
                <a:latin typeface="Verdana"/>
                <a:cs typeface="Verdana"/>
              </a:rPr>
              <a:t>a me stesso: </a:t>
            </a:r>
            <a:r>
              <a:rPr sz="900" spc="-5" dirty="0">
                <a:latin typeface="Verdana"/>
                <a:cs typeface="Verdana"/>
              </a:rPr>
              <a:t>Bene! </a:t>
            </a:r>
            <a:r>
              <a:rPr sz="900" dirty="0">
                <a:latin typeface="Verdana"/>
                <a:cs typeface="Verdana"/>
              </a:rPr>
              <a:t>Ora hai a disposizione </a:t>
            </a:r>
            <a:r>
              <a:rPr sz="900" spc="-5" dirty="0">
                <a:latin typeface="Verdana"/>
                <a:cs typeface="Verdana"/>
              </a:rPr>
              <a:t>molti  </a:t>
            </a:r>
            <a:r>
              <a:rPr sz="900" dirty="0">
                <a:latin typeface="Verdana"/>
                <a:cs typeface="Verdana"/>
              </a:rPr>
              <a:t>beni</a:t>
            </a:r>
            <a:r>
              <a:rPr sz="900" spc="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per</a:t>
            </a:r>
            <a:r>
              <a:rPr sz="900" spc="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molti</a:t>
            </a:r>
            <a:r>
              <a:rPr sz="900" spc="4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anni.</a:t>
            </a:r>
            <a:r>
              <a:rPr sz="900" spc="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Riposati,</a:t>
            </a:r>
            <a:r>
              <a:rPr sz="900" spc="4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mangia,</a:t>
            </a:r>
            <a:r>
              <a:rPr sz="900" spc="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bevi</a:t>
            </a:r>
            <a:r>
              <a:rPr sz="900" spc="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</a:t>
            </a:r>
            <a:r>
              <a:rPr sz="900" spc="5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divertiti».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Ma</a:t>
            </a:r>
            <a:r>
              <a:rPr sz="900" spc="5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Dio</a:t>
            </a:r>
            <a:r>
              <a:rPr sz="900" spc="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gli</a:t>
            </a:r>
            <a:r>
              <a:rPr sz="900" spc="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disse:</a:t>
            </a:r>
            <a:endParaRPr sz="900">
              <a:latin typeface="Verdana"/>
              <a:cs typeface="Verdana"/>
            </a:endParaRPr>
          </a:p>
          <a:p>
            <a:pPr marL="12700" marR="7620" algn="just">
              <a:lnSpc>
                <a:spcPct val="101099"/>
              </a:lnSpc>
            </a:pPr>
            <a:r>
              <a:rPr sz="900" dirty="0">
                <a:latin typeface="Verdana"/>
                <a:cs typeface="Verdana"/>
              </a:rPr>
              <a:t>«Stolto! Proprio </a:t>
            </a:r>
            <a:r>
              <a:rPr sz="900" spc="-5" dirty="0">
                <a:latin typeface="Verdana"/>
                <a:cs typeface="Verdana"/>
              </a:rPr>
              <a:t>questa </a:t>
            </a:r>
            <a:r>
              <a:rPr sz="900" dirty="0">
                <a:latin typeface="Verdana"/>
                <a:cs typeface="Verdana"/>
              </a:rPr>
              <a:t>notte </a:t>
            </a:r>
            <a:r>
              <a:rPr sz="900" spc="-5" dirty="0">
                <a:latin typeface="Verdana"/>
                <a:cs typeface="Verdana"/>
              </a:rPr>
              <a:t>dovrai morire, </a:t>
            </a:r>
            <a:r>
              <a:rPr sz="900" dirty="0">
                <a:latin typeface="Verdana"/>
                <a:cs typeface="Verdana"/>
              </a:rPr>
              <a:t>e a chi </a:t>
            </a:r>
            <a:r>
              <a:rPr sz="900" spc="-5" dirty="0">
                <a:latin typeface="Verdana"/>
                <a:cs typeface="Verdana"/>
              </a:rPr>
              <a:t>andranno </a:t>
            </a:r>
            <a:r>
              <a:rPr sz="900" dirty="0">
                <a:latin typeface="Verdana"/>
                <a:cs typeface="Verdana"/>
              </a:rPr>
              <a:t>le  </a:t>
            </a:r>
            <a:r>
              <a:rPr sz="900" spc="-5" dirty="0">
                <a:latin typeface="Verdana"/>
                <a:cs typeface="Verdana"/>
              </a:rPr>
              <a:t>ricchezze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5" dirty="0">
                <a:latin typeface="Verdana"/>
                <a:cs typeface="Verdana"/>
              </a:rPr>
              <a:t>hai</a:t>
            </a:r>
            <a:r>
              <a:rPr sz="900" spc="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accumulato?».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  <a:spcBef>
                <a:spcPts val="610"/>
              </a:spcBef>
            </a:pPr>
            <a:r>
              <a:rPr sz="900" dirty="0">
                <a:latin typeface="Verdana"/>
                <a:cs typeface="Verdana"/>
              </a:rPr>
              <a:t>Ed ecco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tale </a:t>
            </a:r>
            <a:r>
              <a:rPr sz="900" spc="-5" dirty="0">
                <a:latin typeface="Verdana"/>
                <a:cs typeface="Verdana"/>
              </a:rPr>
              <a:t>gli </a:t>
            </a:r>
            <a:r>
              <a:rPr sz="900" dirty="0">
                <a:latin typeface="Verdana"/>
                <a:cs typeface="Verdana"/>
              </a:rPr>
              <a:t>corse </a:t>
            </a:r>
            <a:r>
              <a:rPr sz="900" spc="-5" dirty="0">
                <a:latin typeface="Verdana"/>
                <a:cs typeface="Verdana"/>
              </a:rPr>
              <a:t>incontro </a:t>
            </a:r>
            <a:r>
              <a:rPr sz="900" dirty="0">
                <a:latin typeface="Verdana"/>
                <a:cs typeface="Verdana"/>
              </a:rPr>
              <a:t>e, </a:t>
            </a:r>
            <a:r>
              <a:rPr sz="900" spc="-5" dirty="0">
                <a:latin typeface="Verdana"/>
                <a:cs typeface="Verdana"/>
              </a:rPr>
              <a:t>gettandosi </a:t>
            </a:r>
            <a:r>
              <a:rPr sz="900" dirty="0">
                <a:latin typeface="Verdana"/>
                <a:cs typeface="Verdana"/>
              </a:rPr>
              <a:t>in </a:t>
            </a:r>
            <a:r>
              <a:rPr sz="900" spc="-5" dirty="0">
                <a:latin typeface="Verdana"/>
                <a:cs typeface="Verdana"/>
              </a:rPr>
              <a:t>ginocchio davanti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lui,  </a:t>
            </a:r>
            <a:r>
              <a:rPr sz="900" dirty="0">
                <a:latin typeface="Verdana"/>
                <a:cs typeface="Verdana"/>
              </a:rPr>
              <a:t>gli </a:t>
            </a:r>
            <a:r>
              <a:rPr sz="900" spc="-5" dirty="0">
                <a:latin typeface="Verdana"/>
                <a:cs typeface="Verdana"/>
              </a:rPr>
              <a:t>domandò: </a:t>
            </a:r>
            <a:r>
              <a:rPr sz="900" dirty="0">
                <a:latin typeface="Verdana"/>
                <a:cs typeface="Verdana"/>
              </a:rPr>
              <a:t>«Maestro buono, che cosa devo fare per </a:t>
            </a:r>
            <a:r>
              <a:rPr sz="900" spc="-5" dirty="0">
                <a:latin typeface="Verdana"/>
                <a:cs typeface="Verdana"/>
              </a:rPr>
              <a:t>avere </a:t>
            </a:r>
            <a:r>
              <a:rPr sz="900" dirty="0">
                <a:latin typeface="Verdana"/>
                <a:cs typeface="Verdana"/>
              </a:rPr>
              <a:t>la vita  eterna?».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gli disse: </a:t>
            </a:r>
            <a:r>
              <a:rPr sz="900" spc="-5" dirty="0">
                <a:latin typeface="Verdana"/>
                <a:cs typeface="Verdana"/>
              </a:rPr>
              <a:t>«Perché </a:t>
            </a:r>
            <a:r>
              <a:rPr sz="900" dirty="0">
                <a:latin typeface="Verdana"/>
                <a:cs typeface="Verdana"/>
              </a:rPr>
              <a:t>mi chiami </a:t>
            </a:r>
            <a:r>
              <a:rPr sz="900" spc="-5" dirty="0">
                <a:latin typeface="Verdana"/>
                <a:cs typeface="Verdana"/>
              </a:rPr>
              <a:t>buono? Nessuno </a:t>
            </a:r>
            <a:r>
              <a:rPr sz="900" dirty="0">
                <a:latin typeface="Verdana"/>
                <a:cs typeface="Verdana"/>
              </a:rPr>
              <a:t>è buono,  se non Dio solo. Tu conosci i comandamenti: Non uccidere, </a:t>
            </a:r>
            <a:r>
              <a:rPr sz="900" spc="-5" dirty="0">
                <a:latin typeface="Verdana"/>
                <a:cs typeface="Verdana"/>
              </a:rPr>
              <a:t>non  </a:t>
            </a:r>
            <a:r>
              <a:rPr sz="900" dirty="0">
                <a:latin typeface="Verdana"/>
                <a:cs typeface="Verdana"/>
              </a:rPr>
              <a:t>commettere </a:t>
            </a:r>
            <a:r>
              <a:rPr sz="900" spc="-5" dirty="0">
                <a:latin typeface="Verdana"/>
                <a:cs typeface="Verdana"/>
              </a:rPr>
              <a:t>adulterio, </a:t>
            </a:r>
            <a:r>
              <a:rPr sz="900" spc="-10" dirty="0">
                <a:latin typeface="Verdana"/>
                <a:cs typeface="Verdana"/>
              </a:rPr>
              <a:t>non </a:t>
            </a:r>
            <a:r>
              <a:rPr sz="900" spc="-5" dirty="0">
                <a:latin typeface="Verdana"/>
                <a:cs typeface="Verdana"/>
              </a:rPr>
              <a:t>rubare, </a:t>
            </a:r>
            <a:r>
              <a:rPr sz="900" dirty="0">
                <a:latin typeface="Verdana"/>
                <a:cs typeface="Verdana"/>
              </a:rPr>
              <a:t>non dire falsa </a:t>
            </a:r>
            <a:r>
              <a:rPr sz="900" spc="-5" dirty="0">
                <a:latin typeface="Verdana"/>
                <a:cs typeface="Verdana"/>
              </a:rPr>
              <a:t>testimonianza, </a:t>
            </a:r>
            <a:r>
              <a:rPr sz="900" dirty="0">
                <a:latin typeface="Verdana"/>
                <a:cs typeface="Verdana"/>
              </a:rPr>
              <a:t>non  </a:t>
            </a:r>
            <a:r>
              <a:rPr sz="900" spc="-5" dirty="0">
                <a:latin typeface="Verdana"/>
                <a:cs typeface="Verdana"/>
              </a:rPr>
              <a:t>frodare, </a:t>
            </a:r>
            <a:r>
              <a:rPr sz="900" dirty="0">
                <a:latin typeface="Verdana"/>
                <a:cs typeface="Verdana"/>
              </a:rPr>
              <a:t>onora il padre e la madre». E quello </a:t>
            </a:r>
            <a:r>
              <a:rPr sz="900" spc="-5" dirty="0">
                <a:latin typeface="Verdana"/>
                <a:cs typeface="Verdana"/>
              </a:rPr>
              <a:t>rispose: </a:t>
            </a:r>
            <a:r>
              <a:rPr sz="900" dirty="0">
                <a:latin typeface="Verdana"/>
                <a:cs typeface="Verdana"/>
              </a:rPr>
              <a:t>«Maestro, fin da  </a:t>
            </a:r>
            <a:r>
              <a:rPr sz="900" spc="-5" dirty="0">
                <a:latin typeface="Verdana"/>
                <a:cs typeface="Verdana"/>
              </a:rPr>
              <a:t>giovane </a:t>
            </a:r>
            <a:r>
              <a:rPr sz="900" dirty="0">
                <a:latin typeface="Verdana"/>
                <a:cs typeface="Verdana"/>
              </a:rPr>
              <a:t>io ho </a:t>
            </a:r>
            <a:r>
              <a:rPr sz="900" spc="-5" dirty="0">
                <a:latin typeface="Verdana"/>
                <a:cs typeface="Verdana"/>
              </a:rPr>
              <a:t>sempre ubbidito </a:t>
            </a:r>
            <a:r>
              <a:rPr sz="900" dirty="0">
                <a:latin typeface="Verdana"/>
                <a:cs typeface="Verdana"/>
              </a:rPr>
              <a:t>a tutti </a:t>
            </a:r>
            <a:r>
              <a:rPr sz="900" spc="-5" dirty="0">
                <a:latin typeface="Verdana"/>
                <a:cs typeface="Verdana"/>
              </a:rPr>
              <a:t>questi </a:t>
            </a:r>
            <a:r>
              <a:rPr sz="900" dirty="0">
                <a:latin typeface="Verdana"/>
                <a:cs typeface="Verdana"/>
              </a:rPr>
              <a:t>comandamenti: che cosa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mi</a:t>
            </a:r>
            <a:endParaRPr sz="900">
              <a:latin typeface="Verdana"/>
              <a:cs typeface="Verdan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64895" y="2931670"/>
            <a:ext cx="6507480" cy="1224915"/>
          </a:xfrm>
          <a:prstGeom prst="rect">
            <a:avLst/>
          </a:prstGeom>
        </p:spPr>
        <p:txBody>
          <a:bodyPr vert="horz" wrap="square" lIns="0" tIns="9017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710"/>
              </a:spcBef>
            </a:pPr>
            <a:r>
              <a:rPr sz="900" spc="-5" dirty="0">
                <a:latin typeface="Verdana"/>
                <a:cs typeface="Verdana"/>
              </a:rPr>
              <a:t>manca </a:t>
            </a:r>
            <a:r>
              <a:rPr sz="900" dirty="0">
                <a:latin typeface="Verdana"/>
                <a:cs typeface="Verdana"/>
              </a:rPr>
              <a:t>ancora?».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Gesù lo </a:t>
            </a:r>
            <a:r>
              <a:rPr sz="900" spc="-5" dirty="0">
                <a:latin typeface="Verdana"/>
                <a:cs typeface="Verdana"/>
              </a:rPr>
              <a:t>guardò </a:t>
            </a:r>
            <a:r>
              <a:rPr sz="900" dirty="0">
                <a:latin typeface="Verdana"/>
                <a:cs typeface="Verdana"/>
              </a:rPr>
              <a:t>con </a:t>
            </a:r>
            <a:r>
              <a:rPr sz="900" spc="-5" dirty="0">
                <a:latin typeface="Verdana"/>
                <a:cs typeface="Verdana"/>
              </a:rPr>
              <a:t>amore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gli disse: </a:t>
            </a:r>
            <a:r>
              <a:rPr sz="900" dirty="0">
                <a:latin typeface="Verdana"/>
                <a:cs typeface="Verdana"/>
              </a:rPr>
              <a:t>«Una cosa sola ti </a:t>
            </a:r>
            <a:r>
              <a:rPr sz="900" spc="-5" dirty="0">
                <a:latin typeface="Verdana"/>
                <a:cs typeface="Verdana"/>
              </a:rPr>
              <a:t>manca </a:t>
            </a:r>
            <a:r>
              <a:rPr sz="900" dirty="0">
                <a:latin typeface="Verdana"/>
                <a:cs typeface="Verdana"/>
              </a:rPr>
              <a:t>se vuoi </a:t>
            </a:r>
            <a:r>
              <a:rPr sz="900" spc="-5" dirty="0">
                <a:latin typeface="Verdana"/>
                <a:cs typeface="Verdana"/>
              </a:rPr>
              <a:t>essere </a:t>
            </a:r>
            <a:r>
              <a:rPr sz="900" dirty="0">
                <a:latin typeface="Verdana"/>
                <a:cs typeface="Verdana"/>
              </a:rPr>
              <a:t>perfetto, </a:t>
            </a:r>
            <a:r>
              <a:rPr sz="900" spc="-5" dirty="0">
                <a:latin typeface="Verdana"/>
                <a:cs typeface="Verdana"/>
              </a:rPr>
              <a:t>va’, </a:t>
            </a:r>
            <a:r>
              <a:rPr sz="900" dirty="0">
                <a:latin typeface="Verdana"/>
                <a:cs typeface="Verdana"/>
              </a:rPr>
              <a:t>vendi quello </a:t>
            </a:r>
            <a:r>
              <a:rPr sz="900" spc="-5" dirty="0">
                <a:latin typeface="Verdana"/>
                <a:cs typeface="Verdana"/>
              </a:rPr>
              <a:t>che  </a:t>
            </a:r>
            <a:r>
              <a:rPr sz="900" dirty="0">
                <a:latin typeface="Verdana"/>
                <a:cs typeface="Verdana"/>
              </a:rPr>
              <a:t>possiedi, </a:t>
            </a:r>
            <a:r>
              <a:rPr sz="900" spc="-5" dirty="0">
                <a:latin typeface="Verdana"/>
                <a:cs typeface="Verdana"/>
              </a:rPr>
              <a:t>dallo </a:t>
            </a:r>
            <a:r>
              <a:rPr sz="900" dirty="0">
                <a:latin typeface="Verdana"/>
                <a:cs typeface="Verdana"/>
              </a:rPr>
              <a:t>ai </a:t>
            </a:r>
            <a:r>
              <a:rPr sz="900" spc="-5" dirty="0">
                <a:latin typeface="Verdana"/>
                <a:cs typeface="Verdana"/>
              </a:rPr>
              <a:t>poveri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avrai </a:t>
            </a:r>
            <a:r>
              <a:rPr sz="900" dirty="0">
                <a:latin typeface="Verdana"/>
                <a:cs typeface="Verdana"/>
              </a:rPr>
              <a:t>un tesoro </a:t>
            </a:r>
            <a:r>
              <a:rPr sz="900" spc="-5" dirty="0">
                <a:latin typeface="Verdana"/>
                <a:cs typeface="Verdana"/>
              </a:rPr>
              <a:t>nel cielo; </a:t>
            </a:r>
            <a:r>
              <a:rPr sz="900" dirty="0">
                <a:latin typeface="Verdana"/>
                <a:cs typeface="Verdana"/>
              </a:rPr>
              <a:t>poi vieni e </a:t>
            </a:r>
            <a:r>
              <a:rPr sz="900" spc="-5" dirty="0">
                <a:latin typeface="Verdana"/>
                <a:cs typeface="Verdana"/>
              </a:rPr>
              <a:t>seguimi». </a:t>
            </a:r>
            <a:r>
              <a:rPr sz="900" dirty="0">
                <a:latin typeface="Verdana"/>
                <a:cs typeface="Verdana"/>
              </a:rPr>
              <a:t>Udito </a:t>
            </a:r>
            <a:r>
              <a:rPr sz="900" spc="-5" dirty="0">
                <a:latin typeface="Verdana"/>
                <a:cs typeface="Verdana"/>
              </a:rPr>
              <a:t>questo,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giovane </a:t>
            </a: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trovò </a:t>
            </a:r>
            <a:r>
              <a:rPr sz="900" dirty="0">
                <a:latin typeface="Verdana"/>
                <a:cs typeface="Verdana"/>
              </a:rPr>
              <a:t>a  disagio e se </a:t>
            </a:r>
            <a:r>
              <a:rPr sz="900" spc="-10" dirty="0">
                <a:latin typeface="Verdana"/>
                <a:cs typeface="Verdana"/>
              </a:rPr>
              <a:t>ne </a:t>
            </a:r>
            <a:r>
              <a:rPr sz="900" dirty="0">
                <a:latin typeface="Verdana"/>
                <a:cs typeface="Verdana"/>
              </a:rPr>
              <a:t>andò via triste, poiché </a:t>
            </a:r>
            <a:r>
              <a:rPr sz="900" spc="-5" dirty="0">
                <a:latin typeface="Verdana"/>
                <a:cs typeface="Verdana"/>
              </a:rPr>
              <a:t>aveva </a:t>
            </a:r>
            <a:r>
              <a:rPr sz="900" dirty="0">
                <a:latin typeface="Verdana"/>
                <a:cs typeface="Verdana"/>
              </a:rPr>
              <a:t>molti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spc="-10" dirty="0">
                <a:latin typeface="Verdana"/>
                <a:cs typeface="Verdana"/>
              </a:rPr>
              <a:t>beni.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  <a:spcBef>
                <a:spcPts val="600"/>
              </a:spcBef>
            </a:pPr>
            <a:r>
              <a:rPr sz="900" spc="-5" dirty="0">
                <a:latin typeface="Verdana"/>
                <a:cs typeface="Verdana"/>
              </a:rPr>
              <a:t>Gesù, </a:t>
            </a:r>
            <a:r>
              <a:rPr sz="900" dirty="0">
                <a:latin typeface="Verdana"/>
                <a:cs typeface="Verdana"/>
              </a:rPr>
              <a:t>guardando i discepoli che </a:t>
            </a:r>
            <a:r>
              <a:rPr sz="900" spc="-5" dirty="0">
                <a:latin typeface="Verdana"/>
                <a:cs typeface="Verdana"/>
              </a:rPr>
              <a:t>stavano </a:t>
            </a:r>
            <a:r>
              <a:rPr sz="900" dirty="0">
                <a:latin typeface="Verdana"/>
                <a:cs typeface="Verdana"/>
              </a:rPr>
              <a:t>attorno a lui, disse: </a:t>
            </a:r>
            <a:r>
              <a:rPr sz="900" spc="-5" dirty="0">
                <a:latin typeface="Verdana"/>
                <a:cs typeface="Verdana"/>
              </a:rPr>
              <a:t>«Così chiunque </a:t>
            </a:r>
            <a:r>
              <a:rPr sz="900" dirty="0">
                <a:latin typeface="Verdana"/>
                <a:cs typeface="Verdana"/>
              </a:rPr>
              <a:t>di voi non </a:t>
            </a:r>
            <a:r>
              <a:rPr sz="900" spc="-5" dirty="0">
                <a:latin typeface="Verdana"/>
                <a:cs typeface="Verdana"/>
              </a:rPr>
              <a:t>rinunzia </a:t>
            </a:r>
            <a:r>
              <a:rPr sz="900" dirty="0">
                <a:latin typeface="Verdana"/>
                <a:cs typeface="Verdana"/>
              </a:rPr>
              <a:t>a tutti i suoi  </a:t>
            </a:r>
            <a:r>
              <a:rPr sz="900" spc="-5" dirty="0">
                <a:latin typeface="Verdana"/>
                <a:cs typeface="Verdana"/>
              </a:rPr>
              <a:t>averi, non può </a:t>
            </a:r>
            <a:r>
              <a:rPr sz="900" dirty="0">
                <a:latin typeface="Verdana"/>
                <a:cs typeface="Verdana"/>
              </a:rPr>
              <a:t>essere mio discepolo. In verità vi dico: difficilmente un </a:t>
            </a:r>
            <a:r>
              <a:rPr sz="900" spc="-5" dirty="0">
                <a:latin typeface="Verdana"/>
                <a:cs typeface="Verdana"/>
              </a:rPr>
              <a:t>ricco </a:t>
            </a:r>
            <a:r>
              <a:rPr sz="900" dirty="0">
                <a:latin typeface="Verdana"/>
                <a:cs typeface="Verdana"/>
              </a:rPr>
              <a:t>entrerà </a:t>
            </a:r>
            <a:r>
              <a:rPr sz="900" spc="-5" dirty="0">
                <a:latin typeface="Verdana"/>
                <a:cs typeface="Verdana"/>
              </a:rPr>
              <a:t>nel </a:t>
            </a:r>
            <a:r>
              <a:rPr sz="900" dirty="0">
                <a:latin typeface="Verdana"/>
                <a:cs typeface="Verdana"/>
              </a:rPr>
              <a:t>regno dei </a:t>
            </a:r>
            <a:r>
              <a:rPr sz="900" spc="-5" dirty="0">
                <a:latin typeface="Verdana"/>
                <a:cs typeface="Verdana"/>
              </a:rPr>
              <a:t>cieli. </a:t>
            </a:r>
            <a:r>
              <a:rPr sz="900" dirty="0">
                <a:latin typeface="Verdana"/>
                <a:cs typeface="Verdana"/>
              </a:rPr>
              <a:t>È più  facile </a:t>
            </a:r>
            <a:r>
              <a:rPr sz="900" spc="-5" dirty="0">
                <a:latin typeface="Verdana"/>
                <a:cs typeface="Verdana"/>
              </a:rPr>
              <a:t>che una </a:t>
            </a:r>
            <a:r>
              <a:rPr sz="900" dirty="0">
                <a:latin typeface="Verdana"/>
                <a:cs typeface="Verdana"/>
              </a:rPr>
              <a:t>gómena </a:t>
            </a:r>
            <a:r>
              <a:rPr sz="900" spc="-5" dirty="0">
                <a:latin typeface="Verdana"/>
                <a:cs typeface="Verdana"/>
              </a:rPr>
              <a:t>passi </a:t>
            </a:r>
            <a:r>
              <a:rPr sz="900" dirty="0">
                <a:latin typeface="Verdana"/>
                <a:cs typeface="Verdana"/>
              </a:rPr>
              <a:t>per la </a:t>
            </a:r>
            <a:r>
              <a:rPr sz="900" spc="-5" dirty="0">
                <a:latin typeface="Verdana"/>
                <a:cs typeface="Verdana"/>
              </a:rPr>
              <a:t>cruna </a:t>
            </a:r>
            <a:r>
              <a:rPr sz="900" dirty="0">
                <a:latin typeface="Verdana"/>
                <a:cs typeface="Verdana"/>
              </a:rPr>
              <a:t>di un ago, che un ricco entri </a:t>
            </a:r>
            <a:r>
              <a:rPr sz="900" spc="-5" dirty="0">
                <a:latin typeface="Verdana"/>
                <a:cs typeface="Verdana"/>
              </a:rPr>
              <a:t>nel </a:t>
            </a:r>
            <a:r>
              <a:rPr sz="900" dirty="0">
                <a:latin typeface="Verdana"/>
                <a:cs typeface="Verdana"/>
              </a:rPr>
              <a:t>regno dei cieli».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1" name="object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39" y="903732"/>
            <a:ext cx="2159508" cy="2019300"/>
          </a:xfrm>
          <a:prstGeom prst="rect">
            <a:avLst/>
          </a:prstGeom>
        </p:spPr>
      </p:pic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9652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8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21583" y="125966"/>
            <a:ext cx="1590675" cy="254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5" dirty="0">
                <a:solidFill>
                  <a:srgbClr val="BF0000"/>
                </a:solidFill>
                <a:latin typeface="Calibri"/>
                <a:cs typeface="Calibri"/>
              </a:rPr>
              <a:t>Il </a:t>
            </a:r>
            <a:r>
              <a:rPr sz="1500" dirty="0">
                <a:solidFill>
                  <a:srgbClr val="BF0000"/>
                </a:solidFill>
                <a:latin typeface="Calibri"/>
                <a:cs typeface="Calibri"/>
              </a:rPr>
              <a:t>Vangelo </a:t>
            </a:r>
            <a:r>
              <a:rPr sz="1500" spc="-5" dirty="0">
                <a:solidFill>
                  <a:srgbClr val="BF0000"/>
                </a:solidFill>
                <a:latin typeface="Calibri"/>
                <a:cs typeface="Calibri"/>
              </a:rPr>
              <a:t>di</a:t>
            </a:r>
            <a:r>
              <a:rPr sz="1500" spc="-8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500" spc="-5" dirty="0">
                <a:solidFill>
                  <a:srgbClr val="BF0000"/>
                </a:solidFill>
                <a:latin typeface="Calibri"/>
                <a:cs typeface="Calibri"/>
              </a:rPr>
              <a:t>Vangeli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05456" y="571500"/>
            <a:ext cx="2628899" cy="4189475"/>
          </a:xfrm>
          <a:prstGeom prst="rect">
            <a:avLst/>
          </a:prstGeom>
        </p:spPr>
      </p:pic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80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2820416" y="555741"/>
            <a:ext cx="4292600" cy="212153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>
              <a:lnSpc>
                <a:spcPct val="101299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I </a:t>
            </a:r>
            <a:r>
              <a:rPr sz="900" spc="-5" dirty="0">
                <a:latin typeface="Verdana"/>
                <a:cs typeface="Verdana"/>
              </a:rPr>
              <a:t>farisei stavano </a:t>
            </a:r>
            <a:r>
              <a:rPr sz="900" dirty="0">
                <a:latin typeface="Verdana"/>
                <a:cs typeface="Verdana"/>
              </a:rPr>
              <a:t>ad ascoltare tutto </a:t>
            </a:r>
            <a:r>
              <a:rPr sz="900" spc="-5" dirty="0">
                <a:latin typeface="Verdana"/>
                <a:cs typeface="Verdana"/>
              </a:rPr>
              <a:t>quel </a:t>
            </a:r>
            <a:r>
              <a:rPr sz="900" dirty="0">
                <a:latin typeface="Verdana"/>
                <a:cs typeface="Verdana"/>
              </a:rPr>
              <a:t>che Gesù diceva. Essi erano  </a:t>
            </a:r>
            <a:r>
              <a:rPr sz="900" spc="-5" dirty="0">
                <a:latin typeface="Verdana"/>
                <a:cs typeface="Verdana"/>
              </a:rPr>
              <a:t>molto attaccati </a:t>
            </a:r>
            <a:r>
              <a:rPr sz="900" dirty="0">
                <a:latin typeface="Verdana"/>
                <a:cs typeface="Verdana"/>
              </a:rPr>
              <a:t>al </a:t>
            </a:r>
            <a:r>
              <a:rPr sz="900" spc="-5" dirty="0">
                <a:latin typeface="Verdana"/>
                <a:cs typeface="Verdana"/>
              </a:rPr>
              <a:t>denaro </a:t>
            </a:r>
            <a:r>
              <a:rPr sz="900" dirty="0">
                <a:latin typeface="Verdana"/>
                <a:cs typeface="Verdana"/>
              </a:rPr>
              <a:t>e perciò ridevano delle sue parole, mentre i  discepoli, sbigottiti, si </a:t>
            </a:r>
            <a:r>
              <a:rPr sz="900" spc="-5" dirty="0">
                <a:latin typeface="Verdana"/>
                <a:cs typeface="Verdana"/>
              </a:rPr>
              <a:t>meravigliarono che Gesù </a:t>
            </a:r>
            <a:r>
              <a:rPr sz="900" dirty="0">
                <a:latin typeface="Verdana"/>
                <a:cs typeface="Verdana"/>
              </a:rPr>
              <a:t>dicesse queste cose, e  cominciarono a </a:t>
            </a:r>
            <a:r>
              <a:rPr sz="900" spc="-5" dirty="0">
                <a:latin typeface="Verdana"/>
                <a:cs typeface="Verdana"/>
              </a:rPr>
              <a:t>domandarsi </a:t>
            </a:r>
            <a:r>
              <a:rPr sz="900" dirty="0">
                <a:latin typeface="Verdana"/>
                <a:cs typeface="Verdana"/>
              </a:rPr>
              <a:t>l’un l’altro: «E chi mai allora potrà salvarsi?».  E </a:t>
            </a:r>
            <a:r>
              <a:rPr sz="900" spc="-5" dirty="0">
                <a:latin typeface="Verdana"/>
                <a:cs typeface="Verdana"/>
              </a:rPr>
              <a:t>Gesù, </a:t>
            </a:r>
            <a:r>
              <a:rPr sz="900" dirty="0">
                <a:latin typeface="Verdana"/>
                <a:cs typeface="Verdana"/>
              </a:rPr>
              <a:t>fissando su di </a:t>
            </a:r>
            <a:r>
              <a:rPr sz="900" spc="-5" dirty="0">
                <a:latin typeface="Verdana"/>
                <a:cs typeface="Verdana"/>
              </a:rPr>
              <a:t>loro </a:t>
            </a:r>
            <a:r>
              <a:rPr sz="900" dirty="0">
                <a:latin typeface="Verdana"/>
                <a:cs typeface="Verdana"/>
              </a:rPr>
              <a:t>lo </a:t>
            </a:r>
            <a:r>
              <a:rPr sz="900" spc="-5" dirty="0">
                <a:latin typeface="Verdana"/>
                <a:cs typeface="Verdana"/>
              </a:rPr>
              <a:t>sguardo, </a:t>
            </a:r>
            <a:r>
              <a:rPr sz="900" dirty="0">
                <a:latin typeface="Verdana"/>
                <a:cs typeface="Verdana"/>
              </a:rPr>
              <a:t>disse: </a:t>
            </a:r>
            <a:r>
              <a:rPr sz="900" spc="-5" dirty="0">
                <a:latin typeface="Verdana"/>
                <a:cs typeface="Verdana"/>
              </a:rPr>
              <a:t>«Questo </a:t>
            </a:r>
            <a:r>
              <a:rPr sz="900" dirty="0">
                <a:latin typeface="Verdana"/>
                <a:cs typeface="Verdana"/>
              </a:rPr>
              <a:t>è impossibile </a:t>
            </a:r>
            <a:r>
              <a:rPr sz="900" spc="-5" dirty="0">
                <a:latin typeface="Verdana"/>
                <a:cs typeface="Verdana"/>
              </a:rPr>
              <a:t>agli  </a:t>
            </a:r>
            <a:r>
              <a:rPr sz="900" dirty="0">
                <a:latin typeface="Verdana"/>
                <a:cs typeface="Verdana"/>
              </a:rPr>
              <a:t>uomini, ma per Dio no! Infatti, </a:t>
            </a:r>
            <a:r>
              <a:rPr sz="900" spc="-5" dirty="0">
                <a:latin typeface="Verdana"/>
                <a:cs typeface="Verdana"/>
              </a:rPr>
              <a:t>tutto </a:t>
            </a:r>
            <a:r>
              <a:rPr sz="900" dirty="0">
                <a:latin typeface="Verdana"/>
                <a:cs typeface="Verdana"/>
              </a:rPr>
              <a:t>è possibile a</a:t>
            </a:r>
            <a:r>
              <a:rPr sz="900" spc="-6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Dio».</a:t>
            </a:r>
            <a:endParaRPr sz="900">
              <a:latin typeface="Verdana"/>
              <a:cs typeface="Verdana"/>
            </a:endParaRPr>
          </a:p>
          <a:p>
            <a:pPr marL="12700" marR="46355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Pietro allora gli disse: «E noi? Noi abbiamo </a:t>
            </a:r>
            <a:r>
              <a:rPr sz="900" spc="-5" dirty="0">
                <a:latin typeface="Verdana"/>
                <a:cs typeface="Verdana"/>
              </a:rPr>
              <a:t>lasciato </a:t>
            </a:r>
            <a:r>
              <a:rPr sz="900" dirty="0">
                <a:latin typeface="Verdana"/>
                <a:cs typeface="Verdana"/>
              </a:rPr>
              <a:t>tutto per </a:t>
            </a:r>
            <a:r>
              <a:rPr sz="900" spc="-5" dirty="0">
                <a:latin typeface="Verdana"/>
                <a:cs typeface="Verdana"/>
              </a:rPr>
              <a:t>venire </a:t>
            </a:r>
            <a:r>
              <a:rPr sz="900" dirty="0">
                <a:latin typeface="Verdana"/>
                <a:cs typeface="Verdana"/>
              </a:rPr>
              <a:t>con  te, che cosa dobbiamo </a:t>
            </a:r>
            <a:r>
              <a:rPr sz="900" spc="-5" dirty="0">
                <a:latin typeface="Verdana"/>
                <a:cs typeface="Verdana"/>
              </a:rPr>
              <a:t>aspettarci?». </a:t>
            </a:r>
            <a:r>
              <a:rPr sz="900" dirty="0">
                <a:latin typeface="Verdana"/>
                <a:cs typeface="Verdana"/>
              </a:rPr>
              <a:t>Gesù rispose: </a:t>
            </a:r>
            <a:r>
              <a:rPr sz="900" spc="-10" dirty="0">
                <a:latin typeface="Verdana"/>
                <a:cs typeface="Verdana"/>
              </a:rPr>
              <a:t>«Io vi </a:t>
            </a:r>
            <a:r>
              <a:rPr sz="900" spc="-5" dirty="0">
                <a:latin typeface="Verdana"/>
                <a:cs typeface="Verdana"/>
              </a:rPr>
              <a:t>assicuro che  nel nuovo </a:t>
            </a:r>
            <a:r>
              <a:rPr sz="900" dirty="0">
                <a:latin typeface="Verdana"/>
                <a:cs typeface="Verdana"/>
              </a:rPr>
              <a:t>mondo,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Figlio dell’uomo sarà seduto sul trono </a:t>
            </a:r>
            <a:r>
              <a:rPr sz="900" dirty="0">
                <a:latin typeface="Verdana"/>
                <a:cs typeface="Verdana"/>
              </a:rPr>
              <a:t>della  sua gloria, siederete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voi che mi </a:t>
            </a:r>
            <a:r>
              <a:rPr sz="900" spc="-5" dirty="0">
                <a:latin typeface="Verdana"/>
                <a:cs typeface="Verdana"/>
              </a:rPr>
              <a:t>avete </a:t>
            </a:r>
            <a:r>
              <a:rPr sz="900" dirty="0">
                <a:latin typeface="Verdana"/>
                <a:cs typeface="Verdana"/>
              </a:rPr>
              <a:t>seguito su dodici troni a  </a:t>
            </a:r>
            <a:r>
              <a:rPr sz="900" spc="-5" dirty="0">
                <a:latin typeface="Verdana"/>
                <a:cs typeface="Verdana"/>
              </a:rPr>
              <a:t>giudicare </a:t>
            </a:r>
            <a:r>
              <a:rPr sz="900" dirty="0">
                <a:latin typeface="Verdana"/>
                <a:cs typeface="Verdana"/>
              </a:rPr>
              <a:t>le </a:t>
            </a:r>
            <a:r>
              <a:rPr sz="900" spc="-5" dirty="0">
                <a:latin typeface="Verdana"/>
                <a:cs typeface="Verdana"/>
              </a:rPr>
              <a:t>dodici </a:t>
            </a:r>
            <a:r>
              <a:rPr sz="900" dirty="0">
                <a:latin typeface="Verdana"/>
                <a:cs typeface="Verdana"/>
              </a:rPr>
              <a:t>tribù</a:t>
            </a:r>
            <a:r>
              <a:rPr sz="900" spc="-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d’Israele.</a:t>
            </a:r>
            <a:endParaRPr sz="900">
              <a:latin typeface="Verdana"/>
              <a:cs typeface="Verdana"/>
            </a:endParaRPr>
          </a:p>
          <a:p>
            <a:pPr marL="12700" marR="45720" algn="just">
              <a:lnSpc>
                <a:spcPct val="101099"/>
              </a:lnSpc>
              <a:spcBef>
                <a:spcPts val="610"/>
              </a:spcBef>
            </a:pPr>
            <a:r>
              <a:rPr sz="900" dirty="0">
                <a:latin typeface="Verdana"/>
                <a:cs typeface="Verdana"/>
              </a:rPr>
              <a:t>E tutti quelli </a:t>
            </a:r>
            <a:r>
              <a:rPr sz="900" spc="-5" dirty="0">
                <a:latin typeface="Verdana"/>
                <a:cs typeface="Verdana"/>
              </a:rPr>
              <a:t>che hanno </a:t>
            </a:r>
            <a:r>
              <a:rPr sz="900" dirty="0">
                <a:latin typeface="Verdana"/>
                <a:cs typeface="Verdana"/>
              </a:rPr>
              <a:t>abbandonato casa, fratelli, sorelle, madre, </a:t>
            </a:r>
            <a:r>
              <a:rPr sz="900" spc="-5" dirty="0">
                <a:latin typeface="Verdana"/>
                <a:cs typeface="Verdana"/>
              </a:rPr>
              <a:t>padre,  </a:t>
            </a:r>
            <a:r>
              <a:rPr sz="900" dirty="0">
                <a:latin typeface="Verdana"/>
                <a:cs typeface="Verdana"/>
              </a:rPr>
              <a:t>figli, campi </a:t>
            </a:r>
            <a:r>
              <a:rPr sz="900" spc="-5" dirty="0">
                <a:latin typeface="Verdana"/>
                <a:cs typeface="Verdana"/>
              </a:rPr>
              <a:t>per </a:t>
            </a:r>
            <a:r>
              <a:rPr sz="900" dirty="0">
                <a:latin typeface="Verdana"/>
                <a:cs typeface="Verdana"/>
              </a:rPr>
              <a:t>me e per il </a:t>
            </a:r>
            <a:r>
              <a:rPr sz="900" spc="-5" dirty="0">
                <a:latin typeface="Verdana"/>
                <a:cs typeface="Verdana"/>
              </a:rPr>
              <a:t>messaggio del Vangelo, riceveranno </a:t>
            </a:r>
            <a:r>
              <a:rPr sz="900" dirty="0">
                <a:latin typeface="Verdana"/>
                <a:cs typeface="Verdana"/>
              </a:rPr>
              <a:t>già in  questa vita cento volte di più, e </a:t>
            </a:r>
            <a:r>
              <a:rPr sz="900" spc="-5" dirty="0">
                <a:latin typeface="Verdana"/>
                <a:cs typeface="Verdana"/>
              </a:rPr>
              <a:t>nel </a:t>
            </a:r>
            <a:r>
              <a:rPr sz="900" dirty="0">
                <a:latin typeface="Verdana"/>
                <a:cs typeface="Verdana"/>
              </a:rPr>
              <a:t>mondo che </a:t>
            </a:r>
            <a:r>
              <a:rPr sz="900" spc="-5" dirty="0">
                <a:latin typeface="Verdana"/>
                <a:cs typeface="Verdana"/>
              </a:rPr>
              <a:t>verrà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vita</a:t>
            </a:r>
            <a:r>
              <a:rPr sz="900" spc="-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eterna».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39" y="608076"/>
            <a:ext cx="2159508" cy="2019299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81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09029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Marta e</a:t>
            </a:r>
            <a:r>
              <a:rPr sz="1400" b="1" spc="-8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Maria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805175" y="848349"/>
            <a:ext cx="4266565" cy="156654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715" algn="just">
              <a:lnSpc>
                <a:spcPct val="101699"/>
              </a:lnSpc>
              <a:spcBef>
                <a:spcPts val="80"/>
              </a:spcBef>
            </a:pPr>
            <a:r>
              <a:rPr sz="900" spc="-5" dirty="0">
                <a:latin typeface="Verdana"/>
                <a:cs typeface="Verdana"/>
              </a:rPr>
              <a:t>Mentre </a:t>
            </a:r>
            <a:r>
              <a:rPr sz="900" dirty="0">
                <a:latin typeface="Verdana"/>
                <a:cs typeface="Verdana"/>
              </a:rPr>
              <a:t>era in </a:t>
            </a:r>
            <a:r>
              <a:rPr sz="900" spc="-5" dirty="0">
                <a:latin typeface="Verdana"/>
                <a:cs typeface="Verdana"/>
              </a:rPr>
              <a:t>cammino </a:t>
            </a:r>
            <a:r>
              <a:rPr sz="900" dirty="0">
                <a:latin typeface="Verdana"/>
                <a:cs typeface="Verdana"/>
              </a:rPr>
              <a:t>con i suoi discepoli Gesù entrò in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villaggio e 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donna di nome </a:t>
            </a:r>
            <a:r>
              <a:rPr sz="900" spc="-5" dirty="0">
                <a:latin typeface="Verdana"/>
                <a:cs typeface="Verdana"/>
              </a:rPr>
              <a:t>Marta </a:t>
            </a:r>
            <a:r>
              <a:rPr sz="900" dirty="0">
                <a:latin typeface="Verdana"/>
                <a:cs typeface="Verdana"/>
              </a:rPr>
              <a:t>lo </a:t>
            </a:r>
            <a:r>
              <a:rPr sz="900" spc="-5" dirty="0">
                <a:latin typeface="Verdana"/>
                <a:cs typeface="Verdana"/>
              </a:rPr>
              <a:t>accolse nella </a:t>
            </a:r>
            <a:r>
              <a:rPr sz="900" dirty="0">
                <a:latin typeface="Verdana"/>
                <a:cs typeface="Verdana"/>
              </a:rPr>
              <a:t>sua </a:t>
            </a:r>
            <a:r>
              <a:rPr sz="900" spc="-5" dirty="0">
                <a:latin typeface="Verdana"/>
                <a:cs typeface="Verdana"/>
              </a:rPr>
              <a:t>casa. Marta </a:t>
            </a:r>
            <a:r>
              <a:rPr sz="900" dirty="0">
                <a:latin typeface="Verdana"/>
                <a:cs typeface="Verdana"/>
              </a:rPr>
              <a:t>si mise </a:t>
            </a:r>
            <a:r>
              <a:rPr sz="900" spc="-5" dirty="0">
                <a:latin typeface="Verdana"/>
                <a:cs typeface="Verdana"/>
              </a:rPr>
              <a:t>subito 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preparare </a:t>
            </a:r>
            <a:r>
              <a:rPr sz="900" dirty="0">
                <a:latin typeface="Verdana"/>
                <a:cs typeface="Verdana"/>
              </a:rPr>
              <a:t>per </a:t>
            </a:r>
            <a:r>
              <a:rPr sz="900" spc="-5" dirty="0">
                <a:latin typeface="Verdana"/>
                <a:cs typeface="Verdana"/>
              </a:rPr>
              <a:t>loro, ed </a:t>
            </a:r>
            <a:r>
              <a:rPr sz="900" spc="-10" dirty="0">
                <a:latin typeface="Verdana"/>
                <a:cs typeface="Verdana"/>
              </a:rPr>
              <a:t>era </a:t>
            </a:r>
            <a:r>
              <a:rPr sz="900" dirty="0">
                <a:latin typeface="Verdana"/>
                <a:cs typeface="Verdana"/>
              </a:rPr>
              <a:t>molto</a:t>
            </a:r>
            <a:r>
              <a:rPr sz="900" spc="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affaccendata.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  <a:spcBef>
                <a:spcPts val="600"/>
              </a:spcBef>
            </a:pPr>
            <a:r>
              <a:rPr sz="900" spc="-5" dirty="0">
                <a:latin typeface="Verdana"/>
                <a:cs typeface="Verdana"/>
              </a:rPr>
              <a:t>Sua </a:t>
            </a:r>
            <a:r>
              <a:rPr sz="900" dirty="0">
                <a:latin typeface="Verdana"/>
                <a:cs typeface="Verdana"/>
              </a:rPr>
              <a:t>sorella </a:t>
            </a:r>
            <a:r>
              <a:rPr sz="900" spc="-5" dirty="0">
                <a:latin typeface="Verdana"/>
                <a:cs typeface="Verdana"/>
              </a:rPr>
              <a:t>invece, che </a:t>
            </a: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chiamava </a:t>
            </a:r>
            <a:r>
              <a:rPr sz="900" dirty="0">
                <a:latin typeface="Verdana"/>
                <a:cs typeface="Verdana"/>
              </a:rPr>
              <a:t>Maria, sedutasi ai piedi di </a:t>
            </a:r>
            <a:r>
              <a:rPr sz="900" spc="-5" dirty="0">
                <a:latin typeface="Verdana"/>
                <a:cs typeface="Verdana"/>
              </a:rPr>
              <a:t>Gesù,  </a:t>
            </a:r>
            <a:r>
              <a:rPr sz="900" dirty="0">
                <a:latin typeface="Verdana"/>
                <a:cs typeface="Verdana"/>
              </a:rPr>
              <a:t>ascoltava la </a:t>
            </a:r>
            <a:r>
              <a:rPr sz="900" spc="-5" dirty="0">
                <a:latin typeface="Verdana"/>
                <a:cs typeface="Verdana"/>
              </a:rPr>
              <a:t>sua </a:t>
            </a:r>
            <a:r>
              <a:rPr sz="900" dirty="0">
                <a:latin typeface="Verdana"/>
                <a:cs typeface="Verdana"/>
              </a:rPr>
              <a:t>parola. Allora Marta </a:t>
            </a:r>
            <a:r>
              <a:rPr sz="900" spc="-5" dirty="0">
                <a:latin typeface="Verdana"/>
                <a:cs typeface="Verdana"/>
              </a:rPr>
              <a:t>si fece </a:t>
            </a:r>
            <a:r>
              <a:rPr sz="900" dirty="0">
                <a:latin typeface="Verdana"/>
                <a:cs typeface="Verdana"/>
              </a:rPr>
              <a:t>avanti e disse: </a:t>
            </a:r>
            <a:r>
              <a:rPr sz="900" spc="-5" dirty="0">
                <a:latin typeface="Verdana"/>
                <a:cs typeface="Verdana"/>
              </a:rPr>
              <a:t>«Signore, </a:t>
            </a:r>
            <a:r>
              <a:rPr sz="900" dirty="0">
                <a:latin typeface="Verdana"/>
                <a:cs typeface="Verdana"/>
              </a:rPr>
              <a:t>non  </a:t>
            </a:r>
            <a:r>
              <a:rPr sz="900" spc="-5" dirty="0">
                <a:latin typeface="Verdana"/>
                <a:cs typeface="Verdana"/>
              </a:rPr>
              <a:t>vedi che </a:t>
            </a:r>
            <a:r>
              <a:rPr sz="900" dirty="0">
                <a:latin typeface="Verdana"/>
                <a:cs typeface="Verdana"/>
              </a:rPr>
              <a:t>mia sorella mi ha lasciato da sola a servire? Dille </a:t>
            </a:r>
            <a:r>
              <a:rPr sz="900" spc="-5" dirty="0">
                <a:latin typeface="Verdana"/>
                <a:cs typeface="Verdana"/>
              </a:rPr>
              <a:t>dunque </a:t>
            </a:r>
            <a:r>
              <a:rPr sz="900" dirty="0">
                <a:latin typeface="Verdana"/>
                <a:cs typeface="Verdana"/>
              </a:rPr>
              <a:t>di  aiutarmi!».</a:t>
            </a:r>
            <a:endParaRPr sz="900">
              <a:latin typeface="Verdana"/>
              <a:cs typeface="Verdana"/>
            </a:endParaRPr>
          </a:p>
          <a:p>
            <a:pPr marL="12700" marR="6350" algn="just">
              <a:lnSpc>
                <a:spcPct val="1016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Ma Gesù le rispose: </a:t>
            </a:r>
            <a:r>
              <a:rPr sz="900" spc="-5" dirty="0">
                <a:latin typeface="Verdana"/>
                <a:cs typeface="Verdana"/>
              </a:rPr>
              <a:t>«Marta, Marta, </a:t>
            </a:r>
            <a:r>
              <a:rPr sz="900" dirty="0">
                <a:latin typeface="Verdana"/>
                <a:cs typeface="Verdana"/>
              </a:rPr>
              <a:t>tu ti </a:t>
            </a:r>
            <a:r>
              <a:rPr sz="900" spc="-5" dirty="0">
                <a:latin typeface="Verdana"/>
                <a:cs typeface="Verdana"/>
              </a:rPr>
              <a:t>affanni </a:t>
            </a:r>
            <a:r>
              <a:rPr sz="900" dirty="0">
                <a:latin typeface="Verdana"/>
                <a:cs typeface="Verdana"/>
              </a:rPr>
              <a:t>e ti preoccupi </a:t>
            </a:r>
            <a:r>
              <a:rPr sz="900" spc="-5" dirty="0">
                <a:latin typeface="Verdana"/>
                <a:cs typeface="Verdana"/>
              </a:rPr>
              <a:t>per molte  </a:t>
            </a:r>
            <a:r>
              <a:rPr sz="900" dirty="0">
                <a:latin typeface="Verdana"/>
                <a:cs typeface="Verdana"/>
              </a:rPr>
              <a:t>cose, ma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sola è la cosa di cui </a:t>
            </a:r>
            <a:r>
              <a:rPr sz="900" spc="-5" dirty="0">
                <a:latin typeface="Verdana"/>
                <a:cs typeface="Verdana"/>
              </a:rPr>
              <a:t>c’è </a:t>
            </a:r>
            <a:r>
              <a:rPr sz="900" dirty="0">
                <a:latin typeface="Verdana"/>
                <a:cs typeface="Verdana"/>
              </a:rPr>
              <a:t>bisogno. Maria ha scelto la parte  migliore, che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le </a:t>
            </a:r>
            <a:r>
              <a:rPr sz="900" spc="-5" dirty="0">
                <a:latin typeface="Verdana"/>
                <a:cs typeface="Verdana"/>
              </a:rPr>
              <a:t>sarà </a:t>
            </a:r>
            <a:r>
              <a:rPr sz="900" dirty="0">
                <a:latin typeface="Verdana"/>
                <a:cs typeface="Verdana"/>
              </a:rPr>
              <a:t>tolta da</a:t>
            </a:r>
            <a:r>
              <a:rPr sz="900" spc="-2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nessuno».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5591" y="976883"/>
            <a:ext cx="2159508" cy="2075687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82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544309" cy="38284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Non temete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gli uomini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di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questo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mondo</a:t>
            </a:r>
            <a:endParaRPr sz="1400">
              <a:latin typeface="Calibri"/>
              <a:cs typeface="Calibri"/>
            </a:endParaRPr>
          </a:p>
          <a:p>
            <a:pPr marL="2409825" marR="7620" algn="just">
              <a:lnSpc>
                <a:spcPct val="101400"/>
              </a:lnSpc>
              <a:spcBef>
                <a:spcPts val="685"/>
              </a:spcBef>
            </a:pPr>
            <a:r>
              <a:rPr sz="900" spc="-5" dirty="0">
                <a:latin typeface="Verdana"/>
                <a:cs typeface="Verdana"/>
              </a:rPr>
              <a:t>«Dunque, </a:t>
            </a:r>
            <a:r>
              <a:rPr sz="900" dirty="0">
                <a:latin typeface="Verdana"/>
                <a:cs typeface="Verdana"/>
              </a:rPr>
              <a:t>non abbiate </a:t>
            </a:r>
            <a:r>
              <a:rPr sz="900" spc="-5" dirty="0">
                <a:latin typeface="Verdana"/>
                <a:cs typeface="Verdana"/>
              </a:rPr>
              <a:t>paura </a:t>
            </a:r>
            <a:r>
              <a:rPr sz="900" dirty="0">
                <a:latin typeface="Verdana"/>
                <a:cs typeface="Verdana"/>
              </a:rPr>
              <a:t>degli uomini, quelli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appartengono a  questo mondo,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se </a:t>
            </a:r>
            <a:r>
              <a:rPr sz="900" spc="-5" dirty="0">
                <a:latin typeface="Verdana"/>
                <a:cs typeface="Verdana"/>
              </a:rPr>
              <a:t>nei </a:t>
            </a:r>
            <a:r>
              <a:rPr sz="900" dirty="0">
                <a:latin typeface="Verdana"/>
                <a:cs typeface="Verdana"/>
              </a:rPr>
              <a:t>loro </a:t>
            </a:r>
            <a:r>
              <a:rPr sz="900" spc="-5" dirty="0">
                <a:latin typeface="Verdana"/>
                <a:cs typeface="Verdana"/>
              </a:rPr>
              <a:t>rapporti </a:t>
            </a:r>
            <a:r>
              <a:rPr sz="900" dirty="0">
                <a:latin typeface="Verdana"/>
                <a:cs typeface="Verdana"/>
              </a:rPr>
              <a:t>con gli </a:t>
            </a:r>
            <a:r>
              <a:rPr sz="900" spc="-5" dirty="0">
                <a:latin typeface="Verdana"/>
                <a:cs typeface="Verdana"/>
              </a:rPr>
              <a:t>altri, </a:t>
            </a:r>
            <a:r>
              <a:rPr sz="900" dirty="0">
                <a:latin typeface="Verdana"/>
                <a:cs typeface="Verdana"/>
              </a:rPr>
              <a:t>sono più astuti  dei figli della </a:t>
            </a:r>
            <a:r>
              <a:rPr sz="900" spc="-5" dirty="0">
                <a:latin typeface="Verdana"/>
                <a:cs typeface="Verdana"/>
              </a:rPr>
              <a:t>luce. </a:t>
            </a:r>
            <a:r>
              <a:rPr sz="900" dirty="0">
                <a:latin typeface="Verdana"/>
                <a:cs typeface="Verdana"/>
              </a:rPr>
              <a:t>E soprattutto non abbiate </a:t>
            </a:r>
            <a:r>
              <a:rPr sz="900" spc="-5" dirty="0">
                <a:latin typeface="Verdana"/>
                <a:cs typeface="Verdana"/>
              </a:rPr>
              <a:t>paura </a:t>
            </a:r>
            <a:r>
              <a:rPr sz="900" dirty="0">
                <a:latin typeface="Verdana"/>
                <a:cs typeface="Verdana"/>
              </a:rPr>
              <a:t>di quelli </a:t>
            </a:r>
            <a:r>
              <a:rPr sz="900" spc="-5" dirty="0">
                <a:latin typeface="Verdana"/>
                <a:cs typeface="Verdana"/>
              </a:rPr>
              <a:t>che  </a:t>
            </a:r>
            <a:r>
              <a:rPr sz="900" dirty="0">
                <a:latin typeface="Verdana"/>
                <a:cs typeface="Verdana"/>
              </a:rPr>
              <a:t>uccidono il corpo, </a:t>
            </a:r>
            <a:r>
              <a:rPr sz="900" spc="-5" dirty="0">
                <a:latin typeface="Verdana"/>
                <a:cs typeface="Verdana"/>
              </a:rPr>
              <a:t>togliendovi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vita, </a:t>
            </a:r>
            <a:r>
              <a:rPr sz="900" dirty="0">
                <a:latin typeface="Verdana"/>
                <a:cs typeface="Verdana"/>
              </a:rPr>
              <a:t>ma dopo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possono </a:t>
            </a:r>
            <a:r>
              <a:rPr sz="900" spc="-5" dirty="0">
                <a:latin typeface="Verdana"/>
                <a:cs typeface="Verdana"/>
              </a:rPr>
              <a:t>fare </a:t>
            </a:r>
            <a:r>
              <a:rPr sz="900" dirty="0">
                <a:latin typeface="Verdana"/>
                <a:cs typeface="Verdana"/>
              </a:rPr>
              <a:t>niente  di più, perché essi </a:t>
            </a:r>
            <a:r>
              <a:rPr sz="900" spc="-5" dirty="0">
                <a:latin typeface="Verdana"/>
                <a:cs typeface="Verdana"/>
              </a:rPr>
              <a:t>non hanno </a:t>
            </a:r>
            <a:r>
              <a:rPr sz="900" dirty="0">
                <a:latin typeface="Verdana"/>
                <a:cs typeface="Verdana"/>
              </a:rPr>
              <a:t>potere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uccidere</a:t>
            </a:r>
            <a:r>
              <a:rPr sz="90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l’anima.</a:t>
            </a:r>
            <a:endParaRPr sz="900">
              <a:latin typeface="Verdana"/>
              <a:cs typeface="Verdana"/>
            </a:endParaRPr>
          </a:p>
          <a:p>
            <a:pPr marL="2409825" marR="5715" algn="just">
              <a:lnSpc>
                <a:spcPct val="1012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Vi dirò io </a:t>
            </a:r>
            <a:r>
              <a:rPr sz="900" spc="-5" dirty="0">
                <a:latin typeface="Verdana"/>
                <a:cs typeface="Verdana"/>
              </a:rPr>
              <a:t>chi dovete temere! Temete piuttosto </a:t>
            </a:r>
            <a:r>
              <a:rPr sz="900" dirty="0">
                <a:latin typeface="Verdana"/>
                <a:cs typeface="Verdana"/>
              </a:rPr>
              <a:t>Dio, il quale, </a:t>
            </a:r>
            <a:r>
              <a:rPr sz="900" spc="-5" dirty="0">
                <a:latin typeface="Verdana"/>
                <a:cs typeface="Verdana"/>
              </a:rPr>
              <a:t>dopo </a:t>
            </a:r>
            <a:r>
              <a:rPr sz="900" dirty="0">
                <a:latin typeface="Verdana"/>
                <a:cs typeface="Verdana"/>
              </a:rPr>
              <a:t>la  morte,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dirty="0">
                <a:latin typeface="Verdana"/>
                <a:cs typeface="Verdana"/>
              </a:rPr>
              <a:t>il potere di far perire sia il corpo sia </a:t>
            </a:r>
            <a:r>
              <a:rPr sz="900" spc="-5" dirty="0">
                <a:latin typeface="Verdana"/>
                <a:cs typeface="Verdana"/>
              </a:rPr>
              <a:t>l’anima, </a:t>
            </a:r>
            <a:r>
              <a:rPr sz="900" dirty="0">
                <a:latin typeface="Verdana"/>
                <a:cs typeface="Verdana"/>
              </a:rPr>
              <a:t>gettandoli  </a:t>
            </a:r>
            <a:r>
              <a:rPr sz="900" spc="-5" dirty="0">
                <a:latin typeface="Verdana"/>
                <a:cs typeface="Verdana"/>
              </a:rPr>
              <a:t>nell’inferno. </a:t>
            </a:r>
            <a:r>
              <a:rPr sz="900" dirty="0">
                <a:latin typeface="Verdana"/>
                <a:cs typeface="Verdana"/>
              </a:rPr>
              <a:t>Ve lo </a:t>
            </a:r>
            <a:r>
              <a:rPr sz="900" spc="-5" dirty="0">
                <a:latin typeface="Verdana"/>
                <a:cs typeface="Verdana"/>
              </a:rPr>
              <a:t>ripeto: </a:t>
            </a:r>
            <a:r>
              <a:rPr sz="900" dirty="0">
                <a:latin typeface="Verdana"/>
                <a:cs typeface="Verdana"/>
              </a:rPr>
              <a:t>è lui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dovete temere! E se </a:t>
            </a:r>
            <a:r>
              <a:rPr sz="900" spc="-5" dirty="0">
                <a:latin typeface="Verdana"/>
                <a:cs typeface="Verdana"/>
              </a:rPr>
              <a:t>uno </a:t>
            </a:r>
            <a:r>
              <a:rPr sz="900" dirty="0">
                <a:latin typeface="Verdana"/>
                <a:cs typeface="Verdana"/>
              </a:rPr>
              <a:t>si  vergognerà di me e delle mie </a:t>
            </a:r>
            <a:r>
              <a:rPr sz="900" spc="-5" dirty="0">
                <a:latin typeface="Verdana"/>
                <a:cs typeface="Verdana"/>
              </a:rPr>
              <a:t>parole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fronte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questa </a:t>
            </a:r>
            <a:r>
              <a:rPr sz="900" dirty="0">
                <a:latin typeface="Verdana"/>
                <a:cs typeface="Verdana"/>
              </a:rPr>
              <a:t>gente </a:t>
            </a:r>
            <a:r>
              <a:rPr sz="900" spc="-5" dirty="0">
                <a:latin typeface="Verdana"/>
                <a:cs typeface="Verdana"/>
              </a:rPr>
              <a:t>infedele </a:t>
            </a:r>
            <a:r>
              <a:rPr sz="900" dirty="0">
                <a:latin typeface="Verdana"/>
                <a:cs typeface="Verdana"/>
              </a:rPr>
              <a:t>e  peccatrice,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il Figlio </a:t>
            </a:r>
            <a:r>
              <a:rPr sz="900" spc="-5" dirty="0">
                <a:latin typeface="Verdana"/>
                <a:cs typeface="Verdana"/>
              </a:rPr>
              <a:t>dell’uomo </a:t>
            </a:r>
            <a:r>
              <a:rPr sz="900" dirty="0">
                <a:latin typeface="Verdana"/>
                <a:cs typeface="Verdana"/>
              </a:rPr>
              <a:t>si </a:t>
            </a:r>
            <a:r>
              <a:rPr sz="900" spc="-5" dirty="0">
                <a:latin typeface="Verdana"/>
                <a:cs typeface="Verdana"/>
              </a:rPr>
              <a:t>vergognerà </a:t>
            </a:r>
            <a:r>
              <a:rPr sz="900" dirty="0">
                <a:latin typeface="Verdana"/>
                <a:cs typeface="Verdana"/>
              </a:rPr>
              <a:t>di lui </a:t>
            </a:r>
            <a:r>
              <a:rPr sz="900" spc="-5" dirty="0">
                <a:latin typeface="Verdana"/>
                <a:cs typeface="Verdana"/>
              </a:rPr>
              <a:t>quando  </a:t>
            </a:r>
            <a:r>
              <a:rPr sz="900" dirty="0">
                <a:latin typeface="Verdana"/>
                <a:cs typeface="Verdana"/>
              </a:rPr>
              <a:t>ritornerà, nella gloria </a:t>
            </a:r>
            <a:r>
              <a:rPr sz="900" spc="-5" dirty="0">
                <a:latin typeface="Verdana"/>
                <a:cs typeface="Verdana"/>
              </a:rPr>
              <a:t>del Padre </a:t>
            </a:r>
            <a:r>
              <a:rPr sz="900" dirty="0">
                <a:latin typeface="Verdana"/>
                <a:cs typeface="Verdana"/>
              </a:rPr>
              <a:t>suo, insieme con i suoi angeli</a:t>
            </a:r>
            <a:r>
              <a:rPr sz="900" spc="-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santi.</a:t>
            </a:r>
            <a:endParaRPr sz="900">
              <a:latin typeface="Verdana"/>
              <a:cs typeface="Verdana"/>
            </a:endParaRPr>
          </a:p>
          <a:p>
            <a:pPr marL="48895" marR="5080" algn="just">
              <a:lnSpc>
                <a:spcPct val="101099"/>
              </a:lnSpc>
              <a:spcBef>
                <a:spcPts val="600"/>
              </a:spcBef>
            </a:pPr>
            <a:r>
              <a:rPr sz="900" spc="-5" dirty="0">
                <a:latin typeface="Verdana"/>
                <a:cs typeface="Verdana"/>
              </a:rPr>
              <a:t>Invece, </a:t>
            </a:r>
            <a:r>
              <a:rPr sz="900" dirty="0">
                <a:latin typeface="Verdana"/>
                <a:cs typeface="Verdana"/>
              </a:rPr>
              <a:t>parlate apertamente con rettitudine e </a:t>
            </a:r>
            <a:r>
              <a:rPr sz="900" spc="-5" dirty="0">
                <a:latin typeface="Verdana"/>
                <a:cs typeface="Verdana"/>
              </a:rPr>
              <a:t>senza </a:t>
            </a:r>
            <a:r>
              <a:rPr sz="900" dirty="0">
                <a:latin typeface="Verdana"/>
                <a:cs typeface="Verdana"/>
              </a:rPr>
              <a:t>timore: siate </a:t>
            </a:r>
            <a:r>
              <a:rPr sz="900" spc="-5" dirty="0">
                <a:latin typeface="Verdana"/>
                <a:cs typeface="Verdana"/>
              </a:rPr>
              <a:t>sempre </a:t>
            </a:r>
            <a:r>
              <a:rPr sz="900" dirty="0">
                <a:latin typeface="Verdana"/>
                <a:cs typeface="Verdana"/>
              </a:rPr>
              <a:t>sinceri, date </a:t>
            </a:r>
            <a:r>
              <a:rPr sz="900" spc="-5" dirty="0">
                <a:latin typeface="Verdana"/>
                <a:cs typeface="Verdana"/>
              </a:rPr>
              <a:t>all’imperatore Cesare  </a:t>
            </a:r>
            <a:r>
              <a:rPr sz="900" dirty="0">
                <a:latin typeface="Verdana"/>
                <a:cs typeface="Verdana"/>
              </a:rPr>
              <a:t>quello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è di </a:t>
            </a:r>
            <a:r>
              <a:rPr sz="900" spc="-5" dirty="0">
                <a:latin typeface="Verdana"/>
                <a:cs typeface="Verdana"/>
              </a:rPr>
              <a:t>Cesare, </a:t>
            </a:r>
            <a:r>
              <a:rPr sz="900" dirty="0">
                <a:latin typeface="Verdana"/>
                <a:cs typeface="Verdana"/>
              </a:rPr>
              <a:t>ma quello che è di Dio datelo a Dio! E non preoccupatevi di </a:t>
            </a:r>
            <a:r>
              <a:rPr sz="900" spc="-5" dirty="0">
                <a:latin typeface="Verdana"/>
                <a:cs typeface="Verdana"/>
              </a:rPr>
              <a:t>quel </a:t>
            </a:r>
            <a:r>
              <a:rPr sz="900" dirty="0">
                <a:latin typeface="Verdana"/>
                <a:cs typeface="Verdana"/>
              </a:rPr>
              <a:t>che pensa la gente, </a:t>
            </a:r>
            <a:r>
              <a:rPr sz="900" spc="-5" dirty="0">
                <a:latin typeface="Verdana"/>
                <a:cs typeface="Verdana"/>
              </a:rPr>
              <a:t>non  </a:t>
            </a:r>
            <a:r>
              <a:rPr sz="900" dirty="0">
                <a:latin typeface="Verdana"/>
                <a:cs typeface="Verdana"/>
              </a:rPr>
              <a:t>guardate in </a:t>
            </a:r>
            <a:r>
              <a:rPr sz="900" spc="-5" dirty="0">
                <a:latin typeface="Verdana"/>
                <a:cs typeface="Verdana"/>
              </a:rPr>
              <a:t>faccia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nessuno </a:t>
            </a:r>
            <a:r>
              <a:rPr sz="900" dirty="0">
                <a:latin typeface="Verdana"/>
                <a:cs typeface="Verdana"/>
              </a:rPr>
              <a:t>e insegnate veramente la volontà di</a:t>
            </a:r>
            <a:r>
              <a:rPr sz="900" spc="-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Dio.</a:t>
            </a:r>
            <a:endParaRPr sz="900">
              <a:latin typeface="Verdana"/>
              <a:cs typeface="Verdana"/>
            </a:endParaRPr>
          </a:p>
          <a:p>
            <a:pPr marL="48895" marR="5080" algn="just">
              <a:lnSpc>
                <a:spcPct val="101400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Non giurate mai </a:t>
            </a:r>
            <a:r>
              <a:rPr sz="900" spc="-10" dirty="0">
                <a:latin typeface="Verdana"/>
                <a:cs typeface="Verdana"/>
              </a:rPr>
              <a:t>né </a:t>
            </a:r>
            <a:r>
              <a:rPr sz="900" dirty="0">
                <a:latin typeface="Verdana"/>
                <a:cs typeface="Verdana"/>
              </a:rPr>
              <a:t>per il cielo, né per la terra; non giurate nemmeno </a:t>
            </a:r>
            <a:r>
              <a:rPr sz="900" spc="-5" dirty="0">
                <a:latin typeface="Verdana"/>
                <a:cs typeface="Verdana"/>
              </a:rPr>
              <a:t>sulla </a:t>
            </a:r>
            <a:r>
              <a:rPr sz="900" dirty="0">
                <a:latin typeface="Verdana"/>
                <a:cs typeface="Verdana"/>
              </a:rPr>
              <a:t>vostra testa, perché </a:t>
            </a:r>
            <a:r>
              <a:rPr sz="900" spc="-5" dirty="0">
                <a:latin typeface="Verdana"/>
                <a:cs typeface="Verdana"/>
              </a:rPr>
              <a:t>non avete  neppure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potere </a:t>
            </a:r>
            <a:r>
              <a:rPr sz="900" dirty="0">
                <a:latin typeface="Verdana"/>
                <a:cs typeface="Verdana"/>
              </a:rPr>
              <a:t>di far </a:t>
            </a:r>
            <a:r>
              <a:rPr sz="900" spc="-5" dirty="0">
                <a:latin typeface="Verdana"/>
                <a:cs typeface="Verdana"/>
              </a:rPr>
              <a:t>diventare bianco </a:t>
            </a:r>
            <a:r>
              <a:rPr sz="900" dirty="0">
                <a:latin typeface="Verdana"/>
                <a:cs typeface="Verdana"/>
              </a:rPr>
              <a:t>o </a:t>
            </a:r>
            <a:r>
              <a:rPr sz="900" spc="-5" dirty="0">
                <a:latin typeface="Verdana"/>
                <a:cs typeface="Verdana"/>
              </a:rPr>
              <a:t>nero uno </a:t>
            </a:r>
            <a:r>
              <a:rPr sz="900" dirty="0">
                <a:latin typeface="Verdana"/>
                <a:cs typeface="Verdana"/>
              </a:rPr>
              <a:t>dei </a:t>
            </a:r>
            <a:r>
              <a:rPr sz="900" spc="-5" dirty="0">
                <a:latin typeface="Verdana"/>
                <a:cs typeface="Verdana"/>
              </a:rPr>
              <a:t>vostri </a:t>
            </a:r>
            <a:r>
              <a:rPr sz="900" dirty="0">
                <a:latin typeface="Verdana"/>
                <a:cs typeface="Verdana"/>
              </a:rPr>
              <a:t>capelli. </a:t>
            </a:r>
            <a:r>
              <a:rPr sz="900" spc="-5" dirty="0">
                <a:latin typeface="Verdana"/>
                <a:cs typeface="Verdana"/>
              </a:rPr>
              <a:t>Semplicemente </a:t>
            </a:r>
            <a:r>
              <a:rPr sz="900" dirty="0">
                <a:latin typeface="Verdana"/>
                <a:cs typeface="Verdana"/>
              </a:rPr>
              <a:t>il vostro parlare </a:t>
            </a:r>
            <a:r>
              <a:rPr sz="900" spc="-5" dirty="0">
                <a:latin typeface="Verdana"/>
                <a:cs typeface="Verdana"/>
              </a:rPr>
              <a:t>sia </a:t>
            </a:r>
            <a:r>
              <a:rPr sz="900" dirty="0">
                <a:latin typeface="Verdana"/>
                <a:cs typeface="Verdana"/>
              </a:rPr>
              <a:t>«sì» 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è </a:t>
            </a:r>
            <a:r>
              <a:rPr sz="900" spc="-5" dirty="0">
                <a:latin typeface="Verdana"/>
                <a:cs typeface="Verdana"/>
              </a:rPr>
              <a:t>«sì» </a:t>
            </a:r>
            <a:r>
              <a:rPr sz="900" dirty="0">
                <a:latin typeface="Verdana"/>
                <a:cs typeface="Verdana"/>
              </a:rPr>
              <a:t>e «no»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è </a:t>
            </a:r>
            <a:r>
              <a:rPr sz="900" spc="-5" dirty="0">
                <a:latin typeface="Verdana"/>
                <a:cs typeface="Verdana"/>
              </a:rPr>
              <a:t>«no», </a:t>
            </a:r>
            <a:r>
              <a:rPr sz="900" dirty="0">
                <a:latin typeface="Verdana"/>
                <a:cs typeface="Verdana"/>
              </a:rPr>
              <a:t>tutto il resto viene dal maligno. Perché </a:t>
            </a:r>
            <a:r>
              <a:rPr sz="900" spc="-5" dirty="0">
                <a:latin typeface="Verdana"/>
                <a:cs typeface="Verdana"/>
              </a:rPr>
              <a:t>non c’è nulla </a:t>
            </a:r>
            <a:r>
              <a:rPr sz="900" dirty="0">
                <a:latin typeface="Verdana"/>
                <a:cs typeface="Verdana"/>
              </a:rPr>
              <a:t>di nascosto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non  sarà svelato, </a:t>
            </a:r>
            <a:r>
              <a:rPr sz="900" spc="-5" dirty="0">
                <a:latin typeface="Verdana"/>
                <a:cs typeface="Verdana"/>
              </a:rPr>
              <a:t>nulla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dirty="0">
                <a:latin typeface="Verdana"/>
                <a:cs typeface="Verdana"/>
              </a:rPr>
              <a:t>segreto </a:t>
            </a:r>
            <a:r>
              <a:rPr sz="900" spc="-5" dirty="0">
                <a:latin typeface="Verdana"/>
                <a:cs typeface="Verdana"/>
              </a:rPr>
              <a:t>che non </a:t>
            </a:r>
            <a:r>
              <a:rPr sz="900" dirty="0">
                <a:latin typeface="Verdana"/>
                <a:cs typeface="Verdana"/>
              </a:rPr>
              <a:t>sarà </a:t>
            </a:r>
            <a:r>
              <a:rPr sz="900" spc="-5" dirty="0">
                <a:latin typeface="Verdana"/>
                <a:cs typeface="Verdana"/>
              </a:rPr>
              <a:t>conosciuto. Quanto </a:t>
            </a:r>
            <a:r>
              <a:rPr sz="900" dirty="0">
                <a:latin typeface="Verdana"/>
                <a:cs typeface="Verdana"/>
              </a:rPr>
              <a:t>a voi, </a:t>
            </a:r>
            <a:r>
              <a:rPr sz="900" spc="-5" dirty="0">
                <a:latin typeface="Verdana"/>
                <a:cs typeface="Verdana"/>
              </a:rPr>
              <a:t>Dio conosce anche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numero dei vostri  </a:t>
            </a:r>
            <a:r>
              <a:rPr sz="900" dirty="0">
                <a:latin typeface="Verdana"/>
                <a:cs typeface="Verdana"/>
              </a:rPr>
              <a:t>capelli.</a:t>
            </a:r>
            <a:endParaRPr sz="900">
              <a:latin typeface="Verdana"/>
              <a:cs typeface="Verdana"/>
            </a:endParaRPr>
          </a:p>
          <a:p>
            <a:pPr marL="48895" marR="5080" algn="just">
              <a:lnSpc>
                <a:spcPct val="1014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Pertanto ciò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avrete </a:t>
            </a:r>
            <a:r>
              <a:rPr sz="900" spc="-5" dirty="0">
                <a:latin typeface="Verdana"/>
                <a:cs typeface="Verdana"/>
              </a:rPr>
              <a:t>detto nel </a:t>
            </a:r>
            <a:r>
              <a:rPr sz="900" dirty="0">
                <a:latin typeface="Verdana"/>
                <a:cs typeface="Verdana"/>
              </a:rPr>
              <a:t>buio </a:t>
            </a:r>
            <a:r>
              <a:rPr sz="900" spc="-5" dirty="0">
                <a:latin typeface="Verdana"/>
                <a:cs typeface="Verdana"/>
              </a:rPr>
              <a:t>sarà </a:t>
            </a:r>
            <a:r>
              <a:rPr sz="900" dirty="0">
                <a:latin typeface="Verdana"/>
                <a:cs typeface="Verdana"/>
              </a:rPr>
              <a:t>udito alla luce del giorno, e </a:t>
            </a:r>
            <a:r>
              <a:rPr sz="900" spc="-5" dirty="0">
                <a:latin typeface="Verdana"/>
                <a:cs typeface="Verdana"/>
              </a:rPr>
              <a:t>quel </a:t>
            </a:r>
            <a:r>
              <a:rPr sz="900" dirty="0">
                <a:latin typeface="Verdana"/>
                <a:cs typeface="Verdana"/>
              </a:rPr>
              <a:t>che avrete detto </a:t>
            </a:r>
            <a:r>
              <a:rPr sz="900" spc="-5" dirty="0">
                <a:latin typeface="Verdana"/>
                <a:cs typeface="Verdana"/>
              </a:rPr>
              <a:t>sottovoce  </a:t>
            </a:r>
            <a:r>
              <a:rPr sz="900" dirty="0">
                <a:latin typeface="Verdana"/>
                <a:cs typeface="Verdana"/>
              </a:rPr>
              <a:t>all’interno della casa sarà </a:t>
            </a:r>
            <a:r>
              <a:rPr sz="900" spc="-5" dirty="0">
                <a:latin typeface="Verdana"/>
                <a:cs typeface="Verdana"/>
              </a:rPr>
              <a:t>proclamato </a:t>
            </a:r>
            <a:r>
              <a:rPr sz="900" dirty="0">
                <a:latin typeface="Verdana"/>
                <a:cs typeface="Verdana"/>
              </a:rPr>
              <a:t>dai tetti. Ma attenti a chi si fa avanti e parla da se stesso con presunzione  in cerca della </a:t>
            </a:r>
            <a:r>
              <a:rPr sz="900" spc="-5" dirty="0">
                <a:latin typeface="Verdana"/>
                <a:cs typeface="Verdana"/>
              </a:rPr>
              <a:t>propria gloria. Invece </a:t>
            </a:r>
            <a:r>
              <a:rPr sz="900" dirty="0">
                <a:latin typeface="Verdana"/>
                <a:cs typeface="Verdana"/>
              </a:rPr>
              <a:t>solo </a:t>
            </a:r>
            <a:r>
              <a:rPr sz="900" spc="-5" dirty="0">
                <a:latin typeface="Verdana"/>
                <a:cs typeface="Verdana"/>
              </a:rPr>
              <a:t>chi cerca </a:t>
            </a:r>
            <a:r>
              <a:rPr sz="900" dirty="0">
                <a:latin typeface="Verdana"/>
                <a:cs typeface="Verdana"/>
              </a:rPr>
              <a:t>la gloria di </a:t>
            </a:r>
            <a:r>
              <a:rPr sz="900" spc="-5" dirty="0">
                <a:latin typeface="Verdana"/>
                <a:cs typeface="Verdana"/>
              </a:rPr>
              <a:t>colui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5" dirty="0">
                <a:latin typeface="Verdana"/>
                <a:cs typeface="Verdana"/>
              </a:rPr>
              <a:t>l’ha </a:t>
            </a:r>
            <a:r>
              <a:rPr sz="900" dirty="0">
                <a:latin typeface="Verdana"/>
                <a:cs typeface="Verdana"/>
              </a:rPr>
              <a:t>mandato </a:t>
            </a:r>
            <a:r>
              <a:rPr sz="900" spc="-5" dirty="0">
                <a:latin typeface="Verdana"/>
                <a:cs typeface="Verdana"/>
              </a:rPr>
              <a:t>dice </a:t>
            </a:r>
            <a:r>
              <a:rPr sz="900" dirty="0">
                <a:latin typeface="Verdana"/>
                <a:cs typeface="Verdana"/>
              </a:rPr>
              <a:t>la verità e non cerca di  </a:t>
            </a:r>
            <a:r>
              <a:rPr sz="900" spc="-5" dirty="0">
                <a:latin typeface="Verdana"/>
                <a:cs typeface="Verdana"/>
              </a:rPr>
              <a:t>ingannare».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64463" y="903731"/>
            <a:ext cx="2159508" cy="1620011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83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3081019" y="555741"/>
            <a:ext cx="3990975" cy="71755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algn="just">
              <a:lnSpc>
                <a:spcPct val="101099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Gesù così </a:t>
            </a:r>
            <a:r>
              <a:rPr sz="900" spc="-5" dirty="0">
                <a:latin typeface="Verdana"/>
                <a:cs typeface="Verdana"/>
              </a:rPr>
              <a:t>concluse: </a:t>
            </a:r>
            <a:r>
              <a:rPr sz="900" dirty="0">
                <a:latin typeface="Verdana"/>
                <a:cs typeface="Verdana"/>
              </a:rPr>
              <a:t>«Tutti quelli </a:t>
            </a:r>
            <a:r>
              <a:rPr sz="900" spc="-5" dirty="0">
                <a:latin typeface="Verdana"/>
                <a:cs typeface="Verdana"/>
              </a:rPr>
              <a:t>che pubblicamente riconosceranno  davanti </a:t>
            </a:r>
            <a:r>
              <a:rPr sz="900" dirty="0">
                <a:latin typeface="Verdana"/>
                <a:cs typeface="Verdana"/>
              </a:rPr>
              <a:t>agli uomini, di essere miei discepoli, </a:t>
            </a:r>
            <a:r>
              <a:rPr sz="900" spc="-5" dirty="0">
                <a:latin typeface="Verdana"/>
                <a:cs typeface="Verdana"/>
              </a:rPr>
              <a:t>anch’io </a:t>
            </a:r>
            <a:r>
              <a:rPr sz="900" dirty="0">
                <a:latin typeface="Verdana"/>
                <a:cs typeface="Verdana"/>
              </a:rPr>
              <a:t>li riconoscerò  </a:t>
            </a:r>
            <a:r>
              <a:rPr sz="900" spc="-5" dirty="0">
                <a:latin typeface="Verdana"/>
                <a:cs typeface="Verdana"/>
              </a:rPr>
              <a:t>davanti </a:t>
            </a:r>
            <a:r>
              <a:rPr sz="900" dirty="0">
                <a:latin typeface="Verdana"/>
                <a:cs typeface="Verdana"/>
              </a:rPr>
              <a:t>al Padre mio che è nei cieli. Ma quelli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pubblicamente mi  </a:t>
            </a:r>
            <a:r>
              <a:rPr sz="900" spc="-5" dirty="0">
                <a:latin typeface="Verdana"/>
                <a:cs typeface="Verdana"/>
              </a:rPr>
              <a:t>rinnegheranno davanti </a:t>
            </a:r>
            <a:r>
              <a:rPr sz="900" dirty="0">
                <a:latin typeface="Verdana"/>
                <a:cs typeface="Verdana"/>
              </a:rPr>
              <a:t>agli </a:t>
            </a:r>
            <a:r>
              <a:rPr sz="900" spc="-5" dirty="0">
                <a:latin typeface="Verdana"/>
                <a:cs typeface="Verdana"/>
              </a:rPr>
              <a:t>uomini, dicendo </a:t>
            </a:r>
            <a:r>
              <a:rPr sz="900" dirty="0">
                <a:latin typeface="Verdana"/>
                <a:cs typeface="Verdana"/>
              </a:rPr>
              <a:t>di non essere </a:t>
            </a:r>
            <a:r>
              <a:rPr sz="900" spc="-5" dirty="0">
                <a:latin typeface="Verdana"/>
                <a:cs typeface="Verdana"/>
              </a:rPr>
              <a:t>miei  </a:t>
            </a:r>
            <a:r>
              <a:rPr sz="900" dirty="0">
                <a:latin typeface="Verdana"/>
                <a:cs typeface="Verdana"/>
              </a:rPr>
              <a:t>discepoli, </a:t>
            </a:r>
            <a:r>
              <a:rPr sz="900" spc="-5" dirty="0">
                <a:latin typeface="Verdana"/>
                <a:cs typeface="Verdana"/>
              </a:rPr>
              <a:t>anch’io </a:t>
            </a:r>
            <a:r>
              <a:rPr sz="900" dirty="0">
                <a:latin typeface="Verdana"/>
                <a:cs typeface="Verdana"/>
              </a:rPr>
              <a:t>li </a:t>
            </a:r>
            <a:r>
              <a:rPr sz="900" spc="-5" dirty="0">
                <a:latin typeface="Verdana"/>
                <a:cs typeface="Verdana"/>
              </a:rPr>
              <a:t>rinnegherò davanti </a:t>
            </a:r>
            <a:r>
              <a:rPr sz="900" dirty="0">
                <a:latin typeface="Verdana"/>
                <a:cs typeface="Verdana"/>
              </a:rPr>
              <a:t>al Padre mio </a:t>
            </a:r>
            <a:r>
              <a:rPr sz="900" spc="-10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è nei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cieli».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1019" y="600456"/>
            <a:ext cx="2436875" cy="1828799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84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209550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I frutti buoni e i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frutti</a:t>
            </a:r>
            <a:r>
              <a:rPr sz="1400" b="1" spc="-7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cattivi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399535" y="848349"/>
            <a:ext cx="3671570" cy="149034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6350" algn="just">
              <a:lnSpc>
                <a:spcPct val="101400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«Se prendete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albero buono,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i suoi </a:t>
            </a:r>
            <a:r>
              <a:rPr sz="900" spc="-5" dirty="0">
                <a:latin typeface="Verdana"/>
                <a:cs typeface="Verdana"/>
              </a:rPr>
              <a:t>frutti saranno  buoni; </a:t>
            </a:r>
            <a:r>
              <a:rPr sz="900" dirty="0">
                <a:latin typeface="Verdana"/>
                <a:cs typeface="Verdana"/>
              </a:rPr>
              <a:t>se prendete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albero cattivo,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i suoi frutti  </a:t>
            </a:r>
            <a:r>
              <a:rPr sz="900" spc="-5" dirty="0">
                <a:latin typeface="Verdana"/>
                <a:cs typeface="Verdana"/>
              </a:rPr>
              <a:t>saranno </a:t>
            </a:r>
            <a:r>
              <a:rPr sz="900" dirty="0">
                <a:latin typeface="Verdana"/>
                <a:cs typeface="Verdana"/>
              </a:rPr>
              <a:t>cattivi. La qualità di un albero la si riconosce dal suo  frutto: difatti non si </a:t>
            </a:r>
            <a:r>
              <a:rPr sz="900" spc="-5" dirty="0">
                <a:latin typeface="Verdana"/>
                <a:cs typeface="Verdana"/>
              </a:rPr>
              <a:t>raccolgono </a:t>
            </a:r>
            <a:r>
              <a:rPr sz="900" dirty="0">
                <a:latin typeface="Verdana"/>
                <a:cs typeface="Verdana"/>
              </a:rPr>
              <a:t>fichi </a:t>
            </a:r>
            <a:r>
              <a:rPr sz="900" spc="-5" dirty="0">
                <a:latin typeface="Verdana"/>
                <a:cs typeface="Verdana"/>
              </a:rPr>
              <a:t>dalle spine, </a:t>
            </a:r>
            <a:r>
              <a:rPr sz="900" dirty="0">
                <a:latin typeface="Verdana"/>
                <a:cs typeface="Verdana"/>
              </a:rPr>
              <a:t>né si  vendemmia </a:t>
            </a:r>
            <a:r>
              <a:rPr sz="900" spc="-5" dirty="0">
                <a:latin typeface="Verdana"/>
                <a:cs typeface="Verdana"/>
              </a:rPr>
              <a:t>uva </a:t>
            </a:r>
            <a:r>
              <a:rPr sz="900" dirty="0">
                <a:latin typeface="Verdana"/>
                <a:cs typeface="Verdana"/>
              </a:rPr>
              <a:t>da un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rovo.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400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E così voi, come potete dire cose buone se </a:t>
            </a:r>
            <a:r>
              <a:rPr sz="900" spc="-5" dirty="0">
                <a:latin typeface="Verdana"/>
                <a:cs typeface="Verdana"/>
              </a:rPr>
              <a:t>siete cattivi?  Ciascuno </a:t>
            </a:r>
            <a:r>
              <a:rPr sz="900" dirty="0">
                <a:latin typeface="Verdana"/>
                <a:cs typeface="Verdana"/>
              </a:rPr>
              <a:t>infatti esprime </a:t>
            </a:r>
            <a:r>
              <a:rPr sz="900" spc="-5" dirty="0">
                <a:latin typeface="Verdana"/>
                <a:cs typeface="Verdana"/>
              </a:rPr>
              <a:t>con </a:t>
            </a:r>
            <a:r>
              <a:rPr sz="900" dirty="0">
                <a:latin typeface="Verdana"/>
                <a:cs typeface="Verdana"/>
              </a:rPr>
              <a:t>la bocca </a:t>
            </a:r>
            <a:r>
              <a:rPr sz="900" spc="-5" dirty="0">
                <a:latin typeface="Verdana"/>
                <a:cs typeface="Verdana"/>
              </a:rPr>
              <a:t>quel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dirty="0">
                <a:latin typeface="Verdana"/>
                <a:cs typeface="Verdana"/>
              </a:rPr>
              <a:t>nel </a:t>
            </a:r>
            <a:r>
              <a:rPr sz="900" spc="-5" dirty="0">
                <a:latin typeface="Verdana"/>
                <a:cs typeface="Verdana"/>
              </a:rPr>
              <a:t>cuore:  </a:t>
            </a:r>
            <a:r>
              <a:rPr sz="900" dirty="0">
                <a:latin typeface="Verdana"/>
                <a:cs typeface="Verdana"/>
              </a:rPr>
              <a:t>l’uomo buono trae </a:t>
            </a:r>
            <a:r>
              <a:rPr sz="900" spc="-5" dirty="0">
                <a:latin typeface="Verdana"/>
                <a:cs typeface="Verdana"/>
              </a:rPr>
              <a:t>fuori </a:t>
            </a:r>
            <a:r>
              <a:rPr sz="900" dirty="0">
                <a:latin typeface="Verdana"/>
                <a:cs typeface="Verdana"/>
              </a:rPr>
              <a:t>il bene dal buon tesoro del </a:t>
            </a:r>
            <a:r>
              <a:rPr sz="900" spc="-5" dirty="0">
                <a:latin typeface="Verdana"/>
                <a:cs typeface="Verdana"/>
              </a:rPr>
              <a:t>suo </a:t>
            </a:r>
            <a:r>
              <a:rPr sz="900" dirty="0">
                <a:latin typeface="Verdana"/>
                <a:cs typeface="Verdana"/>
              </a:rPr>
              <a:t>cuore;  mentre l’uomo </a:t>
            </a:r>
            <a:r>
              <a:rPr sz="900" spc="-5" dirty="0">
                <a:latin typeface="Verdana"/>
                <a:cs typeface="Verdana"/>
              </a:rPr>
              <a:t>cattivo </a:t>
            </a:r>
            <a:r>
              <a:rPr sz="900" dirty="0">
                <a:latin typeface="Verdana"/>
                <a:cs typeface="Verdana"/>
              </a:rPr>
              <a:t>dal suo cattivo </a:t>
            </a:r>
            <a:r>
              <a:rPr sz="900" spc="-5" dirty="0">
                <a:latin typeface="Verdana"/>
                <a:cs typeface="Verdana"/>
              </a:rPr>
              <a:t>tesoro </a:t>
            </a:r>
            <a:r>
              <a:rPr sz="900" dirty="0">
                <a:latin typeface="Verdana"/>
                <a:cs typeface="Verdana"/>
              </a:rPr>
              <a:t>trae </a:t>
            </a:r>
            <a:r>
              <a:rPr sz="900" spc="-5" dirty="0">
                <a:latin typeface="Verdana"/>
                <a:cs typeface="Verdana"/>
              </a:rPr>
              <a:t>cose </a:t>
            </a:r>
            <a:r>
              <a:rPr sz="900" dirty="0">
                <a:latin typeface="Verdana"/>
                <a:cs typeface="Verdana"/>
              </a:rPr>
              <a:t>cattive  e i pensieri </a:t>
            </a:r>
            <a:r>
              <a:rPr sz="900" spc="-5" dirty="0">
                <a:latin typeface="Verdana"/>
                <a:cs typeface="Verdana"/>
              </a:rPr>
              <a:t>cattivi che portano </a:t>
            </a:r>
            <a:r>
              <a:rPr sz="900" dirty="0">
                <a:latin typeface="Verdana"/>
                <a:cs typeface="Verdana"/>
              </a:rPr>
              <a:t>al</a:t>
            </a:r>
            <a:r>
              <a:rPr sz="900" spc="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male».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50163" y="870204"/>
            <a:ext cx="2749295" cy="1670304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85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67576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Il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male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esce</a:t>
            </a:r>
            <a:r>
              <a:rPr sz="1400" b="1" spc="-4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dall’uomo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46850" cy="198247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2306320" marR="5080">
              <a:lnSpc>
                <a:spcPct val="101499"/>
              </a:lnSpc>
              <a:spcBef>
                <a:spcPts val="80"/>
              </a:spcBef>
            </a:pPr>
            <a:r>
              <a:rPr sz="900" spc="-5" dirty="0">
                <a:latin typeface="Verdana"/>
                <a:cs typeface="Verdana"/>
              </a:rPr>
              <a:t>«In </a:t>
            </a:r>
            <a:r>
              <a:rPr sz="900" dirty="0">
                <a:latin typeface="Verdana"/>
                <a:cs typeface="Verdana"/>
              </a:rPr>
              <a:t>verità, in verità vi dico. È ciò che esce dall’uomo che lo rende  </a:t>
            </a:r>
            <a:r>
              <a:rPr sz="900" spc="-5" dirty="0">
                <a:latin typeface="Verdana"/>
                <a:cs typeface="Verdana"/>
              </a:rPr>
              <a:t>impuro </a:t>
            </a:r>
            <a:r>
              <a:rPr sz="900" dirty="0">
                <a:latin typeface="Verdana"/>
                <a:cs typeface="Verdana"/>
              </a:rPr>
              <a:t>perché </a:t>
            </a:r>
            <a:r>
              <a:rPr sz="900" spc="-5" dirty="0">
                <a:latin typeface="Verdana"/>
                <a:cs typeface="Verdana"/>
              </a:rPr>
              <a:t>non c’è </a:t>
            </a:r>
            <a:r>
              <a:rPr sz="900" dirty="0">
                <a:latin typeface="Verdana"/>
                <a:cs typeface="Verdana"/>
              </a:rPr>
              <a:t>niente di ciò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entra nell’uomo dall’esterno </a:t>
            </a:r>
            <a:r>
              <a:rPr sz="900" spc="-5" dirty="0">
                <a:latin typeface="Verdana"/>
                <a:cs typeface="Verdana"/>
              </a:rPr>
              <a:t>che,  entrando </a:t>
            </a:r>
            <a:r>
              <a:rPr sz="900" dirty="0">
                <a:latin typeface="Verdana"/>
                <a:cs typeface="Verdana"/>
              </a:rPr>
              <a:t>in </a:t>
            </a:r>
            <a:r>
              <a:rPr sz="900" spc="-5" dirty="0">
                <a:latin typeface="Verdana"/>
                <a:cs typeface="Verdana"/>
              </a:rPr>
              <a:t>lui, </a:t>
            </a:r>
            <a:r>
              <a:rPr sz="900" dirty="0">
                <a:latin typeface="Verdana"/>
                <a:cs typeface="Verdana"/>
              </a:rPr>
              <a:t>possa contaminarlo, perché non entra nel </a:t>
            </a:r>
            <a:r>
              <a:rPr sz="900" spc="-5" dirty="0">
                <a:latin typeface="Verdana"/>
                <a:cs typeface="Verdana"/>
              </a:rPr>
              <a:t>suo cuore </a:t>
            </a:r>
            <a:r>
              <a:rPr sz="900" dirty="0">
                <a:latin typeface="Verdana"/>
                <a:cs typeface="Verdana"/>
              </a:rPr>
              <a:t>ma  nello stomaco e quindi va a </a:t>
            </a:r>
            <a:r>
              <a:rPr sz="900" spc="-5" dirty="0">
                <a:latin typeface="Verdana"/>
                <a:cs typeface="Verdana"/>
              </a:rPr>
              <a:t>finire </a:t>
            </a:r>
            <a:r>
              <a:rPr sz="900" dirty="0">
                <a:latin typeface="Verdana"/>
                <a:cs typeface="Verdana"/>
              </a:rPr>
              <a:t>in </a:t>
            </a:r>
            <a:r>
              <a:rPr sz="900" spc="-5" dirty="0">
                <a:latin typeface="Verdana"/>
                <a:cs typeface="Verdana"/>
              </a:rPr>
              <a:t>una</a:t>
            </a:r>
            <a:r>
              <a:rPr sz="900" spc="-3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fogna».</a:t>
            </a:r>
            <a:endParaRPr sz="900">
              <a:latin typeface="Verdana"/>
              <a:cs typeface="Verdana"/>
            </a:endParaRPr>
          </a:p>
          <a:p>
            <a:pPr marL="2306320" marR="45720" algn="just">
              <a:lnSpc>
                <a:spcPct val="101400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Poi </a:t>
            </a:r>
            <a:r>
              <a:rPr sz="900" spc="-5" dirty="0">
                <a:latin typeface="Verdana"/>
                <a:cs typeface="Verdana"/>
              </a:rPr>
              <a:t>disse </a:t>
            </a:r>
            <a:r>
              <a:rPr sz="900" dirty="0">
                <a:latin typeface="Verdana"/>
                <a:cs typeface="Verdana"/>
              </a:rPr>
              <a:t>ancora: </a:t>
            </a:r>
            <a:r>
              <a:rPr sz="900" spc="-5" dirty="0">
                <a:latin typeface="Verdana"/>
                <a:cs typeface="Verdana"/>
              </a:rPr>
              <a:t>«Piuttosto, </a:t>
            </a:r>
            <a:r>
              <a:rPr sz="900" dirty="0">
                <a:latin typeface="Verdana"/>
                <a:cs typeface="Verdana"/>
              </a:rPr>
              <a:t>è ciò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esce </a:t>
            </a:r>
            <a:r>
              <a:rPr sz="900" spc="-5" dirty="0">
                <a:latin typeface="Verdana"/>
                <a:cs typeface="Verdana"/>
              </a:rPr>
              <a:t>dall’uomo che </a:t>
            </a:r>
            <a:r>
              <a:rPr sz="900" dirty="0">
                <a:latin typeface="Verdana"/>
                <a:cs typeface="Verdana"/>
              </a:rPr>
              <a:t>può </a:t>
            </a:r>
            <a:r>
              <a:rPr sz="900" spc="-5" dirty="0">
                <a:latin typeface="Verdana"/>
                <a:cs typeface="Verdana"/>
              </a:rPr>
              <a:t>renderlo  </a:t>
            </a:r>
            <a:r>
              <a:rPr sz="900" dirty="0">
                <a:latin typeface="Verdana"/>
                <a:cs typeface="Verdana"/>
              </a:rPr>
              <a:t>impuro. Dal di dentro infatti, </a:t>
            </a:r>
            <a:r>
              <a:rPr sz="900" spc="-5" dirty="0">
                <a:latin typeface="Verdana"/>
                <a:cs typeface="Verdana"/>
              </a:rPr>
              <a:t>cioè </a:t>
            </a:r>
            <a:r>
              <a:rPr sz="900" dirty="0">
                <a:latin typeface="Verdana"/>
                <a:cs typeface="Verdana"/>
              </a:rPr>
              <a:t>dal cuore degli </a:t>
            </a:r>
            <a:r>
              <a:rPr sz="900" spc="-5" dirty="0">
                <a:latin typeface="Verdana"/>
                <a:cs typeface="Verdana"/>
              </a:rPr>
              <a:t>uomini, </a:t>
            </a:r>
            <a:r>
              <a:rPr sz="900" dirty="0">
                <a:latin typeface="Verdana"/>
                <a:cs typeface="Verdana"/>
              </a:rPr>
              <a:t>escono le  intenzioni </a:t>
            </a:r>
            <a:r>
              <a:rPr sz="900" spc="-5" dirty="0">
                <a:latin typeface="Verdana"/>
                <a:cs typeface="Verdana"/>
              </a:rPr>
              <a:t>cattive: </a:t>
            </a:r>
            <a:r>
              <a:rPr sz="900" dirty="0">
                <a:latin typeface="Verdana"/>
                <a:cs typeface="Verdana"/>
              </a:rPr>
              <a:t>le </a:t>
            </a:r>
            <a:r>
              <a:rPr sz="900" spc="-5" dirty="0">
                <a:latin typeface="Verdana"/>
                <a:cs typeface="Verdana"/>
              </a:rPr>
              <a:t>prostituzioni, </a:t>
            </a:r>
            <a:r>
              <a:rPr sz="900" dirty="0">
                <a:latin typeface="Verdana"/>
                <a:cs typeface="Verdana"/>
              </a:rPr>
              <a:t>i </a:t>
            </a:r>
            <a:r>
              <a:rPr sz="900" spc="-5" dirty="0">
                <a:latin typeface="Verdana"/>
                <a:cs typeface="Verdana"/>
              </a:rPr>
              <a:t>furti, </a:t>
            </a:r>
            <a:r>
              <a:rPr sz="900" dirty="0">
                <a:latin typeface="Verdana"/>
                <a:cs typeface="Verdana"/>
              </a:rPr>
              <a:t>gli </a:t>
            </a:r>
            <a:r>
              <a:rPr sz="900" spc="-5" dirty="0">
                <a:latin typeface="Verdana"/>
                <a:cs typeface="Verdana"/>
              </a:rPr>
              <a:t>assassini, </a:t>
            </a:r>
            <a:r>
              <a:rPr sz="900" dirty="0">
                <a:latin typeface="Verdana"/>
                <a:cs typeface="Verdana"/>
              </a:rPr>
              <a:t>i tradimenti </a:t>
            </a:r>
            <a:r>
              <a:rPr sz="900" spc="-5" dirty="0">
                <a:latin typeface="Verdana"/>
                <a:cs typeface="Verdana"/>
              </a:rPr>
              <a:t>fra  </a:t>
            </a:r>
            <a:r>
              <a:rPr sz="900" dirty="0">
                <a:latin typeface="Verdana"/>
                <a:cs typeface="Verdana"/>
              </a:rPr>
              <a:t>marito e </a:t>
            </a:r>
            <a:r>
              <a:rPr sz="900" spc="-5" dirty="0">
                <a:latin typeface="Verdana"/>
                <a:cs typeface="Verdana"/>
              </a:rPr>
              <a:t>moglie, </a:t>
            </a:r>
            <a:r>
              <a:rPr sz="900" dirty="0">
                <a:latin typeface="Verdana"/>
                <a:cs typeface="Verdana"/>
              </a:rPr>
              <a:t>la voglia di avere le cose degli </a:t>
            </a:r>
            <a:r>
              <a:rPr sz="900" spc="-5" dirty="0">
                <a:latin typeface="Verdana"/>
                <a:cs typeface="Verdana"/>
              </a:rPr>
              <a:t>altri, </a:t>
            </a:r>
            <a:r>
              <a:rPr sz="900" dirty="0">
                <a:latin typeface="Verdana"/>
                <a:cs typeface="Verdana"/>
              </a:rPr>
              <a:t>le malvagità, gli  </a:t>
            </a:r>
            <a:r>
              <a:rPr sz="900" spc="-5" dirty="0">
                <a:latin typeface="Verdana"/>
                <a:cs typeface="Verdana"/>
              </a:rPr>
              <a:t>inganni, </a:t>
            </a:r>
            <a:r>
              <a:rPr sz="900" dirty="0">
                <a:latin typeface="Verdana"/>
                <a:cs typeface="Verdana"/>
              </a:rPr>
              <a:t>le oscenità, l’invidia, la maldicenza, la superbia, la</a:t>
            </a:r>
            <a:r>
              <a:rPr sz="900" spc="-10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stoltezza.</a:t>
            </a:r>
            <a:endParaRPr sz="900">
              <a:latin typeface="Verdana"/>
              <a:cs typeface="Verdana"/>
            </a:endParaRPr>
          </a:p>
          <a:p>
            <a:pPr marL="2306320" marR="46355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Tutte queste cose </a:t>
            </a:r>
            <a:r>
              <a:rPr sz="900" spc="-5" dirty="0">
                <a:latin typeface="Verdana"/>
                <a:cs typeface="Verdana"/>
              </a:rPr>
              <a:t>cattive vengono fuori </a:t>
            </a:r>
            <a:r>
              <a:rPr sz="900" dirty="0">
                <a:latin typeface="Verdana"/>
                <a:cs typeface="Verdana"/>
              </a:rPr>
              <a:t>dal di dentro dell’uomo, e lo  </a:t>
            </a:r>
            <a:r>
              <a:rPr sz="900" spc="-5" dirty="0">
                <a:latin typeface="Verdana"/>
                <a:cs typeface="Verdana"/>
              </a:rPr>
              <a:t>fanno diventare impuro </a:t>
            </a:r>
            <a:r>
              <a:rPr sz="900" dirty="0">
                <a:latin typeface="Verdana"/>
                <a:cs typeface="Verdana"/>
              </a:rPr>
              <a:t>e contaminato. Ma vi </a:t>
            </a:r>
            <a:r>
              <a:rPr sz="900" spc="-5" dirty="0">
                <a:latin typeface="Verdana"/>
                <a:cs typeface="Verdana"/>
              </a:rPr>
              <a:t>assicuro che nel </a:t>
            </a:r>
            <a:r>
              <a:rPr sz="900" dirty="0">
                <a:latin typeface="Verdana"/>
                <a:cs typeface="Verdana"/>
              </a:rPr>
              <a:t>giorno</a:t>
            </a:r>
            <a:r>
              <a:rPr sz="900" spc="17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del</a:t>
            </a:r>
            <a:endParaRPr sz="900">
              <a:latin typeface="Verdana"/>
              <a:cs typeface="Verdana"/>
            </a:endParaRPr>
          </a:p>
          <a:p>
            <a:pPr marL="12700" marR="45085">
              <a:lnSpc>
                <a:spcPct val="101099"/>
              </a:lnSpc>
            </a:pPr>
            <a:r>
              <a:rPr sz="900" dirty="0">
                <a:latin typeface="Verdana"/>
                <a:cs typeface="Verdana"/>
              </a:rPr>
              <a:t>giudizio tutti gli </a:t>
            </a:r>
            <a:r>
              <a:rPr sz="900" spc="-5" dirty="0">
                <a:latin typeface="Verdana"/>
                <a:cs typeface="Verdana"/>
              </a:rPr>
              <a:t>uomini dovranno rendere </a:t>
            </a:r>
            <a:r>
              <a:rPr sz="900" dirty="0">
                <a:latin typeface="Verdana"/>
                <a:cs typeface="Verdana"/>
              </a:rPr>
              <a:t>conto </a:t>
            </a:r>
            <a:r>
              <a:rPr sz="900" spc="-5" dirty="0">
                <a:latin typeface="Verdana"/>
                <a:cs typeface="Verdana"/>
              </a:rPr>
              <a:t>d’ogni parola </a:t>
            </a:r>
            <a:r>
              <a:rPr sz="900" dirty="0">
                <a:latin typeface="Verdana"/>
                <a:cs typeface="Verdana"/>
              </a:rPr>
              <a:t>inutile e infondata che </a:t>
            </a:r>
            <a:r>
              <a:rPr sz="900" spc="-5" dirty="0">
                <a:latin typeface="Verdana"/>
                <a:cs typeface="Verdana"/>
              </a:rPr>
              <a:t>hanno </a:t>
            </a:r>
            <a:r>
              <a:rPr sz="900" dirty="0">
                <a:latin typeface="Verdana"/>
                <a:cs typeface="Verdana"/>
              </a:rPr>
              <a:t>detto: </a:t>
            </a:r>
            <a:r>
              <a:rPr sz="900" spc="-5" dirty="0">
                <a:latin typeface="Verdana"/>
                <a:cs typeface="Verdana"/>
              </a:rPr>
              <a:t>poiché </a:t>
            </a:r>
            <a:r>
              <a:rPr sz="900" dirty="0">
                <a:latin typeface="Verdana"/>
                <a:cs typeface="Verdana"/>
              </a:rPr>
              <a:t>in  base alle </a:t>
            </a:r>
            <a:r>
              <a:rPr sz="900" spc="-5" dirty="0">
                <a:latin typeface="Verdana"/>
                <a:cs typeface="Verdana"/>
              </a:rPr>
              <a:t>vostre parole </a:t>
            </a:r>
            <a:r>
              <a:rPr sz="900" dirty="0">
                <a:latin typeface="Verdana"/>
                <a:cs typeface="Verdana"/>
              </a:rPr>
              <a:t>sarete </a:t>
            </a:r>
            <a:r>
              <a:rPr sz="900" spc="-5" dirty="0">
                <a:latin typeface="Verdana"/>
                <a:cs typeface="Verdana"/>
              </a:rPr>
              <a:t>giustificati </a:t>
            </a:r>
            <a:r>
              <a:rPr sz="900" dirty="0">
                <a:latin typeface="Verdana"/>
                <a:cs typeface="Verdana"/>
              </a:rPr>
              <a:t>o </a:t>
            </a:r>
            <a:r>
              <a:rPr sz="900" spc="-5" dirty="0">
                <a:latin typeface="Verdana"/>
                <a:cs typeface="Verdana"/>
              </a:rPr>
              <a:t>condannati».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98931" y="909827"/>
            <a:ext cx="2159508" cy="1604771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86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35445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Il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fuoco e la</a:t>
            </a:r>
            <a:r>
              <a:rPr sz="1400" b="1" spc="-5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spada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49390" cy="323215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389505" marR="48260" algn="just">
              <a:lnSpc>
                <a:spcPct val="101400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«Non crediate che io sia </a:t>
            </a:r>
            <a:r>
              <a:rPr sz="900" spc="-5" dirty="0">
                <a:latin typeface="Verdana"/>
                <a:cs typeface="Verdana"/>
              </a:rPr>
              <a:t>venuto </a:t>
            </a:r>
            <a:r>
              <a:rPr sz="900" dirty="0">
                <a:latin typeface="Verdana"/>
                <a:cs typeface="Verdana"/>
              </a:rPr>
              <a:t>a portare pace </a:t>
            </a:r>
            <a:r>
              <a:rPr sz="900" spc="-5" dirty="0">
                <a:latin typeface="Verdana"/>
                <a:cs typeface="Verdana"/>
              </a:rPr>
              <a:t>sulla </a:t>
            </a:r>
            <a:r>
              <a:rPr sz="900" dirty="0">
                <a:latin typeface="Verdana"/>
                <a:cs typeface="Verdana"/>
              </a:rPr>
              <a:t>terra: infatti io  non sono venuto a portare la pace, ma la discordia e la </a:t>
            </a:r>
            <a:r>
              <a:rPr sz="900" spc="-5" dirty="0">
                <a:latin typeface="Verdana"/>
                <a:cs typeface="Verdana"/>
              </a:rPr>
              <a:t>divisione. </a:t>
            </a:r>
            <a:r>
              <a:rPr sz="900" dirty="0">
                <a:latin typeface="Verdana"/>
                <a:cs typeface="Verdana"/>
              </a:rPr>
              <a:t>Sono  </a:t>
            </a:r>
            <a:r>
              <a:rPr sz="900" spc="-5" dirty="0">
                <a:latin typeface="Verdana"/>
                <a:cs typeface="Verdana"/>
              </a:rPr>
              <a:t>venuto </a:t>
            </a:r>
            <a:r>
              <a:rPr sz="900" dirty="0">
                <a:latin typeface="Verdana"/>
                <a:cs typeface="Verdana"/>
              </a:rPr>
              <a:t>a portare </a:t>
            </a:r>
            <a:r>
              <a:rPr sz="900" spc="-10" dirty="0">
                <a:latin typeface="Verdana"/>
                <a:cs typeface="Verdana"/>
              </a:rPr>
              <a:t>il </a:t>
            </a:r>
            <a:r>
              <a:rPr sz="900" dirty="0">
                <a:latin typeface="Verdana"/>
                <a:cs typeface="Verdana"/>
              </a:rPr>
              <a:t>fuoco e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spada per separare il </a:t>
            </a:r>
            <a:r>
              <a:rPr sz="900" spc="-5" dirty="0">
                <a:latin typeface="Verdana"/>
                <a:cs typeface="Verdana"/>
              </a:rPr>
              <a:t>figlio dal padre, 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figlia </a:t>
            </a:r>
            <a:r>
              <a:rPr sz="900" dirty="0">
                <a:latin typeface="Verdana"/>
                <a:cs typeface="Verdana"/>
              </a:rPr>
              <a:t>dalla madre, la </a:t>
            </a:r>
            <a:r>
              <a:rPr sz="900" spc="-5" dirty="0">
                <a:latin typeface="Verdana"/>
                <a:cs typeface="Verdana"/>
              </a:rPr>
              <a:t>nuora dalla suocera. </a:t>
            </a:r>
            <a:r>
              <a:rPr sz="900" dirty="0">
                <a:latin typeface="Verdana"/>
                <a:cs typeface="Verdana"/>
              </a:rPr>
              <a:t>Perché </a:t>
            </a:r>
            <a:r>
              <a:rPr sz="900" spc="-5" dirty="0">
                <a:latin typeface="Verdana"/>
                <a:cs typeface="Verdana"/>
              </a:rPr>
              <a:t>chi </a:t>
            </a:r>
            <a:r>
              <a:rPr sz="900" dirty="0">
                <a:latin typeface="Verdana"/>
                <a:cs typeface="Verdana"/>
              </a:rPr>
              <a:t>ama </a:t>
            </a:r>
            <a:r>
              <a:rPr sz="900" spc="-5" dirty="0">
                <a:latin typeface="Verdana"/>
                <a:cs typeface="Verdana"/>
              </a:rPr>
              <a:t>suo padre  </a:t>
            </a:r>
            <a:r>
              <a:rPr sz="900" dirty="0">
                <a:latin typeface="Verdana"/>
                <a:cs typeface="Verdana"/>
              </a:rPr>
              <a:t>o sua </a:t>
            </a:r>
            <a:r>
              <a:rPr sz="900" spc="-5" dirty="0">
                <a:latin typeface="Verdana"/>
                <a:cs typeface="Verdana"/>
              </a:rPr>
              <a:t>madre </a:t>
            </a:r>
            <a:r>
              <a:rPr sz="900" dirty="0">
                <a:latin typeface="Verdana"/>
                <a:cs typeface="Verdana"/>
              </a:rPr>
              <a:t>più di quanto ama me, non è degno di me; chi ama </a:t>
            </a:r>
            <a:r>
              <a:rPr sz="900" spc="-5" dirty="0">
                <a:latin typeface="Verdana"/>
                <a:cs typeface="Verdana"/>
              </a:rPr>
              <a:t>suo  </a:t>
            </a:r>
            <a:r>
              <a:rPr sz="900" dirty="0">
                <a:latin typeface="Verdana"/>
                <a:cs typeface="Verdana"/>
              </a:rPr>
              <a:t>figlio o </a:t>
            </a:r>
            <a:r>
              <a:rPr sz="900" spc="-5" dirty="0">
                <a:latin typeface="Verdana"/>
                <a:cs typeface="Verdana"/>
              </a:rPr>
              <a:t>sua </a:t>
            </a:r>
            <a:r>
              <a:rPr sz="900" dirty="0">
                <a:latin typeface="Verdana"/>
                <a:cs typeface="Verdana"/>
              </a:rPr>
              <a:t>figlia più di me, non è </a:t>
            </a:r>
            <a:r>
              <a:rPr sz="900" spc="-5" dirty="0">
                <a:latin typeface="Verdana"/>
                <a:cs typeface="Verdana"/>
              </a:rPr>
              <a:t>degno </a:t>
            </a:r>
            <a:r>
              <a:rPr sz="900" dirty="0">
                <a:latin typeface="Verdana"/>
                <a:cs typeface="Verdana"/>
              </a:rPr>
              <a:t>di me. E questo è il motivo  della loro </a:t>
            </a:r>
            <a:r>
              <a:rPr sz="900" spc="-5" dirty="0">
                <a:latin typeface="Verdana"/>
                <a:cs typeface="Verdana"/>
              </a:rPr>
              <a:t>condanna: </a:t>
            </a:r>
            <a:r>
              <a:rPr sz="900" dirty="0">
                <a:latin typeface="Verdana"/>
                <a:cs typeface="Verdana"/>
              </a:rPr>
              <a:t>la luce è </a:t>
            </a:r>
            <a:r>
              <a:rPr sz="900" spc="-5" dirty="0">
                <a:latin typeface="Verdana"/>
                <a:cs typeface="Verdana"/>
              </a:rPr>
              <a:t>venuta nel </a:t>
            </a:r>
            <a:r>
              <a:rPr sz="900" dirty="0">
                <a:latin typeface="Verdana"/>
                <a:cs typeface="Verdana"/>
              </a:rPr>
              <a:t>mondo ma gli uomini </a:t>
            </a:r>
            <a:r>
              <a:rPr sz="900" spc="-10" dirty="0">
                <a:latin typeface="Verdana"/>
                <a:cs typeface="Verdana"/>
              </a:rPr>
              <a:t>hanno  </a:t>
            </a:r>
            <a:r>
              <a:rPr sz="900" spc="-5" dirty="0">
                <a:latin typeface="Verdana"/>
                <a:cs typeface="Verdana"/>
              </a:rPr>
              <a:t>preferito </a:t>
            </a:r>
            <a:r>
              <a:rPr sz="900" dirty="0">
                <a:latin typeface="Verdana"/>
                <a:cs typeface="Verdana"/>
              </a:rPr>
              <a:t>le </a:t>
            </a:r>
            <a:r>
              <a:rPr sz="900" spc="-5" dirty="0">
                <a:latin typeface="Verdana"/>
                <a:cs typeface="Verdana"/>
              </a:rPr>
              <a:t>tenebre </a:t>
            </a:r>
            <a:r>
              <a:rPr sz="900" dirty="0">
                <a:latin typeface="Verdana"/>
                <a:cs typeface="Verdana"/>
              </a:rPr>
              <a:t>alla luce, perseverando nelle </a:t>
            </a:r>
            <a:r>
              <a:rPr sz="900" spc="-5" dirty="0">
                <a:latin typeface="Verdana"/>
                <a:cs typeface="Verdana"/>
              </a:rPr>
              <a:t>loro </a:t>
            </a:r>
            <a:r>
              <a:rPr sz="900" dirty="0">
                <a:latin typeface="Verdana"/>
                <a:cs typeface="Verdana"/>
              </a:rPr>
              <a:t>opere </a:t>
            </a:r>
            <a:r>
              <a:rPr sz="900" spc="-5" dirty="0">
                <a:latin typeface="Verdana"/>
                <a:cs typeface="Verdana"/>
              </a:rPr>
              <a:t>malvagie,  anzi </a:t>
            </a:r>
            <a:r>
              <a:rPr sz="900" dirty="0">
                <a:latin typeface="Verdana"/>
                <a:cs typeface="Verdana"/>
              </a:rPr>
              <a:t>odiando la </a:t>
            </a:r>
            <a:r>
              <a:rPr sz="900" spc="-5" dirty="0">
                <a:latin typeface="Verdana"/>
                <a:cs typeface="Verdana"/>
              </a:rPr>
              <a:t>luce affinché non </a:t>
            </a:r>
            <a:r>
              <a:rPr sz="900" dirty="0">
                <a:latin typeface="Verdana"/>
                <a:cs typeface="Verdana"/>
              </a:rPr>
              <a:t>siano svelate le mie opere a</a:t>
            </a:r>
            <a:r>
              <a:rPr sz="900" spc="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tutti.</a:t>
            </a:r>
            <a:endParaRPr sz="900">
              <a:latin typeface="Verdana"/>
              <a:cs typeface="Verdana"/>
            </a:endParaRPr>
          </a:p>
          <a:p>
            <a:pPr marL="2389505" marR="48260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Vi </a:t>
            </a:r>
            <a:r>
              <a:rPr sz="900" spc="-5" dirty="0">
                <a:latin typeface="Verdana"/>
                <a:cs typeface="Verdana"/>
              </a:rPr>
              <a:t>assicuro che </a:t>
            </a:r>
            <a:r>
              <a:rPr sz="900" dirty="0">
                <a:latin typeface="Verdana"/>
                <a:cs typeface="Verdana"/>
              </a:rPr>
              <a:t>se non cambierete </a:t>
            </a:r>
            <a:r>
              <a:rPr sz="900" spc="-5" dirty="0">
                <a:latin typeface="Verdana"/>
                <a:cs typeface="Verdana"/>
              </a:rPr>
              <a:t>vita, </a:t>
            </a:r>
            <a:r>
              <a:rPr sz="900" dirty="0">
                <a:latin typeface="Verdana"/>
                <a:cs typeface="Verdana"/>
              </a:rPr>
              <a:t>e se non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convertite, </a:t>
            </a:r>
            <a:r>
              <a:rPr sz="900" spc="-5" dirty="0">
                <a:latin typeface="Verdana"/>
                <a:cs typeface="Verdana"/>
              </a:rPr>
              <a:t>perirete  </a:t>
            </a:r>
            <a:r>
              <a:rPr sz="900" dirty="0">
                <a:latin typeface="Verdana"/>
                <a:cs typeface="Verdana"/>
              </a:rPr>
              <a:t>tutti allo </a:t>
            </a:r>
            <a:r>
              <a:rPr sz="900" spc="-5" dirty="0">
                <a:latin typeface="Verdana"/>
                <a:cs typeface="Verdana"/>
              </a:rPr>
              <a:t>stesso modo. Invece </a:t>
            </a:r>
            <a:r>
              <a:rPr sz="900" dirty="0">
                <a:latin typeface="Verdana"/>
                <a:cs typeface="Verdana"/>
              </a:rPr>
              <a:t>chi ubbidisce alla </a:t>
            </a:r>
            <a:r>
              <a:rPr sz="900" spc="-5" dirty="0">
                <a:latin typeface="Verdana"/>
                <a:cs typeface="Verdana"/>
              </a:rPr>
              <a:t>verità </a:t>
            </a:r>
            <a:r>
              <a:rPr sz="900" dirty="0">
                <a:latin typeface="Verdana"/>
                <a:cs typeface="Verdana"/>
              </a:rPr>
              <a:t>viene verso la  </a:t>
            </a:r>
            <a:r>
              <a:rPr sz="900" spc="-5" dirty="0">
                <a:latin typeface="Verdana"/>
                <a:cs typeface="Verdana"/>
              </a:rPr>
              <a:t>luce, perché </a:t>
            </a:r>
            <a:r>
              <a:rPr sz="900" dirty="0">
                <a:latin typeface="Verdana"/>
                <a:cs typeface="Verdana"/>
              </a:rPr>
              <a:t>appaia chiaramente che le mie opere </a:t>
            </a:r>
            <a:r>
              <a:rPr sz="900" spc="-5" dirty="0">
                <a:latin typeface="Verdana"/>
                <a:cs typeface="Verdana"/>
              </a:rPr>
              <a:t>sono </a:t>
            </a:r>
            <a:r>
              <a:rPr sz="900" dirty="0">
                <a:latin typeface="Verdana"/>
                <a:cs typeface="Verdana"/>
              </a:rPr>
              <a:t>compiute con  l’aiuto di Dio. Io sono </a:t>
            </a:r>
            <a:r>
              <a:rPr sz="900" spc="-5" dirty="0">
                <a:latin typeface="Verdana"/>
                <a:cs typeface="Verdana"/>
              </a:rPr>
              <a:t>venuto </a:t>
            </a:r>
            <a:r>
              <a:rPr sz="900" dirty="0">
                <a:latin typeface="Verdana"/>
                <a:cs typeface="Verdana"/>
              </a:rPr>
              <a:t>in questo mondo </a:t>
            </a:r>
            <a:r>
              <a:rPr sz="900" spc="-5" dirty="0">
                <a:latin typeface="Verdana"/>
                <a:cs typeface="Verdana"/>
              </a:rPr>
              <a:t>per mettere </a:t>
            </a:r>
            <a:r>
              <a:rPr sz="900" dirty="0">
                <a:latin typeface="Verdana"/>
                <a:cs typeface="Verdana"/>
              </a:rPr>
              <a:t>gli </a:t>
            </a:r>
            <a:r>
              <a:rPr sz="900" spc="-5" dirty="0">
                <a:latin typeface="Verdana"/>
                <a:cs typeface="Verdana"/>
              </a:rPr>
              <a:t>uomini 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fronte </a:t>
            </a:r>
            <a:r>
              <a:rPr sz="900" dirty="0">
                <a:latin typeface="Verdana"/>
                <a:cs typeface="Verdana"/>
              </a:rPr>
              <a:t>ad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giudizio: perché così quelli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non vedono </a:t>
            </a:r>
            <a:r>
              <a:rPr sz="900" spc="-5" dirty="0">
                <a:latin typeface="Verdana"/>
                <a:cs typeface="Verdana"/>
              </a:rPr>
              <a:t>vedranno, </a:t>
            </a:r>
            <a:r>
              <a:rPr sz="900" dirty="0">
                <a:latin typeface="Verdana"/>
                <a:cs typeface="Verdana"/>
              </a:rPr>
              <a:t>e  quelli che </a:t>
            </a:r>
            <a:r>
              <a:rPr sz="900" spc="-5" dirty="0">
                <a:latin typeface="Verdana"/>
                <a:cs typeface="Verdana"/>
              </a:rPr>
              <a:t>vedono diventeranno</a:t>
            </a:r>
            <a:r>
              <a:rPr sz="900" spc="-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ciechi».</a:t>
            </a:r>
            <a:endParaRPr sz="900">
              <a:latin typeface="Verdana"/>
              <a:cs typeface="Verdana"/>
            </a:endParaRPr>
          </a:p>
          <a:p>
            <a:pPr marL="12700" marR="5080" indent="2377440">
              <a:lnSpc>
                <a:spcPct val="101099"/>
              </a:lnSpc>
              <a:spcBef>
                <a:spcPts val="610"/>
              </a:spcBef>
            </a:pPr>
            <a:r>
              <a:rPr sz="900" spc="-5" dirty="0">
                <a:latin typeface="Verdana"/>
                <a:cs typeface="Verdana"/>
              </a:rPr>
              <a:t>Alcuni </a:t>
            </a:r>
            <a:r>
              <a:rPr sz="900" dirty="0">
                <a:latin typeface="Verdana"/>
                <a:cs typeface="Verdana"/>
              </a:rPr>
              <a:t>dei </a:t>
            </a:r>
            <a:r>
              <a:rPr sz="900" spc="-5" dirty="0">
                <a:latin typeface="Verdana"/>
                <a:cs typeface="Verdana"/>
              </a:rPr>
              <a:t>farisei </a:t>
            </a:r>
            <a:r>
              <a:rPr sz="900" dirty="0">
                <a:latin typeface="Verdana"/>
                <a:cs typeface="Verdana"/>
              </a:rPr>
              <a:t>che erano con lui </a:t>
            </a:r>
            <a:r>
              <a:rPr sz="900" spc="-5" dirty="0">
                <a:latin typeface="Verdana"/>
                <a:cs typeface="Verdana"/>
              </a:rPr>
              <a:t>udirono </a:t>
            </a:r>
            <a:r>
              <a:rPr sz="900" dirty="0">
                <a:latin typeface="Verdana"/>
                <a:cs typeface="Verdana"/>
              </a:rPr>
              <a:t>queste parole e </a:t>
            </a:r>
            <a:r>
              <a:rPr sz="900" spc="-5" dirty="0">
                <a:latin typeface="Verdana"/>
                <a:cs typeface="Verdana"/>
              </a:rPr>
              <a:t>gli  domandarono: «Per </a:t>
            </a:r>
            <a:r>
              <a:rPr sz="900" dirty="0">
                <a:latin typeface="Verdana"/>
                <a:cs typeface="Verdana"/>
              </a:rPr>
              <a:t>caso, siamo forse ciechi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noi?». Gesù rispose </a:t>
            </a:r>
            <a:r>
              <a:rPr sz="900" spc="-5" dirty="0">
                <a:latin typeface="Verdana"/>
                <a:cs typeface="Verdana"/>
              </a:rPr>
              <a:t>loro: «Se </a:t>
            </a:r>
            <a:r>
              <a:rPr sz="900" dirty="0">
                <a:latin typeface="Verdana"/>
                <a:cs typeface="Verdana"/>
              </a:rPr>
              <a:t>foste ciechi, non avreste colpa,  ora </a:t>
            </a:r>
            <a:r>
              <a:rPr sz="900" spc="-5" dirty="0">
                <a:latin typeface="Verdana"/>
                <a:cs typeface="Verdana"/>
              </a:rPr>
              <a:t>invece </a:t>
            </a:r>
            <a:r>
              <a:rPr sz="900" dirty="0">
                <a:latin typeface="Verdana"/>
                <a:cs typeface="Verdana"/>
              </a:rPr>
              <a:t>dite: ‘Noi vediamo’. Così il </a:t>
            </a:r>
            <a:r>
              <a:rPr sz="900" spc="-5" dirty="0">
                <a:latin typeface="Verdana"/>
                <a:cs typeface="Verdana"/>
              </a:rPr>
              <a:t>vostro </a:t>
            </a:r>
            <a:r>
              <a:rPr sz="900" dirty="0">
                <a:latin typeface="Verdana"/>
                <a:cs typeface="Verdana"/>
              </a:rPr>
              <a:t>peccato </a:t>
            </a:r>
            <a:r>
              <a:rPr sz="900" spc="-5" dirty="0">
                <a:latin typeface="Verdana"/>
                <a:cs typeface="Verdana"/>
              </a:rPr>
              <a:t>rimane. </a:t>
            </a:r>
            <a:r>
              <a:rPr sz="900" dirty="0">
                <a:latin typeface="Verdana"/>
                <a:cs typeface="Verdana"/>
              </a:rPr>
              <a:t>Difatti gli </a:t>
            </a:r>
            <a:r>
              <a:rPr sz="900" spc="-5" dirty="0">
                <a:latin typeface="Verdana"/>
                <a:cs typeface="Verdana"/>
              </a:rPr>
              <a:t>occhi </a:t>
            </a:r>
            <a:r>
              <a:rPr sz="900" dirty="0">
                <a:latin typeface="Verdana"/>
                <a:cs typeface="Verdana"/>
              </a:rPr>
              <a:t>sono come lampada per il </a:t>
            </a:r>
            <a:r>
              <a:rPr sz="900" spc="-5" dirty="0">
                <a:latin typeface="Verdana"/>
                <a:cs typeface="Verdana"/>
              </a:rPr>
              <a:t>corpo:  </a:t>
            </a:r>
            <a:r>
              <a:rPr sz="900" dirty="0">
                <a:latin typeface="Verdana"/>
                <a:cs typeface="Verdana"/>
              </a:rPr>
              <a:t>se i tuoi </a:t>
            </a:r>
            <a:r>
              <a:rPr sz="900" spc="-5" dirty="0">
                <a:latin typeface="Verdana"/>
                <a:cs typeface="Verdana"/>
              </a:rPr>
              <a:t>occhi </a:t>
            </a:r>
            <a:r>
              <a:rPr sz="900" dirty="0">
                <a:latin typeface="Verdana"/>
                <a:cs typeface="Verdana"/>
              </a:rPr>
              <a:t>sono </a:t>
            </a:r>
            <a:r>
              <a:rPr sz="900" spc="-5" dirty="0">
                <a:latin typeface="Verdana"/>
                <a:cs typeface="Verdana"/>
              </a:rPr>
              <a:t>sani, anche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tuo </a:t>
            </a:r>
            <a:r>
              <a:rPr sz="900" dirty="0">
                <a:latin typeface="Verdana"/>
                <a:cs typeface="Verdana"/>
              </a:rPr>
              <a:t>corpo è totalmente nella luce; ma se il tuo occhio è malato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il tuo  corpo è </a:t>
            </a:r>
            <a:r>
              <a:rPr sz="900" spc="-5" dirty="0">
                <a:latin typeface="Verdana"/>
                <a:cs typeface="Verdana"/>
              </a:rPr>
              <a:t>totalmente nelle tenebre. </a:t>
            </a:r>
            <a:r>
              <a:rPr sz="900" dirty="0">
                <a:latin typeface="Verdana"/>
                <a:cs typeface="Verdana"/>
              </a:rPr>
              <a:t>Se </a:t>
            </a:r>
            <a:r>
              <a:rPr sz="900" spc="-5" dirty="0">
                <a:latin typeface="Verdana"/>
                <a:cs typeface="Verdana"/>
              </a:rPr>
              <a:t>dunque </a:t>
            </a:r>
            <a:r>
              <a:rPr sz="900" dirty="0">
                <a:latin typeface="Verdana"/>
                <a:cs typeface="Verdana"/>
              </a:rPr>
              <a:t>la luce che è in te è </a:t>
            </a:r>
            <a:r>
              <a:rPr sz="900" spc="-5" dirty="0">
                <a:latin typeface="Verdana"/>
                <a:cs typeface="Verdana"/>
              </a:rPr>
              <a:t>tenebra, quanto </a:t>
            </a:r>
            <a:r>
              <a:rPr sz="900" dirty="0">
                <a:latin typeface="Verdana"/>
                <a:cs typeface="Verdana"/>
              </a:rPr>
              <a:t>grande sarà quella </a:t>
            </a:r>
            <a:r>
              <a:rPr sz="900" spc="-5" dirty="0">
                <a:latin typeface="Verdana"/>
                <a:cs typeface="Verdana"/>
              </a:rPr>
              <a:t>tenebra!  </a:t>
            </a:r>
            <a:r>
              <a:rPr sz="900" dirty="0">
                <a:latin typeface="Verdana"/>
                <a:cs typeface="Verdana"/>
              </a:rPr>
              <a:t>Se </a:t>
            </a:r>
            <a:r>
              <a:rPr sz="900" spc="-5" dirty="0">
                <a:latin typeface="Verdana"/>
                <a:cs typeface="Verdana"/>
              </a:rPr>
              <a:t>dunque </a:t>
            </a:r>
            <a:r>
              <a:rPr sz="900" dirty="0">
                <a:latin typeface="Verdana"/>
                <a:cs typeface="Verdana"/>
              </a:rPr>
              <a:t>voi siete </a:t>
            </a:r>
            <a:r>
              <a:rPr sz="900" spc="-5" dirty="0">
                <a:latin typeface="Verdana"/>
                <a:cs typeface="Verdana"/>
              </a:rPr>
              <a:t>totalmente </a:t>
            </a:r>
            <a:r>
              <a:rPr sz="900" dirty="0">
                <a:latin typeface="Verdana"/>
                <a:cs typeface="Verdana"/>
              </a:rPr>
              <a:t>nella luce, </a:t>
            </a:r>
            <a:r>
              <a:rPr sz="900" spc="-5" dirty="0">
                <a:latin typeface="Verdana"/>
                <a:cs typeface="Verdana"/>
              </a:rPr>
              <a:t>senza alcuna </a:t>
            </a:r>
            <a:r>
              <a:rPr sz="900" dirty="0">
                <a:latin typeface="Verdana"/>
                <a:cs typeface="Verdana"/>
              </a:rPr>
              <a:t>parte nelle tenebre, allora </a:t>
            </a:r>
            <a:r>
              <a:rPr sz="900" spc="-5" dirty="0">
                <a:latin typeface="Verdana"/>
                <a:cs typeface="Verdana"/>
              </a:rPr>
              <a:t>tutto </a:t>
            </a:r>
            <a:r>
              <a:rPr sz="900" dirty="0">
                <a:latin typeface="Verdana"/>
                <a:cs typeface="Verdana"/>
              </a:rPr>
              <a:t>sarà </a:t>
            </a:r>
            <a:r>
              <a:rPr sz="900" spc="-5" dirty="0">
                <a:latin typeface="Verdana"/>
                <a:cs typeface="Verdana"/>
              </a:rPr>
              <a:t>splendente, </a:t>
            </a:r>
            <a:r>
              <a:rPr sz="900" dirty="0">
                <a:latin typeface="Verdana"/>
                <a:cs typeface="Verdana"/>
              </a:rPr>
              <a:t>come  </a:t>
            </a:r>
            <a:r>
              <a:rPr sz="900" spc="-5" dirty="0">
                <a:latin typeface="Verdana"/>
                <a:cs typeface="Verdana"/>
              </a:rPr>
              <a:t>quando una </a:t>
            </a:r>
            <a:r>
              <a:rPr sz="900" dirty="0">
                <a:latin typeface="Verdana"/>
                <a:cs typeface="Verdana"/>
              </a:rPr>
              <a:t>lampada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spc="-5" dirty="0">
                <a:latin typeface="Verdana"/>
                <a:cs typeface="Verdana"/>
              </a:rPr>
              <a:t>illumina </a:t>
            </a:r>
            <a:r>
              <a:rPr sz="900" dirty="0">
                <a:latin typeface="Verdana"/>
                <a:cs typeface="Verdana"/>
              </a:rPr>
              <a:t>con il suo</a:t>
            </a:r>
            <a:r>
              <a:rPr sz="900" spc="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splendore».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56260" y="960120"/>
            <a:ext cx="2282951" cy="2232659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87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84594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Il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sale,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la </a:t>
            </a:r>
            <a:r>
              <a:rPr sz="1400" b="1" spc="5" dirty="0">
                <a:solidFill>
                  <a:srgbClr val="BF0000"/>
                </a:solidFill>
                <a:latin typeface="Calibri"/>
                <a:cs typeface="Calibri"/>
              </a:rPr>
              <a:t>luce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del</a:t>
            </a:r>
            <a:r>
              <a:rPr sz="1400" b="1" spc="-8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mondo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48120" cy="3802379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193290" marR="45085" algn="just">
              <a:lnSpc>
                <a:spcPct val="101299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Gesù chiamati a sé i suoi dodici discepoli diede loro il potere di scacciare  gli spiriti maligni e di </a:t>
            </a:r>
            <a:r>
              <a:rPr sz="900" spc="-5" dirty="0">
                <a:latin typeface="Verdana"/>
                <a:cs typeface="Verdana"/>
              </a:rPr>
              <a:t>guarire </a:t>
            </a:r>
            <a:r>
              <a:rPr sz="900" dirty="0">
                <a:latin typeface="Verdana"/>
                <a:cs typeface="Verdana"/>
              </a:rPr>
              <a:t>ogni sorta di malattie e di </a:t>
            </a:r>
            <a:r>
              <a:rPr sz="900" spc="-5" dirty="0">
                <a:latin typeface="Verdana"/>
                <a:cs typeface="Verdana"/>
              </a:rPr>
              <a:t>sofferenze. </a:t>
            </a:r>
            <a:r>
              <a:rPr sz="900" dirty="0">
                <a:latin typeface="Verdana"/>
                <a:cs typeface="Verdana"/>
              </a:rPr>
              <a:t>Poi  Gesù si voltò verso i discepoli, li prese in disparte e disse </a:t>
            </a:r>
            <a:r>
              <a:rPr sz="900" spc="-5" dirty="0">
                <a:latin typeface="Verdana"/>
                <a:cs typeface="Verdana"/>
              </a:rPr>
              <a:t>loro: </a:t>
            </a:r>
            <a:r>
              <a:rPr sz="900" dirty="0">
                <a:latin typeface="Verdana"/>
                <a:cs typeface="Verdana"/>
              </a:rPr>
              <a:t>«Non siete  voi che avete scelto me, ma io </a:t>
            </a:r>
            <a:r>
              <a:rPr sz="900" spc="-10" dirty="0">
                <a:latin typeface="Verdana"/>
                <a:cs typeface="Verdana"/>
              </a:rPr>
              <a:t>ho </a:t>
            </a:r>
            <a:r>
              <a:rPr sz="900" dirty="0">
                <a:latin typeface="Verdana"/>
                <a:cs typeface="Verdana"/>
              </a:rPr>
              <a:t>scelto voi, vi ho strappati al potere </a:t>
            </a:r>
            <a:r>
              <a:rPr sz="900" spc="-5" dirty="0">
                <a:latin typeface="Verdana"/>
                <a:cs typeface="Verdana"/>
              </a:rPr>
              <a:t>del  </a:t>
            </a:r>
            <a:r>
              <a:rPr sz="900" dirty="0">
                <a:latin typeface="Verdana"/>
                <a:cs typeface="Verdana"/>
              </a:rPr>
              <a:t>mondo e vi ho </a:t>
            </a:r>
            <a:r>
              <a:rPr sz="900" spc="-5" dirty="0">
                <a:latin typeface="Verdana"/>
                <a:cs typeface="Verdana"/>
              </a:rPr>
              <a:t>costituiti perché </a:t>
            </a:r>
            <a:r>
              <a:rPr sz="900" dirty="0">
                <a:latin typeface="Verdana"/>
                <a:cs typeface="Verdana"/>
              </a:rPr>
              <a:t>andiate e portiate molto frutto, un frutto  </a:t>
            </a:r>
            <a:r>
              <a:rPr sz="900" spc="-5" dirty="0">
                <a:latin typeface="Verdana"/>
                <a:cs typeface="Verdana"/>
              </a:rPr>
              <a:t>duraturo.</a:t>
            </a:r>
            <a:endParaRPr sz="900">
              <a:latin typeface="Verdana"/>
              <a:cs typeface="Verdana"/>
            </a:endParaRPr>
          </a:p>
          <a:p>
            <a:pPr marL="2193290" marR="5080">
              <a:lnSpc>
                <a:spcPct val="1014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Ma come il tralcio non può dar frutto da </a:t>
            </a:r>
            <a:r>
              <a:rPr sz="900" spc="-5" dirty="0">
                <a:latin typeface="Verdana"/>
                <a:cs typeface="Verdana"/>
              </a:rPr>
              <a:t>solo, </a:t>
            </a:r>
            <a:r>
              <a:rPr sz="900" dirty="0">
                <a:latin typeface="Verdana"/>
                <a:cs typeface="Verdana"/>
              </a:rPr>
              <a:t>se non </a:t>
            </a:r>
            <a:r>
              <a:rPr sz="900" spc="-5" dirty="0">
                <a:latin typeface="Verdana"/>
                <a:cs typeface="Verdana"/>
              </a:rPr>
              <a:t>rimane unito </a:t>
            </a:r>
            <a:r>
              <a:rPr sz="900" dirty="0">
                <a:latin typeface="Verdana"/>
                <a:cs typeface="Verdana"/>
              </a:rPr>
              <a:t>alla </a:t>
            </a:r>
            <a:r>
              <a:rPr sz="900" spc="-5" dirty="0">
                <a:latin typeface="Verdana"/>
                <a:cs typeface="Verdana"/>
              </a:rPr>
              <a:t>vite,  neppure voi </a:t>
            </a:r>
            <a:r>
              <a:rPr sz="900" dirty="0">
                <a:latin typeface="Verdana"/>
                <a:cs typeface="Verdana"/>
              </a:rPr>
              <a:t>potete </a:t>
            </a:r>
            <a:r>
              <a:rPr sz="900" spc="-5" dirty="0">
                <a:latin typeface="Verdana"/>
                <a:cs typeface="Verdana"/>
              </a:rPr>
              <a:t>dar </a:t>
            </a:r>
            <a:r>
              <a:rPr sz="900" dirty="0">
                <a:latin typeface="Verdana"/>
                <a:cs typeface="Verdana"/>
              </a:rPr>
              <a:t>frutto se non rimanete </a:t>
            </a:r>
            <a:r>
              <a:rPr sz="900" spc="-5" dirty="0">
                <a:latin typeface="Verdana"/>
                <a:cs typeface="Verdana"/>
              </a:rPr>
              <a:t>uniti </a:t>
            </a:r>
            <a:r>
              <a:rPr sz="900" dirty="0">
                <a:latin typeface="Verdana"/>
                <a:cs typeface="Verdana"/>
              </a:rPr>
              <a:t>a me: io sono la vite,  voi siete i </a:t>
            </a:r>
            <a:r>
              <a:rPr sz="900" spc="-5" dirty="0">
                <a:latin typeface="Verdana"/>
                <a:cs typeface="Verdana"/>
              </a:rPr>
              <a:t>tralci. </a:t>
            </a:r>
            <a:r>
              <a:rPr sz="900" dirty="0">
                <a:latin typeface="Verdana"/>
                <a:cs typeface="Verdana"/>
              </a:rPr>
              <a:t>Se </a:t>
            </a:r>
            <a:r>
              <a:rPr sz="900" spc="-5" dirty="0">
                <a:latin typeface="Verdana"/>
                <a:cs typeface="Verdana"/>
              </a:rPr>
              <a:t>uno </a:t>
            </a:r>
            <a:r>
              <a:rPr sz="900" dirty="0">
                <a:latin typeface="Verdana"/>
                <a:cs typeface="Verdana"/>
              </a:rPr>
              <a:t>rimane </a:t>
            </a:r>
            <a:r>
              <a:rPr sz="900" spc="-5" dirty="0">
                <a:latin typeface="Verdana"/>
                <a:cs typeface="Verdana"/>
              </a:rPr>
              <a:t>unito </a:t>
            </a:r>
            <a:r>
              <a:rPr sz="900" dirty="0">
                <a:latin typeface="Verdana"/>
                <a:cs typeface="Verdana"/>
              </a:rPr>
              <a:t>a me e io a </a:t>
            </a:r>
            <a:r>
              <a:rPr sz="900" spc="-5" dirty="0">
                <a:latin typeface="Verdana"/>
                <a:cs typeface="Verdana"/>
              </a:rPr>
              <a:t>lui, </a:t>
            </a:r>
            <a:r>
              <a:rPr sz="900" dirty="0">
                <a:latin typeface="Verdana"/>
                <a:cs typeface="Verdana"/>
              </a:rPr>
              <a:t>se le mie </a:t>
            </a:r>
            <a:r>
              <a:rPr sz="900" spc="-5" dirty="0">
                <a:latin typeface="Verdana"/>
                <a:cs typeface="Verdana"/>
              </a:rPr>
              <a:t>parole  </a:t>
            </a:r>
            <a:r>
              <a:rPr sz="900" dirty="0">
                <a:latin typeface="Verdana"/>
                <a:cs typeface="Verdana"/>
              </a:rPr>
              <a:t>sono</a:t>
            </a:r>
            <a:r>
              <a:rPr sz="900" spc="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radicate</a:t>
            </a:r>
            <a:r>
              <a:rPr sz="900" spc="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in</a:t>
            </a:r>
            <a:r>
              <a:rPr sz="900" spc="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voi</a:t>
            </a:r>
            <a:r>
              <a:rPr sz="900" spc="5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se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metterete</a:t>
            </a:r>
            <a:r>
              <a:rPr sz="900" spc="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in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pratica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</a:t>
            </a:r>
            <a:r>
              <a:rPr sz="900" spc="4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miei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comandamenti,</a:t>
            </a:r>
            <a:r>
              <a:rPr sz="900" spc="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allora</a:t>
            </a:r>
            <a:endParaRPr sz="900">
              <a:latin typeface="Verdana"/>
              <a:cs typeface="Verdana"/>
            </a:endParaRPr>
          </a:p>
          <a:p>
            <a:pPr marL="12700" marR="45720">
              <a:lnSpc>
                <a:spcPct val="101099"/>
              </a:lnSpc>
            </a:pPr>
            <a:r>
              <a:rPr sz="900" dirty="0">
                <a:latin typeface="Verdana"/>
                <a:cs typeface="Verdana"/>
              </a:rPr>
              <a:t>sarete radicati </a:t>
            </a:r>
            <a:r>
              <a:rPr sz="900" spc="-5" dirty="0">
                <a:latin typeface="Verdana"/>
                <a:cs typeface="Verdana"/>
              </a:rPr>
              <a:t>nel mio </a:t>
            </a:r>
            <a:r>
              <a:rPr sz="900" dirty="0">
                <a:latin typeface="Verdana"/>
                <a:cs typeface="Verdana"/>
              </a:rPr>
              <a:t>amore e </a:t>
            </a:r>
            <a:r>
              <a:rPr sz="900" spc="-5" dirty="0">
                <a:latin typeface="Verdana"/>
                <a:cs typeface="Verdana"/>
              </a:rPr>
              <a:t>produrrete molto </a:t>
            </a:r>
            <a:r>
              <a:rPr sz="900" dirty="0">
                <a:latin typeface="Verdana"/>
                <a:cs typeface="Verdana"/>
              </a:rPr>
              <a:t>frutto. </a:t>
            </a:r>
            <a:r>
              <a:rPr sz="900" spc="-5" dirty="0">
                <a:latin typeface="Verdana"/>
                <a:cs typeface="Verdana"/>
              </a:rPr>
              <a:t>Allo </a:t>
            </a:r>
            <a:r>
              <a:rPr sz="900" dirty="0">
                <a:latin typeface="Verdana"/>
                <a:cs typeface="Verdana"/>
              </a:rPr>
              <a:t>stesso </a:t>
            </a:r>
            <a:r>
              <a:rPr sz="900" spc="-5" dirty="0">
                <a:latin typeface="Verdana"/>
                <a:cs typeface="Verdana"/>
              </a:rPr>
              <a:t>modo </a:t>
            </a:r>
            <a:r>
              <a:rPr sz="900" dirty="0">
                <a:latin typeface="Verdana"/>
                <a:cs typeface="Verdana"/>
              </a:rPr>
              <a:t>io ho osservato i </a:t>
            </a:r>
            <a:r>
              <a:rPr sz="900" spc="-5" dirty="0">
                <a:latin typeface="Verdana"/>
                <a:cs typeface="Verdana"/>
              </a:rPr>
              <a:t>comandamenti del  </a:t>
            </a:r>
            <a:r>
              <a:rPr sz="900" dirty="0">
                <a:latin typeface="Verdana"/>
                <a:cs typeface="Verdana"/>
              </a:rPr>
              <a:t>Padre mio e sono </a:t>
            </a:r>
            <a:r>
              <a:rPr sz="900" spc="-5" dirty="0">
                <a:latin typeface="Verdana"/>
                <a:cs typeface="Verdana"/>
              </a:rPr>
              <a:t>radicato nel suo</a:t>
            </a:r>
            <a:r>
              <a:rPr sz="900" dirty="0">
                <a:latin typeface="Verdana"/>
                <a:cs typeface="Verdana"/>
              </a:rPr>
              <a:t> amore.</a:t>
            </a:r>
            <a:endParaRPr sz="900">
              <a:latin typeface="Verdana"/>
              <a:cs typeface="Verdana"/>
            </a:endParaRPr>
          </a:p>
          <a:p>
            <a:pPr marL="12700" marR="46355" algn="just">
              <a:lnSpc>
                <a:spcPct val="1014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Ora io </a:t>
            </a:r>
            <a:r>
              <a:rPr sz="900" spc="-5" dirty="0">
                <a:latin typeface="Verdana"/>
                <a:cs typeface="Verdana"/>
              </a:rPr>
              <a:t>dispongo </a:t>
            </a:r>
            <a:r>
              <a:rPr sz="900" dirty="0">
                <a:latin typeface="Verdana"/>
                <a:cs typeface="Verdana"/>
              </a:rPr>
              <a:t>per </a:t>
            </a:r>
            <a:r>
              <a:rPr sz="900" spc="-5" dirty="0">
                <a:latin typeface="Verdana"/>
                <a:cs typeface="Verdana"/>
              </a:rPr>
              <a:t>voi </a:t>
            </a:r>
            <a:r>
              <a:rPr sz="900" dirty="0">
                <a:latin typeface="Verdana"/>
                <a:cs typeface="Verdana"/>
              </a:rPr>
              <a:t>e vi </a:t>
            </a:r>
            <a:r>
              <a:rPr sz="900" spc="-5" dirty="0">
                <a:latin typeface="Verdana"/>
                <a:cs typeface="Verdana"/>
              </a:rPr>
              <a:t>faccio </a:t>
            </a:r>
            <a:r>
              <a:rPr sz="900" dirty="0">
                <a:latin typeface="Verdana"/>
                <a:cs typeface="Verdana"/>
              </a:rPr>
              <a:t>eredi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quel </a:t>
            </a:r>
            <a:r>
              <a:rPr sz="900" dirty="0">
                <a:latin typeface="Verdana"/>
                <a:cs typeface="Verdana"/>
              </a:rPr>
              <a:t>regno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Dio, mio </a:t>
            </a:r>
            <a:r>
              <a:rPr sz="900" spc="-5" dirty="0">
                <a:latin typeface="Verdana"/>
                <a:cs typeface="Verdana"/>
              </a:rPr>
              <a:t>Padre, </a:t>
            </a:r>
            <a:r>
              <a:rPr sz="900" dirty="0">
                <a:latin typeface="Verdana"/>
                <a:cs typeface="Verdana"/>
              </a:rPr>
              <a:t>ha dato a me: </a:t>
            </a:r>
            <a:r>
              <a:rPr sz="900" spc="-5" dirty="0">
                <a:latin typeface="Verdana"/>
                <a:cs typeface="Verdana"/>
              </a:rPr>
              <a:t>Siete </a:t>
            </a:r>
            <a:r>
              <a:rPr sz="900" dirty="0">
                <a:latin typeface="Verdana"/>
                <a:cs typeface="Verdana"/>
              </a:rPr>
              <a:t>voi il </a:t>
            </a:r>
            <a:r>
              <a:rPr sz="900" spc="-5" dirty="0">
                <a:latin typeface="Verdana"/>
                <a:cs typeface="Verdana"/>
              </a:rPr>
              <a:t>sale del  </a:t>
            </a:r>
            <a:r>
              <a:rPr sz="900" dirty="0">
                <a:latin typeface="Verdana"/>
                <a:cs typeface="Verdana"/>
              </a:rPr>
              <a:t>mondo! </a:t>
            </a:r>
            <a:r>
              <a:rPr sz="900" spc="-5" dirty="0">
                <a:latin typeface="Verdana"/>
                <a:cs typeface="Verdana"/>
              </a:rPr>
              <a:t>Abbiate </a:t>
            </a:r>
            <a:r>
              <a:rPr sz="900" dirty="0">
                <a:latin typeface="Verdana"/>
                <a:cs typeface="Verdana"/>
              </a:rPr>
              <a:t>sale in voi stessi: il </a:t>
            </a:r>
            <a:r>
              <a:rPr sz="900" spc="-5" dirty="0">
                <a:latin typeface="Verdana"/>
                <a:cs typeface="Verdana"/>
              </a:rPr>
              <a:t>sale </a:t>
            </a:r>
            <a:r>
              <a:rPr sz="900" dirty="0">
                <a:latin typeface="Verdana"/>
                <a:cs typeface="Verdana"/>
              </a:rPr>
              <a:t>è </a:t>
            </a:r>
            <a:r>
              <a:rPr sz="900" spc="-5" dirty="0">
                <a:latin typeface="Verdana"/>
                <a:cs typeface="Verdana"/>
              </a:rPr>
              <a:t>una </a:t>
            </a:r>
            <a:r>
              <a:rPr sz="900" dirty="0">
                <a:latin typeface="Verdana"/>
                <a:cs typeface="Verdana"/>
              </a:rPr>
              <a:t>cosa utile, perché </a:t>
            </a:r>
            <a:r>
              <a:rPr sz="900" spc="-5" dirty="0">
                <a:latin typeface="Verdana"/>
                <a:cs typeface="Verdana"/>
              </a:rPr>
              <a:t>rende </a:t>
            </a:r>
            <a:r>
              <a:rPr sz="900" dirty="0">
                <a:latin typeface="Verdana"/>
                <a:cs typeface="Verdana"/>
              </a:rPr>
              <a:t>i </a:t>
            </a:r>
            <a:r>
              <a:rPr sz="900" spc="-5" dirty="0">
                <a:latin typeface="Verdana"/>
                <a:cs typeface="Verdana"/>
              </a:rPr>
              <a:t>cibi </a:t>
            </a:r>
            <a:r>
              <a:rPr sz="900" dirty="0">
                <a:latin typeface="Verdana"/>
                <a:cs typeface="Verdana"/>
              </a:rPr>
              <a:t>gustosi, ma se </a:t>
            </a:r>
            <a:r>
              <a:rPr sz="900" spc="-5" dirty="0">
                <a:latin typeface="Verdana"/>
                <a:cs typeface="Verdana"/>
              </a:rPr>
              <a:t>diventasse senza  </a:t>
            </a:r>
            <a:r>
              <a:rPr sz="900" dirty="0">
                <a:latin typeface="Verdana"/>
                <a:cs typeface="Verdana"/>
              </a:rPr>
              <a:t>sapore non servirebbe </a:t>
            </a:r>
            <a:r>
              <a:rPr sz="900" spc="-5" dirty="0">
                <a:latin typeface="Verdana"/>
                <a:cs typeface="Verdana"/>
              </a:rPr>
              <a:t>più </a:t>
            </a:r>
            <a:r>
              <a:rPr sz="900" dirty="0">
                <a:latin typeface="Verdana"/>
                <a:cs typeface="Verdana"/>
              </a:rPr>
              <a:t>a niente, </a:t>
            </a:r>
            <a:r>
              <a:rPr sz="900" spc="-5" dirty="0">
                <a:latin typeface="Verdana"/>
                <a:cs typeface="Verdana"/>
              </a:rPr>
              <a:t>neppure </a:t>
            </a:r>
            <a:r>
              <a:rPr sz="900" dirty="0">
                <a:latin typeface="Verdana"/>
                <a:cs typeface="Verdana"/>
              </a:rPr>
              <a:t>come </a:t>
            </a:r>
            <a:r>
              <a:rPr sz="900" spc="-5" dirty="0">
                <a:latin typeface="Verdana"/>
                <a:cs typeface="Verdana"/>
              </a:rPr>
              <a:t>concime </a:t>
            </a:r>
            <a:r>
              <a:rPr sz="900" dirty="0">
                <a:latin typeface="Verdana"/>
                <a:cs typeface="Verdana"/>
              </a:rPr>
              <a:t>per i campi: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resterebbe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buttarlo </a:t>
            </a:r>
            <a:r>
              <a:rPr sz="900" spc="-5" dirty="0">
                <a:latin typeface="Verdana"/>
                <a:cs typeface="Verdana"/>
              </a:rPr>
              <a:t>via. </a:t>
            </a:r>
            <a:r>
              <a:rPr sz="900" dirty="0">
                <a:latin typeface="Verdana"/>
                <a:cs typeface="Verdana"/>
              </a:rPr>
              <a:t>Perciò  conservate e rendete </a:t>
            </a:r>
            <a:r>
              <a:rPr sz="900" spc="-5" dirty="0">
                <a:latin typeface="Verdana"/>
                <a:cs typeface="Verdana"/>
              </a:rPr>
              <a:t>gustoso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mondo </a:t>
            </a:r>
            <a:r>
              <a:rPr sz="900" dirty="0">
                <a:latin typeface="Verdana"/>
                <a:cs typeface="Verdana"/>
              </a:rPr>
              <a:t>degli </a:t>
            </a:r>
            <a:r>
              <a:rPr sz="900" spc="-5" dirty="0">
                <a:latin typeface="Verdana"/>
                <a:cs typeface="Verdana"/>
              </a:rPr>
              <a:t>uomini </a:t>
            </a:r>
            <a:r>
              <a:rPr sz="900" dirty="0">
                <a:latin typeface="Verdana"/>
                <a:cs typeface="Verdana"/>
              </a:rPr>
              <a:t>nella </a:t>
            </a:r>
            <a:r>
              <a:rPr sz="900" spc="-5" dirty="0">
                <a:latin typeface="Verdana"/>
                <a:cs typeface="Verdana"/>
              </a:rPr>
              <a:t>sua alleanza </a:t>
            </a:r>
            <a:r>
              <a:rPr sz="900" dirty="0">
                <a:latin typeface="Verdana"/>
                <a:cs typeface="Verdana"/>
              </a:rPr>
              <a:t>con</a:t>
            </a:r>
            <a:r>
              <a:rPr sz="900" spc="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Dio.</a:t>
            </a:r>
            <a:endParaRPr sz="900">
              <a:latin typeface="Verdana"/>
              <a:cs typeface="Verdana"/>
            </a:endParaRPr>
          </a:p>
          <a:p>
            <a:pPr marL="12700" marR="45720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Siete voi la </a:t>
            </a:r>
            <a:r>
              <a:rPr sz="900" spc="-5" dirty="0">
                <a:latin typeface="Verdana"/>
                <a:cs typeface="Verdana"/>
              </a:rPr>
              <a:t>luce </a:t>
            </a:r>
            <a:r>
              <a:rPr sz="900" dirty="0">
                <a:latin typeface="Verdana"/>
                <a:cs typeface="Verdana"/>
              </a:rPr>
              <a:t>del mondo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deve risplendere </a:t>
            </a:r>
            <a:r>
              <a:rPr sz="900" spc="-5" dirty="0">
                <a:latin typeface="Verdana"/>
                <a:cs typeface="Verdana"/>
              </a:rPr>
              <a:t>davanti </a:t>
            </a:r>
            <a:r>
              <a:rPr sz="900" dirty="0">
                <a:latin typeface="Verdana"/>
                <a:cs typeface="Verdana"/>
              </a:rPr>
              <a:t>agli </a:t>
            </a:r>
            <a:r>
              <a:rPr sz="900" spc="-5" dirty="0">
                <a:latin typeface="Verdana"/>
                <a:cs typeface="Verdana"/>
              </a:rPr>
              <a:t>uomini, </a:t>
            </a:r>
            <a:r>
              <a:rPr sz="900" dirty="0">
                <a:latin typeface="Verdana"/>
                <a:cs typeface="Verdana"/>
              </a:rPr>
              <a:t>perché vedano il bene che voi fate e  </a:t>
            </a:r>
            <a:r>
              <a:rPr sz="900" spc="-5" dirty="0">
                <a:latin typeface="Verdana"/>
                <a:cs typeface="Verdana"/>
              </a:rPr>
              <a:t>ringrazino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Padre vostro che </a:t>
            </a:r>
            <a:r>
              <a:rPr sz="900" dirty="0">
                <a:latin typeface="Verdana"/>
                <a:cs typeface="Verdana"/>
              </a:rPr>
              <a:t>è </a:t>
            </a:r>
            <a:r>
              <a:rPr sz="900" spc="-5" dirty="0">
                <a:latin typeface="Verdana"/>
                <a:cs typeface="Verdana"/>
              </a:rPr>
              <a:t>nei </a:t>
            </a:r>
            <a:r>
              <a:rPr sz="900" dirty="0">
                <a:latin typeface="Verdana"/>
                <a:cs typeface="Verdana"/>
              </a:rPr>
              <a:t>cieli. </a:t>
            </a:r>
            <a:r>
              <a:rPr sz="900" spc="-5" dirty="0">
                <a:latin typeface="Verdana"/>
                <a:cs typeface="Verdana"/>
              </a:rPr>
              <a:t>Infatti nessuno </a:t>
            </a:r>
            <a:r>
              <a:rPr sz="900" dirty="0">
                <a:latin typeface="Verdana"/>
                <a:cs typeface="Verdana"/>
              </a:rPr>
              <a:t>accende una lampada per poi </a:t>
            </a:r>
            <a:r>
              <a:rPr sz="900" spc="-5" dirty="0">
                <a:latin typeface="Verdana"/>
                <a:cs typeface="Verdana"/>
              </a:rPr>
              <a:t>nasconderla, </a:t>
            </a:r>
            <a:r>
              <a:rPr sz="900" dirty="0">
                <a:latin typeface="Verdana"/>
                <a:cs typeface="Verdana"/>
              </a:rPr>
              <a:t>ma  piuttosto per metterla in alto, sopra il </a:t>
            </a:r>
            <a:r>
              <a:rPr sz="900" spc="-5" dirty="0">
                <a:latin typeface="Verdana"/>
                <a:cs typeface="Verdana"/>
              </a:rPr>
              <a:t>lucerniere, </a:t>
            </a:r>
            <a:r>
              <a:rPr sz="900" dirty="0">
                <a:latin typeface="Verdana"/>
                <a:cs typeface="Verdana"/>
              </a:rPr>
              <a:t>perché faccia </a:t>
            </a:r>
            <a:r>
              <a:rPr sz="900" spc="-5" dirty="0">
                <a:latin typeface="Verdana"/>
                <a:cs typeface="Verdana"/>
              </a:rPr>
              <a:t>luce </a:t>
            </a:r>
            <a:r>
              <a:rPr sz="900" dirty="0">
                <a:latin typeface="Verdana"/>
                <a:cs typeface="Verdana"/>
              </a:rPr>
              <a:t>a chi entra in </a:t>
            </a:r>
            <a:r>
              <a:rPr sz="900" spc="-5" dirty="0">
                <a:latin typeface="Verdana"/>
                <a:cs typeface="Verdana"/>
              </a:rPr>
              <a:t>casa </a:t>
            </a:r>
            <a:r>
              <a:rPr sz="900" dirty="0">
                <a:latin typeface="Verdana"/>
                <a:cs typeface="Verdana"/>
              </a:rPr>
              <a:t>e a tutti quelli che sono  nella </a:t>
            </a:r>
            <a:r>
              <a:rPr sz="900" spc="-5" dirty="0">
                <a:latin typeface="Verdana"/>
                <a:cs typeface="Verdana"/>
              </a:rPr>
              <a:t>casa. </a:t>
            </a:r>
            <a:r>
              <a:rPr sz="900" dirty="0">
                <a:latin typeface="Verdana"/>
                <a:cs typeface="Verdana"/>
              </a:rPr>
              <a:t>Così, tutto </a:t>
            </a:r>
            <a:r>
              <a:rPr sz="900" spc="-5" dirty="0">
                <a:latin typeface="Verdana"/>
                <a:cs typeface="Verdana"/>
              </a:rPr>
              <a:t>quello </a:t>
            </a:r>
            <a:r>
              <a:rPr sz="900" dirty="0">
                <a:latin typeface="Verdana"/>
                <a:cs typeface="Verdana"/>
              </a:rPr>
              <a:t>che ora è </a:t>
            </a:r>
            <a:r>
              <a:rPr sz="900" spc="-5" dirty="0">
                <a:latin typeface="Verdana"/>
                <a:cs typeface="Verdana"/>
              </a:rPr>
              <a:t>nascosto </a:t>
            </a:r>
            <a:r>
              <a:rPr sz="900" dirty="0">
                <a:latin typeface="Verdana"/>
                <a:cs typeface="Verdana"/>
              </a:rPr>
              <a:t>sarà portato </a:t>
            </a:r>
            <a:r>
              <a:rPr sz="900" spc="-5" dirty="0">
                <a:latin typeface="Verdana"/>
                <a:cs typeface="Verdana"/>
              </a:rPr>
              <a:t>alla </a:t>
            </a:r>
            <a:r>
              <a:rPr sz="900" dirty="0">
                <a:latin typeface="Verdana"/>
                <a:cs typeface="Verdana"/>
              </a:rPr>
              <a:t>luce, </a:t>
            </a:r>
            <a:r>
              <a:rPr sz="900" spc="-5" dirty="0">
                <a:latin typeface="Verdana"/>
                <a:cs typeface="Verdana"/>
              </a:rPr>
              <a:t>tutto </a:t>
            </a:r>
            <a:r>
              <a:rPr sz="900" dirty="0">
                <a:latin typeface="Verdana"/>
                <a:cs typeface="Verdana"/>
              </a:rPr>
              <a:t>ciò che è segreto </a:t>
            </a:r>
            <a:r>
              <a:rPr sz="900" spc="-5" dirty="0">
                <a:latin typeface="Verdana"/>
                <a:cs typeface="Verdana"/>
              </a:rPr>
              <a:t>sarà conosciuto </a:t>
            </a:r>
            <a:r>
              <a:rPr sz="900" dirty="0">
                <a:latin typeface="Verdana"/>
                <a:cs typeface="Verdana"/>
              </a:rPr>
              <a:t>e  diventerà</a:t>
            </a:r>
            <a:r>
              <a:rPr sz="900" spc="-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chiaro.</a:t>
            </a:r>
            <a:endParaRPr sz="900">
              <a:latin typeface="Verdana"/>
              <a:cs typeface="Verdana"/>
            </a:endParaRPr>
          </a:p>
          <a:p>
            <a:pPr marL="12700" marR="45085" algn="just">
              <a:lnSpc>
                <a:spcPct val="1014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Beati voi che potete </a:t>
            </a:r>
            <a:r>
              <a:rPr sz="900" spc="-5" dirty="0">
                <a:latin typeface="Verdana"/>
                <a:cs typeface="Verdana"/>
              </a:rPr>
              <a:t>vedere </a:t>
            </a:r>
            <a:r>
              <a:rPr sz="900" dirty="0">
                <a:latin typeface="Verdana"/>
                <a:cs typeface="Verdana"/>
              </a:rPr>
              <a:t>queste cose, </a:t>
            </a:r>
            <a:r>
              <a:rPr sz="900" spc="-5" dirty="0">
                <a:latin typeface="Verdana"/>
                <a:cs typeface="Verdana"/>
              </a:rPr>
              <a:t>perché </a:t>
            </a:r>
            <a:r>
              <a:rPr sz="900" dirty="0">
                <a:latin typeface="Verdana"/>
                <a:cs typeface="Verdana"/>
              </a:rPr>
              <a:t>vi assicuro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molti profeti e </a:t>
            </a:r>
            <a:r>
              <a:rPr sz="900" spc="-5" dirty="0">
                <a:latin typeface="Verdana"/>
                <a:cs typeface="Verdana"/>
              </a:rPr>
              <a:t>molti </a:t>
            </a:r>
            <a:r>
              <a:rPr sz="900" dirty="0">
                <a:latin typeface="Verdana"/>
                <a:cs typeface="Verdana"/>
              </a:rPr>
              <a:t>re </a:t>
            </a:r>
            <a:r>
              <a:rPr sz="900" spc="-5" dirty="0">
                <a:latin typeface="Verdana"/>
                <a:cs typeface="Verdana"/>
              </a:rPr>
              <a:t>avrebbero </a:t>
            </a:r>
            <a:r>
              <a:rPr sz="900" dirty="0">
                <a:latin typeface="Verdana"/>
                <a:cs typeface="Verdana"/>
              </a:rPr>
              <a:t>voluto vedere  </a:t>
            </a:r>
            <a:r>
              <a:rPr sz="900" spc="-5" dirty="0">
                <a:latin typeface="Verdana"/>
                <a:cs typeface="Verdana"/>
              </a:rPr>
              <a:t>quel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5" dirty="0">
                <a:latin typeface="Verdana"/>
                <a:cs typeface="Verdana"/>
              </a:rPr>
              <a:t>voi </a:t>
            </a:r>
            <a:r>
              <a:rPr sz="900" dirty="0">
                <a:latin typeface="Verdana"/>
                <a:cs typeface="Verdana"/>
              </a:rPr>
              <a:t>vedete ma non </a:t>
            </a:r>
            <a:r>
              <a:rPr sz="900" spc="-5" dirty="0">
                <a:latin typeface="Verdana"/>
                <a:cs typeface="Verdana"/>
              </a:rPr>
              <a:t>l’hanno </a:t>
            </a:r>
            <a:r>
              <a:rPr sz="900" dirty="0">
                <a:latin typeface="Verdana"/>
                <a:cs typeface="Verdana"/>
              </a:rPr>
              <a:t>visto. Molti avrebbero </a:t>
            </a:r>
            <a:r>
              <a:rPr sz="900" spc="-5" dirty="0">
                <a:latin typeface="Verdana"/>
                <a:cs typeface="Verdana"/>
              </a:rPr>
              <a:t>voluto </a:t>
            </a:r>
            <a:r>
              <a:rPr sz="900" dirty="0">
                <a:latin typeface="Verdana"/>
                <a:cs typeface="Verdana"/>
              </a:rPr>
              <a:t>udire </a:t>
            </a:r>
            <a:r>
              <a:rPr sz="900" spc="-5" dirty="0">
                <a:latin typeface="Verdana"/>
                <a:cs typeface="Verdana"/>
              </a:rPr>
              <a:t>quel che </a:t>
            </a:r>
            <a:r>
              <a:rPr sz="900" dirty="0">
                <a:latin typeface="Verdana"/>
                <a:cs typeface="Verdana"/>
              </a:rPr>
              <a:t>voi udite, ma non </a:t>
            </a:r>
            <a:r>
              <a:rPr sz="900" spc="-5" dirty="0">
                <a:latin typeface="Verdana"/>
                <a:cs typeface="Verdana"/>
              </a:rPr>
              <a:t>l’hanno </a:t>
            </a:r>
            <a:r>
              <a:rPr sz="900" dirty="0">
                <a:latin typeface="Verdana"/>
                <a:cs typeface="Verdana"/>
              </a:rPr>
              <a:t>udito.  Voi, infatti, siete stati già purificati </a:t>
            </a:r>
            <a:r>
              <a:rPr sz="900" spc="-5" dirty="0">
                <a:latin typeface="Verdana"/>
                <a:cs typeface="Verdana"/>
              </a:rPr>
              <a:t>grazie </a:t>
            </a:r>
            <a:r>
              <a:rPr sz="900" dirty="0">
                <a:latin typeface="Verdana"/>
                <a:cs typeface="Verdana"/>
              </a:rPr>
              <a:t>alla parola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vi </a:t>
            </a:r>
            <a:r>
              <a:rPr sz="900" spc="-10" dirty="0">
                <a:latin typeface="Verdana"/>
                <a:cs typeface="Verdana"/>
              </a:rPr>
              <a:t>ho </a:t>
            </a:r>
            <a:r>
              <a:rPr sz="900" dirty="0">
                <a:latin typeface="Verdana"/>
                <a:cs typeface="Verdana"/>
              </a:rPr>
              <a:t>annunciato,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se la parola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voi udite non  viene da me ma dal </a:t>
            </a:r>
            <a:r>
              <a:rPr sz="900" spc="-5" dirty="0">
                <a:latin typeface="Verdana"/>
                <a:cs typeface="Verdana"/>
              </a:rPr>
              <a:t>Padre che </a:t>
            </a:r>
            <a:r>
              <a:rPr sz="900" dirty="0">
                <a:latin typeface="Verdana"/>
                <a:cs typeface="Verdana"/>
              </a:rPr>
              <a:t>mi ha</a:t>
            </a:r>
            <a:r>
              <a:rPr sz="900" spc="-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mandato».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6340" y="1032662"/>
            <a:ext cx="1670078" cy="1170533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88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2725927" y="555741"/>
            <a:ext cx="4345305" cy="99631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algn="just">
              <a:lnSpc>
                <a:spcPct val="101299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Ecco, io vi dico: «Alzate gli </a:t>
            </a:r>
            <a:r>
              <a:rPr sz="900" spc="-5" dirty="0">
                <a:latin typeface="Verdana"/>
                <a:cs typeface="Verdana"/>
              </a:rPr>
              <a:t>occhi </a:t>
            </a:r>
            <a:r>
              <a:rPr sz="900" dirty="0">
                <a:latin typeface="Verdana"/>
                <a:cs typeface="Verdana"/>
              </a:rPr>
              <a:t>e guardate i campi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già </a:t>
            </a:r>
            <a:r>
              <a:rPr sz="900" spc="-5" dirty="0">
                <a:latin typeface="Verdana"/>
                <a:cs typeface="Verdana"/>
              </a:rPr>
              <a:t>biondeggiano  </a:t>
            </a:r>
            <a:r>
              <a:rPr sz="900" dirty="0">
                <a:latin typeface="Verdana"/>
                <a:cs typeface="Verdana"/>
              </a:rPr>
              <a:t>per la </a:t>
            </a:r>
            <a:r>
              <a:rPr sz="900" spc="-5" dirty="0">
                <a:latin typeface="Verdana"/>
                <a:cs typeface="Verdana"/>
              </a:rPr>
              <a:t>mietitura. </a:t>
            </a:r>
            <a:r>
              <a:rPr sz="900" dirty="0">
                <a:latin typeface="Verdana"/>
                <a:cs typeface="Verdana"/>
              </a:rPr>
              <a:t>Ebbene, ora si realizza il detto: </a:t>
            </a:r>
            <a:r>
              <a:rPr sz="900" spc="-5" dirty="0">
                <a:latin typeface="Verdana"/>
                <a:cs typeface="Verdana"/>
              </a:rPr>
              <a:t>uno </a:t>
            </a:r>
            <a:r>
              <a:rPr sz="900" dirty="0">
                <a:latin typeface="Verdana"/>
                <a:cs typeface="Verdana"/>
              </a:rPr>
              <a:t>semina e </a:t>
            </a:r>
            <a:r>
              <a:rPr sz="900" spc="-5" dirty="0">
                <a:latin typeface="Verdana"/>
                <a:cs typeface="Verdana"/>
              </a:rPr>
              <a:t>uno </a:t>
            </a:r>
            <a:r>
              <a:rPr sz="900" dirty="0">
                <a:latin typeface="Verdana"/>
                <a:cs typeface="Verdana"/>
              </a:rPr>
              <a:t>miete.  Ma voi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avete faticato a seminare, eppure vi mando a raccogliere. Altri  </a:t>
            </a:r>
            <a:r>
              <a:rPr sz="900" spc="-5" dirty="0">
                <a:latin typeface="Verdana"/>
                <a:cs typeface="Verdana"/>
              </a:rPr>
              <a:t>hanno </a:t>
            </a:r>
            <a:r>
              <a:rPr sz="900" dirty="0">
                <a:latin typeface="Verdana"/>
                <a:cs typeface="Verdana"/>
              </a:rPr>
              <a:t>faticato prima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dirty="0">
                <a:latin typeface="Verdana"/>
                <a:cs typeface="Verdana"/>
              </a:rPr>
              <a:t>voi, e voi ora </a:t>
            </a:r>
            <a:r>
              <a:rPr sz="900" spc="-5" dirty="0">
                <a:latin typeface="Verdana"/>
                <a:cs typeface="Verdana"/>
              </a:rPr>
              <a:t>siete venuti </a:t>
            </a:r>
            <a:r>
              <a:rPr sz="900" dirty="0">
                <a:latin typeface="Verdana"/>
                <a:cs typeface="Verdana"/>
              </a:rPr>
              <a:t>a raccogliere i </a:t>
            </a:r>
            <a:r>
              <a:rPr sz="900" spc="-5" dirty="0">
                <a:latin typeface="Verdana"/>
                <a:cs typeface="Verdana"/>
              </a:rPr>
              <a:t>frutti  </a:t>
            </a:r>
            <a:r>
              <a:rPr sz="900" dirty="0">
                <a:latin typeface="Verdana"/>
                <a:cs typeface="Verdana"/>
              </a:rPr>
              <a:t>della loro </a:t>
            </a:r>
            <a:r>
              <a:rPr sz="900" spc="-5" dirty="0">
                <a:latin typeface="Verdana"/>
                <a:cs typeface="Verdana"/>
              </a:rPr>
              <a:t>fatica. Considerate </a:t>
            </a:r>
            <a:r>
              <a:rPr sz="900" dirty="0">
                <a:latin typeface="Verdana"/>
                <a:cs typeface="Verdana"/>
              </a:rPr>
              <a:t>che la messe da raccogliere è molta, ma gli  operai sono pochi. Pregate dunque il padrone del campo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mandi operai  a </a:t>
            </a:r>
            <a:r>
              <a:rPr sz="900" spc="-5" dirty="0">
                <a:latin typeface="Verdana"/>
                <a:cs typeface="Verdana"/>
              </a:rPr>
              <a:t>raccogliere </a:t>
            </a:r>
            <a:r>
              <a:rPr sz="900" dirty="0">
                <a:latin typeface="Verdana"/>
                <a:cs typeface="Verdana"/>
              </a:rPr>
              <a:t>la sua</a:t>
            </a:r>
            <a:r>
              <a:rPr sz="900" spc="-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messe».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48052" y="717305"/>
            <a:ext cx="1670078" cy="1171831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89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229616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La missione dei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dodici</a:t>
            </a:r>
            <a:r>
              <a:rPr sz="1400" b="1" spc="-8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Apostoli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878327" y="848349"/>
            <a:ext cx="4194175" cy="212153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algn="just">
              <a:lnSpc>
                <a:spcPct val="101299"/>
              </a:lnSpc>
              <a:spcBef>
                <a:spcPts val="85"/>
              </a:spcBef>
            </a:pPr>
            <a:r>
              <a:rPr sz="900" spc="-5" dirty="0">
                <a:latin typeface="Verdana"/>
                <a:cs typeface="Verdana"/>
              </a:rPr>
              <a:t>Pronunciate </a:t>
            </a:r>
            <a:r>
              <a:rPr sz="900" dirty="0">
                <a:latin typeface="Verdana"/>
                <a:cs typeface="Verdana"/>
              </a:rPr>
              <a:t>queste parole Gesù mandò questi Dodici in missione, a due  a </a:t>
            </a:r>
            <a:r>
              <a:rPr sz="900" spc="-5" dirty="0">
                <a:latin typeface="Verdana"/>
                <a:cs typeface="Verdana"/>
              </a:rPr>
              <a:t>due, </a:t>
            </a:r>
            <a:r>
              <a:rPr sz="900" dirty="0">
                <a:latin typeface="Verdana"/>
                <a:cs typeface="Verdana"/>
              </a:rPr>
              <a:t>dopo </a:t>
            </a:r>
            <a:r>
              <a:rPr sz="900" spc="-5" dirty="0">
                <a:latin typeface="Verdana"/>
                <a:cs typeface="Verdana"/>
              </a:rPr>
              <a:t>aver </a:t>
            </a:r>
            <a:r>
              <a:rPr sz="900" dirty="0">
                <a:latin typeface="Verdana"/>
                <a:cs typeface="Verdana"/>
              </a:rPr>
              <a:t>dato </a:t>
            </a:r>
            <a:r>
              <a:rPr sz="900" spc="-5" dirty="0">
                <a:latin typeface="Verdana"/>
                <a:cs typeface="Verdana"/>
              </a:rPr>
              <a:t>queste </a:t>
            </a:r>
            <a:r>
              <a:rPr sz="900" dirty="0">
                <a:latin typeface="Verdana"/>
                <a:cs typeface="Verdana"/>
              </a:rPr>
              <a:t>istruzioni: </a:t>
            </a:r>
            <a:r>
              <a:rPr sz="900" spc="-5" dirty="0">
                <a:latin typeface="Verdana"/>
                <a:cs typeface="Verdana"/>
              </a:rPr>
              <a:t>«Andate, </a:t>
            </a:r>
            <a:r>
              <a:rPr sz="900" dirty="0">
                <a:latin typeface="Verdana"/>
                <a:cs typeface="Verdana"/>
              </a:rPr>
              <a:t>e strada </a:t>
            </a:r>
            <a:r>
              <a:rPr sz="900" spc="-5" dirty="0">
                <a:latin typeface="Verdana"/>
                <a:cs typeface="Verdana"/>
              </a:rPr>
              <a:t>facendo  </a:t>
            </a:r>
            <a:r>
              <a:rPr sz="900" dirty="0">
                <a:latin typeface="Verdana"/>
                <a:cs typeface="Verdana"/>
              </a:rPr>
              <a:t>predicate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il regno </a:t>
            </a:r>
            <a:r>
              <a:rPr sz="900" spc="-5" dirty="0">
                <a:latin typeface="Verdana"/>
                <a:cs typeface="Verdana"/>
              </a:rPr>
              <a:t>dei </a:t>
            </a:r>
            <a:r>
              <a:rPr sz="900" dirty="0">
                <a:latin typeface="Verdana"/>
                <a:cs typeface="Verdana"/>
              </a:rPr>
              <a:t>cieli è </a:t>
            </a:r>
            <a:r>
              <a:rPr sz="900" spc="-5" dirty="0">
                <a:latin typeface="Verdana"/>
                <a:cs typeface="Verdana"/>
              </a:rPr>
              <a:t>vicino. </a:t>
            </a:r>
            <a:r>
              <a:rPr sz="900" dirty="0">
                <a:latin typeface="Verdana"/>
                <a:cs typeface="Verdana"/>
              </a:rPr>
              <a:t>Ma non andate </a:t>
            </a:r>
            <a:r>
              <a:rPr sz="900" spc="-5" dirty="0">
                <a:latin typeface="Verdana"/>
                <a:cs typeface="Verdana"/>
              </a:rPr>
              <a:t>fra </a:t>
            </a:r>
            <a:r>
              <a:rPr sz="900" dirty="0">
                <a:latin typeface="Verdana"/>
                <a:cs typeface="Verdana"/>
              </a:rPr>
              <a:t>i pagani e  non entrate in </a:t>
            </a:r>
            <a:r>
              <a:rPr sz="900" spc="-5" dirty="0">
                <a:latin typeface="Verdana"/>
                <a:cs typeface="Verdana"/>
              </a:rPr>
              <a:t>nessuna </a:t>
            </a:r>
            <a:r>
              <a:rPr sz="900" dirty="0">
                <a:latin typeface="Verdana"/>
                <a:cs typeface="Verdana"/>
              </a:rPr>
              <a:t>città dei Samaritani, </a:t>
            </a:r>
            <a:r>
              <a:rPr sz="900" spc="-5" dirty="0">
                <a:latin typeface="Verdana"/>
                <a:cs typeface="Verdana"/>
              </a:rPr>
              <a:t>andate invece fra </a:t>
            </a:r>
            <a:r>
              <a:rPr sz="900" dirty="0">
                <a:latin typeface="Verdana"/>
                <a:cs typeface="Verdana"/>
              </a:rPr>
              <a:t>la gente  smarrita del </a:t>
            </a:r>
            <a:r>
              <a:rPr sz="900" spc="-5" dirty="0">
                <a:latin typeface="Verdana"/>
                <a:cs typeface="Verdana"/>
              </a:rPr>
              <a:t>popolo d’Israele. </a:t>
            </a:r>
            <a:r>
              <a:rPr sz="900" dirty="0">
                <a:latin typeface="Verdana"/>
                <a:cs typeface="Verdana"/>
              </a:rPr>
              <a:t>Guarite i malati, risuscitate i morti,  </a:t>
            </a:r>
            <a:r>
              <a:rPr sz="900" spc="-5" dirty="0">
                <a:latin typeface="Verdana"/>
                <a:cs typeface="Verdana"/>
              </a:rPr>
              <a:t>sanate </a:t>
            </a:r>
            <a:r>
              <a:rPr sz="900" dirty="0">
                <a:latin typeface="Verdana"/>
                <a:cs typeface="Verdana"/>
              </a:rPr>
              <a:t>i lebbrosi, </a:t>
            </a:r>
            <a:r>
              <a:rPr sz="900" spc="-5" dirty="0">
                <a:latin typeface="Verdana"/>
                <a:cs typeface="Verdana"/>
              </a:rPr>
              <a:t>scacciate </a:t>
            </a:r>
            <a:r>
              <a:rPr sz="900" dirty="0">
                <a:latin typeface="Verdana"/>
                <a:cs typeface="Verdana"/>
              </a:rPr>
              <a:t>i demoni. Come avete </a:t>
            </a:r>
            <a:r>
              <a:rPr sz="900" spc="-5" dirty="0">
                <a:latin typeface="Verdana"/>
                <a:cs typeface="Verdana"/>
              </a:rPr>
              <a:t>ricevuto  gratuitamente, </a:t>
            </a:r>
            <a:r>
              <a:rPr sz="900" dirty="0">
                <a:latin typeface="Verdana"/>
                <a:cs typeface="Verdana"/>
              </a:rPr>
              <a:t>così date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gratuitamente.</a:t>
            </a:r>
            <a:endParaRPr sz="90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11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  <a:spcBef>
                <a:spcPts val="965"/>
              </a:spcBef>
            </a:pP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se vedete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uomo </a:t>
            </a:r>
            <a:r>
              <a:rPr sz="900" spc="-5" dirty="0">
                <a:latin typeface="Verdana"/>
                <a:cs typeface="Verdana"/>
              </a:rPr>
              <a:t>che non </a:t>
            </a:r>
            <a:r>
              <a:rPr sz="900" dirty="0">
                <a:latin typeface="Verdana"/>
                <a:cs typeface="Verdana"/>
              </a:rPr>
              <a:t>è </a:t>
            </a:r>
            <a:r>
              <a:rPr sz="900" spc="-5" dirty="0">
                <a:latin typeface="Verdana"/>
                <a:cs typeface="Verdana"/>
              </a:rPr>
              <a:t>uno </a:t>
            </a:r>
            <a:r>
              <a:rPr sz="900" dirty="0">
                <a:latin typeface="Verdana"/>
                <a:cs typeface="Verdana"/>
              </a:rPr>
              <a:t>dei nostri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scaccia i  demoni </a:t>
            </a:r>
            <a:r>
              <a:rPr sz="900" spc="-5" dirty="0">
                <a:latin typeface="Verdana"/>
                <a:cs typeface="Verdana"/>
              </a:rPr>
              <a:t>usando </a:t>
            </a:r>
            <a:r>
              <a:rPr sz="900" dirty="0">
                <a:latin typeface="Verdana"/>
                <a:cs typeface="Verdana"/>
              </a:rPr>
              <a:t>il mio nome, lasciatelo </a:t>
            </a:r>
            <a:r>
              <a:rPr sz="900" spc="-5" dirty="0">
                <a:latin typeface="Verdana"/>
                <a:cs typeface="Verdana"/>
              </a:rPr>
              <a:t>fare, </a:t>
            </a:r>
            <a:r>
              <a:rPr sz="900" dirty="0">
                <a:latin typeface="Verdana"/>
                <a:cs typeface="Verdana"/>
              </a:rPr>
              <a:t>perché non </a:t>
            </a:r>
            <a:r>
              <a:rPr sz="900" spc="-5" dirty="0">
                <a:latin typeface="Verdana"/>
                <a:cs typeface="Verdana"/>
              </a:rPr>
              <a:t>c’è nessuno che  </a:t>
            </a:r>
            <a:r>
              <a:rPr sz="900" dirty="0">
                <a:latin typeface="Verdana"/>
                <a:cs typeface="Verdana"/>
              </a:rPr>
              <a:t>possa </a:t>
            </a:r>
            <a:r>
              <a:rPr sz="900" spc="-5" dirty="0">
                <a:latin typeface="Verdana"/>
                <a:cs typeface="Verdana"/>
              </a:rPr>
              <a:t>fare </a:t>
            </a:r>
            <a:r>
              <a:rPr sz="900" dirty="0">
                <a:latin typeface="Verdana"/>
                <a:cs typeface="Verdana"/>
              </a:rPr>
              <a:t>un miracolo in nome mio e subito dopo possa parlare male</a:t>
            </a:r>
            <a:r>
              <a:rPr sz="900" spc="-6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  me. Ricordate in ogni </a:t>
            </a:r>
            <a:r>
              <a:rPr sz="900" spc="-5" dirty="0">
                <a:latin typeface="Verdana"/>
                <a:cs typeface="Verdana"/>
              </a:rPr>
              <a:t>caso: chi non </a:t>
            </a:r>
            <a:r>
              <a:rPr sz="900" dirty="0">
                <a:latin typeface="Verdana"/>
                <a:cs typeface="Verdana"/>
              </a:rPr>
              <a:t>è con me, è contro di me, ma </a:t>
            </a:r>
            <a:r>
              <a:rPr sz="900" spc="-5" dirty="0">
                <a:latin typeface="Verdana"/>
                <a:cs typeface="Verdana"/>
              </a:rPr>
              <a:t>chi  </a:t>
            </a:r>
            <a:r>
              <a:rPr sz="900" dirty="0">
                <a:latin typeface="Verdana"/>
                <a:cs typeface="Verdana"/>
              </a:rPr>
              <a:t>non è </a:t>
            </a:r>
            <a:r>
              <a:rPr sz="900" spc="-5" dirty="0">
                <a:latin typeface="Verdana"/>
                <a:cs typeface="Verdana"/>
              </a:rPr>
              <a:t>contro </a:t>
            </a:r>
            <a:r>
              <a:rPr sz="900" dirty="0">
                <a:latin typeface="Verdana"/>
                <a:cs typeface="Verdana"/>
              </a:rPr>
              <a:t>di voi, è </a:t>
            </a:r>
            <a:r>
              <a:rPr sz="900" spc="-5" dirty="0">
                <a:latin typeface="Verdana"/>
                <a:cs typeface="Verdana"/>
              </a:rPr>
              <a:t>per </a:t>
            </a:r>
            <a:r>
              <a:rPr sz="900" dirty="0">
                <a:latin typeface="Verdana"/>
                <a:cs typeface="Verdana"/>
              </a:rPr>
              <a:t>voi e chi non è contro di </a:t>
            </a:r>
            <a:r>
              <a:rPr sz="900" spc="5" dirty="0">
                <a:latin typeface="Verdana"/>
                <a:cs typeface="Verdana"/>
              </a:rPr>
              <a:t>noi, </a:t>
            </a:r>
            <a:r>
              <a:rPr sz="900" dirty="0">
                <a:latin typeface="Verdana"/>
                <a:cs typeface="Verdana"/>
              </a:rPr>
              <a:t>è per </a:t>
            </a:r>
            <a:r>
              <a:rPr sz="900" spc="-5" dirty="0">
                <a:latin typeface="Verdana"/>
                <a:cs typeface="Verdana"/>
              </a:rPr>
              <a:t>noi. </a:t>
            </a:r>
            <a:r>
              <a:rPr sz="900" dirty="0">
                <a:latin typeface="Verdana"/>
                <a:cs typeface="Verdana"/>
              </a:rPr>
              <a:t>E siate  in pace tra</a:t>
            </a:r>
            <a:r>
              <a:rPr sz="900" spc="-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voi!».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66927" y="879348"/>
            <a:ext cx="2209799" cy="2208275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9652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9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75641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In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principio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era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il</a:t>
            </a:r>
            <a:r>
              <a:rPr sz="1400" b="1" spc="-5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Verbo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770637"/>
            <a:ext cx="6507480" cy="3261360"/>
          </a:xfrm>
          <a:prstGeom prst="rect">
            <a:avLst/>
          </a:prstGeom>
        </p:spPr>
        <p:txBody>
          <a:bodyPr vert="horz" wrap="square" lIns="0" tIns="90170" rIns="0" bIns="0" rtlCol="0">
            <a:spAutoFit/>
          </a:bodyPr>
          <a:lstStyle/>
          <a:p>
            <a:pPr marL="2284730" algn="just">
              <a:lnSpc>
                <a:spcPct val="100000"/>
              </a:lnSpc>
              <a:spcBef>
                <a:spcPts val="710"/>
              </a:spcBef>
            </a:pPr>
            <a:r>
              <a:rPr sz="900" spc="-5" dirty="0">
                <a:latin typeface="Verdana"/>
                <a:cs typeface="Verdana"/>
              </a:rPr>
              <a:t>In </a:t>
            </a:r>
            <a:r>
              <a:rPr sz="900" dirty="0">
                <a:latin typeface="Verdana"/>
                <a:cs typeface="Verdana"/>
              </a:rPr>
              <a:t>principio era il </a:t>
            </a:r>
            <a:r>
              <a:rPr sz="900" spc="-5" dirty="0">
                <a:latin typeface="Verdana"/>
                <a:cs typeface="Verdana"/>
              </a:rPr>
              <a:t>Verbo,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Verbo </a:t>
            </a:r>
            <a:r>
              <a:rPr sz="900" dirty="0">
                <a:latin typeface="Verdana"/>
                <a:cs typeface="Verdana"/>
              </a:rPr>
              <a:t>era presso </a:t>
            </a:r>
            <a:r>
              <a:rPr sz="900" spc="-5" dirty="0">
                <a:latin typeface="Verdana"/>
                <a:cs typeface="Verdana"/>
              </a:rPr>
              <a:t>Dio </a:t>
            </a:r>
            <a:r>
              <a:rPr sz="900" dirty="0">
                <a:latin typeface="Verdana"/>
                <a:cs typeface="Verdana"/>
              </a:rPr>
              <a:t>e il </a:t>
            </a:r>
            <a:r>
              <a:rPr sz="900" spc="-5" dirty="0">
                <a:latin typeface="Verdana"/>
                <a:cs typeface="Verdana"/>
              </a:rPr>
              <a:t>Verbo </a:t>
            </a:r>
            <a:r>
              <a:rPr sz="900" dirty="0">
                <a:latin typeface="Verdana"/>
                <a:cs typeface="Verdana"/>
              </a:rPr>
              <a:t>era</a:t>
            </a:r>
            <a:r>
              <a:rPr sz="900" spc="-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Dio.</a:t>
            </a:r>
            <a:endParaRPr sz="900">
              <a:latin typeface="Verdana"/>
              <a:cs typeface="Verdana"/>
            </a:endParaRPr>
          </a:p>
          <a:p>
            <a:pPr marL="2284730" marR="6350" algn="just">
              <a:lnSpc>
                <a:spcPct val="101400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Egli era in principio </a:t>
            </a:r>
            <a:r>
              <a:rPr sz="900" spc="-5" dirty="0">
                <a:latin typeface="Verdana"/>
                <a:cs typeface="Verdana"/>
              </a:rPr>
              <a:t>presso </a:t>
            </a:r>
            <a:r>
              <a:rPr sz="900" dirty="0">
                <a:latin typeface="Verdana"/>
                <a:cs typeface="Verdana"/>
              </a:rPr>
              <a:t>Dio: </a:t>
            </a:r>
            <a:r>
              <a:rPr sz="900" spc="-5" dirty="0">
                <a:latin typeface="Verdana"/>
                <a:cs typeface="Verdana"/>
              </a:rPr>
              <a:t>tutto </a:t>
            </a:r>
            <a:r>
              <a:rPr sz="900" dirty="0">
                <a:latin typeface="Verdana"/>
                <a:cs typeface="Verdana"/>
              </a:rPr>
              <a:t>è stato </a:t>
            </a:r>
            <a:r>
              <a:rPr sz="900" spc="-5" dirty="0">
                <a:latin typeface="Verdana"/>
                <a:cs typeface="Verdana"/>
              </a:rPr>
              <a:t>fatto </a:t>
            </a:r>
            <a:r>
              <a:rPr sz="900" dirty="0">
                <a:latin typeface="Verdana"/>
                <a:cs typeface="Verdana"/>
              </a:rPr>
              <a:t>per </a:t>
            </a:r>
            <a:r>
              <a:rPr sz="900" spc="-5" dirty="0">
                <a:latin typeface="Verdana"/>
                <a:cs typeface="Verdana"/>
              </a:rPr>
              <a:t>mezzo </a:t>
            </a:r>
            <a:r>
              <a:rPr sz="900" dirty="0">
                <a:latin typeface="Verdana"/>
                <a:cs typeface="Verdana"/>
              </a:rPr>
              <a:t>di lui, e  </a:t>
            </a:r>
            <a:r>
              <a:rPr sz="900" spc="-5" dirty="0">
                <a:latin typeface="Verdana"/>
                <a:cs typeface="Verdana"/>
              </a:rPr>
              <a:t>senza </a:t>
            </a:r>
            <a:r>
              <a:rPr sz="900" dirty="0">
                <a:latin typeface="Verdana"/>
                <a:cs typeface="Verdana"/>
              </a:rPr>
              <a:t>di lui niente è </a:t>
            </a:r>
            <a:r>
              <a:rPr sz="900" spc="-5" dirty="0">
                <a:latin typeface="Verdana"/>
                <a:cs typeface="Verdana"/>
              </a:rPr>
              <a:t>stato </a:t>
            </a:r>
            <a:r>
              <a:rPr sz="900" dirty="0">
                <a:latin typeface="Verdana"/>
                <a:cs typeface="Verdana"/>
              </a:rPr>
              <a:t>fatto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tutto ciò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5" dirty="0">
                <a:latin typeface="Verdana"/>
                <a:cs typeface="Verdana"/>
              </a:rPr>
              <a:t>esiste. </a:t>
            </a:r>
            <a:r>
              <a:rPr sz="900" dirty="0">
                <a:latin typeface="Verdana"/>
                <a:cs typeface="Verdana"/>
              </a:rPr>
              <a:t>In </a:t>
            </a:r>
            <a:r>
              <a:rPr sz="900" spc="-5" dirty="0">
                <a:latin typeface="Verdana"/>
                <a:cs typeface="Verdana"/>
              </a:rPr>
              <a:t>lui </a:t>
            </a:r>
            <a:r>
              <a:rPr sz="900" dirty="0">
                <a:latin typeface="Verdana"/>
                <a:cs typeface="Verdana"/>
              </a:rPr>
              <a:t>era la </a:t>
            </a:r>
            <a:r>
              <a:rPr sz="900" spc="-5" dirty="0">
                <a:latin typeface="Verdana"/>
                <a:cs typeface="Verdana"/>
              </a:rPr>
              <a:t>vita </a:t>
            </a:r>
            <a:r>
              <a:rPr sz="900" dirty="0">
                <a:latin typeface="Verdana"/>
                <a:cs typeface="Verdana"/>
              </a:rPr>
              <a:t>e  la vita era la </a:t>
            </a:r>
            <a:r>
              <a:rPr sz="900" spc="-5" dirty="0">
                <a:latin typeface="Verdana"/>
                <a:cs typeface="Verdana"/>
              </a:rPr>
              <a:t>luce </a:t>
            </a:r>
            <a:r>
              <a:rPr sz="900" dirty="0">
                <a:latin typeface="Verdana"/>
                <a:cs typeface="Verdana"/>
              </a:rPr>
              <a:t>degli </a:t>
            </a:r>
            <a:r>
              <a:rPr sz="900" spc="-5" dirty="0">
                <a:latin typeface="Verdana"/>
                <a:cs typeface="Verdana"/>
              </a:rPr>
              <a:t>uomini; </a:t>
            </a:r>
            <a:r>
              <a:rPr sz="900" dirty="0">
                <a:latin typeface="Verdana"/>
                <a:cs typeface="Verdana"/>
              </a:rPr>
              <a:t>la luce splende nelle tenebre, ma le  tenebre non </a:t>
            </a:r>
            <a:r>
              <a:rPr sz="900" spc="-5" dirty="0">
                <a:latin typeface="Verdana"/>
                <a:cs typeface="Verdana"/>
              </a:rPr>
              <a:t>l'hanno </a:t>
            </a:r>
            <a:r>
              <a:rPr sz="900" dirty="0">
                <a:latin typeface="Verdana"/>
                <a:cs typeface="Verdana"/>
              </a:rPr>
              <a:t>accolta. </a:t>
            </a:r>
            <a:r>
              <a:rPr sz="900" spc="-5" dirty="0">
                <a:latin typeface="Verdana"/>
                <a:cs typeface="Verdana"/>
              </a:rPr>
              <a:t>Venne </a:t>
            </a:r>
            <a:r>
              <a:rPr sz="900" dirty="0">
                <a:latin typeface="Verdana"/>
                <a:cs typeface="Verdana"/>
              </a:rPr>
              <a:t>un uomo mandato da Dio e il </a:t>
            </a:r>
            <a:r>
              <a:rPr sz="900" spc="-10" dirty="0">
                <a:latin typeface="Verdana"/>
                <a:cs typeface="Verdana"/>
              </a:rPr>
              <a:t>suo  </a:t>
            </a:r>
            <a:r>
              <a:rPr sz="900" dirty="0">
                <a:latin typeface="Verdana"/>
                <a:cs typeface="Verdana"/>
              </a:rPr>
              <a:t>nome era</a:t>
            </a:r>
            <a:r>
              <a:rPr sz="900" spc="-5" dirty="0">
                <a:latin typeface="Verdana"/>
                <a:cs typeface="Verdana"/>
              </a:rPr>
              <a:t> Giovanni.</a:t>
            </a:r>
            <a:endParaRPr sz="900">
              <a:latin typeface="Verdana"/>
              <a:cs typeface="Verdana"/>
            </a:endParaRPr>
          </a:p>
          <a:p>
            <a:pPr marL="2284730" marR="6985" algn="just">
              <a:lnSpc>
                <a:spcPct val="101400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Egli </a:t>
            </a:r>
            <a:r>
              <a:rPr sz="900" spc="-5" dirty="0">
                <a:latin typeface="Verdana"/>
                <a:cs typeface="Verdana"/>
              </a:rPr>
              <a:t>venne </a:t>
            </a:r>
            <a:r>
              <a:rPr sz="900" dirty="0">
                <a:latin typeface="Verdana"/>
                <a:cs typeface="Verdana"/>
              </a:rPr>
              <a:t>come testimone per rendere </a:t>
            </a:r>
            <a:r>
              <a:rPr sz="900" spc="-5" dirty="0">
                <a:latin typeface="Verdana"/>
                <a:cs typeface="Verdana"/>
              </a:rPr>
              <a:t>testimonianza </a:t>
            </a:r>
            <a:r>
              <a:rPr sz="900" dirty="0">
                <a:latin typeface="Verdana"/>
                <a:cs typeface="Verdana"/>
              </a:rPr>
              <a:t>alla luce, </a:t>
            </a:r>
            <a:r>
              <a:rPr sz="900" spc="-5" dirty="0">
                <a:latin typeface="Verdana"/>
                <a:cs typeface="Verdana"/>
              </a:rPr>
              <a:t>perché  </a:t>
            </a:r>
            <a:r>
              <a:rPr sz="900" dirty="0">
                <a:latin typeface="Verdana"/>
                <a:cs typeface="Verdana"/>
              </a:rPr>
              <a:t>tutti credessero </a:t>
            </a:r>
            <a:r>
              <a:rPr sz="900" spc="-5" dirty="0">
                <a:latin typeface="Verdana"/>
                <a:cs typeface="Verdana"/>
              </a:rPr>
              <a:t>per mezzo </a:t>
            </a:r>
            <a:r>
              <a:rPr sz="900" dirty="0">
                <a:latin typeface="Verdana"/>
                <a:cs typeface="Verdana"/>
              </a:rPr>
              <a:t>di lui. Egli non era la luce, ma doveva </a:t>
            </a:r>
            <a:r>
              <a:rPr sz="900" spc="-5" dirty="0">
                <a:latin typeface="Verdana"/>
                <a:cs typeface="Verdana"/>
              </a:rPr>
              <a:t>render  testimonianza </a:t>
            </a:r>
            <a:r>
              <a:rPr sz="900" dirty="0">
                <a:latin typeface="Verdana"/>
                <a:cs typeface="Verdana"/>
              </a:rPr>
              <a:t>alla luce. Veniva </a:t>
            </a:r>
            <a:r>
              <a:rPr sz="900" spc="-5" dirty="0">
                <a:latin typeface="Verdana"/>
                <a:cs typeface="Verdana"/>
              </a:rPr>
              <a:t>nel </a:t>
            </a:r>
            <a:r>
              <a:rPr sz="900" dirty="0">
                <a:latin typeface="Verdana"/>
                <a:cs typeface="Verdana"/>
              </a:rPr>
              <a:t>mondo la </a:t>
            </a:r>
            <a:r>
              <a:rPr sz="900" spc="-5" dirty="0">
                <a:latin typeface="Verdana"/>
                <a:cs typeface="Verdana"/>
              </a:rPr>
              <a:t>luce </a:t>
            </a:r>
            <a:r>
              <a:rPr sz="900" dirty="0">
                <a:latin typeface="Verdana"/>
                <a:cs typeface="Verdana"/>
              </a:rPr>
              <a:t>vera, quella </a:t>
            </a:r>
            <a:r>
              <a:rPr sz="900" spc="-5" dirty="0">
                <a:latin typeface="Verdana"/>
                <a:cs typeface="Verdana"/>
              </a:rPr>
              <a:t>che  </a:t>
            </a:r>
            <a:r>
              <a:rPr sz="900" dirty="0">
                <a:latin typeface="Verdana"/>
                <a:cs typeface="Verdana"/>
              </a:rPr>
              <a:t>illumina ogni uomo. </a:t>
            </a:r>
            <a:r>
              <a:rPr sz="900" spc="-5" dirty="0">
                <a:latin typeface="Verdana"/>
                <a:cs typeface="Verdana"/>
              </a:rPr>
              <a:t>Egli era nel </a:t>
            </a:r>
            <a:r>
              <a:rPr sz="900" dirty="0">
                <a:latin typeface="Verdana"/>
                <a:cs typeface="Verdana"/>
              </a:rPr>
              <a:t>mondo, e il mondo </a:t>
            </a:r>
            <a:r>
              <a:rPr sz="900" spc="-10" dirty="0">
                <a:latin typeface="Verdana"/>
                <a:cs typeface="Verdana"/>
              </a:rPr>
              <a:t>fu </a:t>
            </a:r>
            <a:r>
              <a:rPr sz="900" spc="-5" dirty="0">
                <a:latin typeface="Verdana"/>
                <a:cs typeface="Verdana"/>
              </a:rPr>
              <a:t>fatto </a:t>
            </a:r>
            <a:r>
              <a:rPr sz="900" dirty="0">
                <a:latin typeface="Verdana"/>
                <a:cs typeface="Verdana"/>
              </a:rPr>
              <a:t>per </a:t>
            </a:r>
            <a:r>
              <a:rPr sz="900" spc="-5" dirty="0">
                <a:latin typeface="Verdana"/>
                <a:cs typeface="Verdana"/>
              </a:rPr>
              <a:t>mezzo </a:t>
            </a:r>
            <a:r>
              <a:rPr sz="900" dirty="0">
                <a:latin typeface="Verdana"/>
                <a:cs typeface="Verdana"/>
              </a:rPr>
              <a:t>di  lui, eppure il mondo non lo</a:t>
            </a:r>
            <a:r>
              <a:rPr sz="900" spc="-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riconobbe.</a:t>
            </a:r>
            <a:endParaRPr sz="900">
              <a:latin typeface="Verdana"/>
              <a:cs typeface="Verdana"/>
            </a:endParaRPr>
          </a:p>
          <a:p>
            <a:pPr marL="12700" marR="5080" indent="2272030" algn="just">
              <a:lnSpc>
                <a:spcPct val="101400"/>
              </a:lnSpc>
              <a:spcBef>
                <a:spcPts val="595"/>
              </a:spcBef>
            </a:pPr>
            <a:r>
              <a:rPr sz="900" spc="-5" dirty="0">
                <a:latin typeface="Verdana"/>
                <a:cs typeface="Verdana"/>
              </a:rPr>
              <a:t>Venne fra </a:t>
            </a:r>
            <a:r>
              <a:rPr sz="900" dirty="0">
                <a:latin typeface="Verdana"/>
                <a:cs typeface="Verdana"/>
              </a:rPr>
              <a:t>la sua gente, ma i suoi non l'hanno accolto. A quanti però  </a:t>
            </a:r>
            <a:r>
              <a:rPr sz="900" spc="-5" dirty="0">
                <a:latin typeface="Verdana"/>
                <a:cs typeface="Verdana"/>
              </a:rPr>
              <a:t>l'hanno </a:t>
            </a:r>
            <a:r>
              <a:rPr sz="900" dirty="0">
                <a:latin typeface="Verdana"/>
                <a:cs typeface="Verdana"/>
              </a:rPr>
              <a:t>accolto, </a:t>
            </a:r>
            <a:r>
              <a:rPr sz="900" spc="-10" dirty="0">
                <a:latin typeface="Verdana"/>
                <a:cs typeface="Verdana"/>
              </a:rPr>
              <a:t>ha </a:t>
            </a:r>
            <a:r>
              <a:rPr sz="900" dirty="0">
                <a:latin typeface="Verdana"/>
                <a:cs typeface="Verdana"/>
              </a:rPr>
              <a:t>dato potere di </a:t>
            </a:r>
            <a:r>
              <a:rPr sz="900" spc="-5" dirty="0">
                <a:latin typeface="Verdana"/>
                <a:cs typeface="Verdana"/>
              </a:rPr>
              <a:t>diventare </a:t>
            </a:r>
            <a:r>
              <a:rPr sz="900" dirty="0">
                <a:latin typeface="Verdana"/>
                <a:cs typeface="Verdana"/>
              </a:rPr>
              <a:t>figli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dirty="0">
                <a:latin typeface="Verdana"/>
                <a:cs typeface="Verdana"/>
              </a:rPr>
              <a:t>Dio: a </a:t>
            </a:r>
            <a:r>
              <a:rPr sz="900" spc="-5" dirty="0">
                <a:latin typeface="Verdana"/>
                <a:cs typeface="Verdana"/>
              </a:rPr>
              <a:t>quelli </a:t>
            </a:r>
            <a:r>
              <a:rPr sz="900" dirty="0">
                <a:latin typeface="Verdana"/>
                <a:cs typeface="Verdana"/>
              </a:rPr>
              <a:t>che credono </a:t>
            </a:r>
            <a:r>
              <a:rPr sz="900" spc="-5" dirty="0">
                <a:latin typeface="Verdana"/>
                <a:cs typeface="Verdana"/>
              </a:rPr>
              <a:t>nel suo </a:t>
            </a:r>
            <a:r>
              <a:rPr sz="900" dirty="0">
                <a:latin typeface="Verdana"/>
                <a:cs typeface="Verdana"/>
              </a:rPr>
              <a:t>nome, i quali </a:t>
            </a:r>
            <a:r>
              <a:rPr sz="900" spc="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da  </a:t>
            </a:r>
            <a:r>
              <a:rPr sz="900" spc="-5" dirty="0">
                <a:latin typeface="Verdana"/>
                <a:cs typeface="Verdana"/>
              </a:rPr>
              <a:t>sangue, </a:t>
            </a:r>
            <a:r>
              <a:rPr sz="900" dirty="0">
                <a:latin typeface="Verdana"/>
                <a:cs typeface="Verdana"/>
              </a:rPr>
              <a:t>né da volere di </a:t>
            </a:r>
            <a:r>
              <a:rPr sz="900" spc="-5" dirty="0">
                <a:latin typeface="Verdana"/>
                <a:cs typeface="Verdana"/>
              </a:rPr>
              <a:t>carne, </a:t>
            </a:r>
            <a:r>
              <a:rPr sz="900" dirty="0">
                <a:latin typeface="Verdana"/>
                <a:cs typeface="Verdana"/>
              </a:rPr>
              <a:t>né da volere di uomo, ma da Dio sono stati generati. E il Verbo si fece carne e  </a:t>
            </a:r>
            <a:r>
              <a:rPr sz="900" spc="-5" dirty="0">
                <a:latin typeface="Verdana"/>
                <a:cs typeface="Verdana"/>
              </a:rPr>
              <a:t>venne </a:t>
            </a:r>
            <a:r>
              <a:rPr sz="900" dirty="0">
                <a:latin typeface="Verdana"/>
                <a:cs typeface="Verdana"/>
              </a:rPr>
              <a:t>ad abitare in mezzo a noi; e noi vedemmo la </a:t>
            </a:r>
            <a:r>
              <a:rPr sz="900" spc="-5" dirty="0">
                <a:latin typeface="Verdana"/>
                <a:cs typeface="Verdana"/>
              </a:rPr>
              <a:t>sua </a:t>
            </a:r>
            <a:r>
              <a:rPr sz="900" dirty="0">
                <a:latin typeface="Verdana"/>
                <a:cs typeface="Verdana"/>
              </a:rPr>
              <a:t>gloria, gloria </a:t>
            </a:r>
            <a:r>
              <a:rPr sz="900" spc="-5" dirty="0">
                <a:latin typeface="Verdana"/>
                <a:cs typeface="Verdana"/>
              </a:rPr>
              <a:t>come </a:t>
            </a:r>
            <a:r>
              <a:rPr sz="900" dirty="0">
                <a:latin typeface="Verdana"/>
                <a:cs typeface="Verdana"/>
              </a:rPr>
              <a:t>di unigenito </a:t>
            </a:r>
            <a:r>
              <a:rPr sz="900" spc="-5" dirty="0">
                <a:latin typeface="Verdana"/>
                <a:cs typeface="Verdana"/>
              </a:rPr>
              <a:t>dal </a:t>
            </a:r>
            <a:r>
              <a:rPr sz="900" dirty="0">
                <a:latin typeface="Verdana"/>
                <a:cs typeface="Verdana"/>
              </a:rPr>
              <a:t>Padre, </a:t>
            </a:r>
            <a:r>
              <a:rPr sz="900" spc="-5" dirty="0">
                <a:latin typeface="Verdana"/>
                <a:cs typeface="Verdana"/>
              </a:rPr>
              <a:t>pieno </a:t>
            </a:r>
            <a:r>
              <a:rPr sz="900" dirty="0">
                <a:latin typeface="Verdana"/>
                <a:cs typeface="Verdana"/>
              </a:rPr>
              <a:t>di  </a:t>
            </a:r>
            <a:r>
              <a:rPr sz="900" spc="-5" dirty="0">
                <a:latin typeface="Verdana"/>
                <a:cs typeface="Verdana"/>
              </a:rPr>
              <a:t>grazia </a:t>
            </a:r>
            <a:r>
              <a:rPr sz="900" dirty="0">
                <a:latin typeface="Verdana"/>
                <a:cs typeface="Verdana"/>
              </a:rPr>
              <a:t>e di</a:t>
            </a:r>
            <a:r>
              <a:rPr sz="900" spc="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verità.</a:t>
            </a:r>
            <a:endParaRPr sz="900">
              <a:latin typeface="Verdana"/>
              <a:cs typeface="Verdana"/>
            </a:endParaRPr>
          </a:p>
          <a:p>
            <a:pPr marL="12700" marR="5080">
              <a:lnSpc>
                <a:spcPct val="101099"/>
              </a:lnSpc>
              <a:spcBef>
                <a:spcPts val="600"/>
              </a:spcBef>
            </a:pPr>
            <a:r>
              <a:rPr sz="900" spc="-5" dirty="0">
                <a:latin typeface="Verdana"/>
                <a:cs typeface="Verdana"/>
              </a:rPr>
              <a:t>Giovanni </a:t>
            </a:r>
            <a:r>
              <a:rPr sz="900" dirty="0">
                <a:latin typeface="Verdana"/>
                <a:cs typeface="Verdana"/>
              </a:rPr>
              <a:t>gli rende </a:t>
            </a:r>
            <a:r>
              <a:rPr sz="900" spc="-5" dirty="0">
                <a:latin typeface="Verdana"/>
                <a:cs typeface="Verdana"/>
              </a:rPr>
              <a:t>testimonianza </a:t>
            </a:r>
            <a:r>
              <a:rPr sz="900" dirty="0">
                <a:latin typeface="Verdana"/>
                <a:cs typeface="Verdana"/>
              </a:rPr>
              <a:t>e grida: «Ecco l'uomo di cui io dissi: </a:t>
            </a:r>
            <a:r>
              <a:rPr sz="900" spc="-5" dirty="0">
                <a:latin typeface="Verdana"/>
                <a:cs typeface="Verdana"/>
              </a:rPr>
              <a:t>Colui </a:t>
            </a:r>
            <a:r>
              <a:rPr sz="900" dirty="0">
                <a:latin typeface="Verdana"/>
                <a:cs typeface="Verdana"/>
              </a:rPr>
              <a:t>che viene dopo di me mi è passato  avanti, perché era prima di me». Dalla </a:t>
            </a:r>
            <a:r>
              <a:rPr sz="900" spc="-5" dirty="0">
                <a:latin typeface="Verdana"/>
                <a:cs typeface="Verdana"/>
              </a:rPr>
              <a:t>sua pienezza </a:t>
            </a:r>
            <a:r>
              <a:rPr sz="900" dirty="0">
                <a:latin typeface="Verdana"/>
                <a:cs typeface="Verdana"/>
              </a:rPr>
              <a:t>noi tutti </a:t>
            </a:r>
            <a:r>
              <a:rPr sz="900" spc="-5" dirty="0">
                <a:latin typeface="Verdana"/>
                <a:cs typeface="Verdana"/>
              </a:rPr>
              <a:t>abbiamo ricevuto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grazia </a:t>
            </a:r>
            <a:r>
              <a:rPr sz="900" dirty="0">
                <a:latin typeface="Verdana"/>
                <a:cs typeface="Verdana"/>
              </a:rPr>
              <a:t>su</a:t>
            </a:r>
            <a:r>
              <a:rPr sz="900" spc="-1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grazia.</a:t>
            </a:r>
            <a:endParaRPr sz="900">
              <a:latin typeface="Verdana"/>
              <a:cs typeface="Verdana"/>
            </a:endParaRPr>
          </a:p>
          <a:p>
            <a:pPr marL="12700" marR="6985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Perché la </a:t>
            </a:r>
            <a:r>
              <a:rPr sz="900" spc="-5" dirty="0">
                <a:latin typeface="Verdana"/>
                <a:cs typeface="Verdana"/>
              </a:rPr>
              <a:t>legge </a:t>
            </a:r>
            <a:r>
              <a:rPr sz="900" dirty="0">
                <a:latin typeface="Verdana"/>
                <a:cs typeface="Verdana"/>
              </a:rPr>
              <a:t>fu data </a:t>
            </a:r>
            <a:r>
              <a:rPr sz="900" spc="-5" dirty="0">
                <a:latin typeface="Verdana"/>
                <a:cs typeface="Verdana"/>
              </a:rPr>
              <a:t>per mezzo </a:t>
            </a:r>
            <a:r>
              <a:rPr sz="900" dirty="0">
                <a:latin typeface="Verdana"/>
                <a:cs typeface="Verdana"/>
              </a:rPr>
              <a:t>di Mosè, la </a:t>
            </a:r>
            <a:r>
              <a:rPr sz="900" spc="-5" dirty="0">
                <a:latin typeface="Verdana"/>
                <a:cs typeface="Verdana"/>
              </a:rPr>
              <a:t>grazia </a:t>
            </a:r>
            <a:r>
              <a:rPr sz="900" dirty="0">
                <a:latin typeface="Verdana"/>
                <a:cs typeface="Verdana"/>
              </a:rPr>
              <a:t>e la verità </a:t>
            </a:r>
            <a:r>
              <a:rPr sz="900" spc="-5" dirty="0">
                <a:latin typeface="Verdana"/>
                <a:cs typeface="Verdana"/>
              </a:rPr>
              <a:t>vennero </a:t>
            </a:r>
            <a:r>
              <a:rPr sz="900" dirty="0">
                <a:latin typeface="Verdana"/>
                <a:cs typeface="Verdana"/>
              </a:rPr>
              <a:t>per </a:t>
            </a:r>
            <a:r>
              <a:rPr sz="900" spc="-5" dirty="0">
                <a:latin typeface="Verdana"/>
                <a:cs typeface="Verdana"/>
              </a:rPr>
              <a:t>mezzo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Cristo. </a:t>
            </a:r>
            <a:r>
              <a:rPr sz="900" spc="-5" dirty="0">
                <a:latin typeface="Verdana"/>
                <a:cs typeface="Verdana"/>
              </a:rPr>
              <a:t>Dio nessuno  l'ha </a:t>
            </a:r>
            <a:r>
              <a:rPr sz="900" dirty="0">
                <a:latin typeface="Verdana"/>
                <a:cs typeface="Verdana"/>
              </a:rPr>
              <a:t>mai </a:t>
            </a:r>
            <a:r>
              <a:rPr sz="900" spc="-5" dirty="0">
                <a:latin typeface="Verdana"/>
                <a:cs typeface="Verdana"/>
              </a:rPr>
              <a:t>visto: </a:t>
            </a:r>
            <a:r>
              <a:rPr sz="900" dirty="0">
                <a:latin typeface="Verdana"/>
                <a:cs typeface="Verdana"/>
              </a:rPr>
              <a:t>proprio il </a:t>
            </a:r>
            <a:r>
              <a:rPr sz="900" spc="-5" dirty="0">
                <a:latin typeface="Verdana"/>
                <a:cs typeface="Verdana"/>
              </a:rPr>
              <a:t>Figlio </a:t>
            </a:r>
            <a:r>
              <a:rPr sz="900" dirty="0">
                <a:latin typeface="Verdana"/>
                <a:cs typeface="Verdana"/>
              </a:rPr>
              <a:t>unigenito, che è </a:t>
            </a:r>
            <a:r>
              <a:rPr sz="900" spc="-5" dirty="0">
                <a:latin typeface="Verdana"/>
                <a:cs typeface="Verdana"/>
              </a:rPr>
              <a:t>nel </a:t>
            </a:r>
            <a:r>
              <a:rPr sz="900" dirty="0">
                <a:latin typeface="Verdana"/>
                <a:cs typeface="Verdana"/>
              </a:rPr>
              <a:t>seno del </a:t>
            </a:r>
            <a:r>
              <a:rPr sz="900" spc="-5" dirty="0">
                <a:latin typeface="Verdana"/>
                <a:cs typeface="Verdana"/>
              </a:rPr>
              <a:t>Padre, lui </a:t>
            </a:r>
            <a:r>
              <a:rPr sz="900" dirty="0">
                <a:latin typeface="Verdana"/>
                <a:cs typeface="Verdana"/>
              </a:rPr>
              <a:t>lo ha</a:t>
            </a:r>
            <a:r>
              <a:rPr sz="900" spc="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rivelato.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25780" y="932688"/>
            <a:ext cx="2209800" cy="1764791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90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543675" cy="40290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Puri come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agnelli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e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prudenti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come</a:t>
            </a:r>
            <a:r>
              <a:rPr sz="1400" b="1" spc="-1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serpenti</a:t>
            </a:r>
            <a:endParaRPr sz="1400">
              <a:latin typeface="Calibri"/>
              <a:cs typeface="Calibri"/>
            </a:endParaRPr>
          </a:p>
          <a:p>
            <a:pPr marL="2097405" marR="5715" algn="just">
              <a:lnSpc>
                <a:spcPct val="101299"/>
              </a:lnSpc>
              <a:spcBef>
                <a:spcPts val="690"/>
              </a:spcBef>
            </a:pPr>
            <a:r>
              <a:rPr sz="900" dirty="0">
                <a:latin typeface="Verdana"/>
                <a:cs typeface="Verdana"/>
              </a:rPr>
              <a:t>Dopo questi fatti il Signore scelse altri settantadue discepoli. </a:t>
            </a:r>
            <a:r>
              <a:rPr sz="900" spc="-5" dirty="0">
                <a:latin typeface="Verdana"/>
                <a:cs typeface="Verdana"/>
              </a:rPr>
              <a:t>Essi </a:t>
            </a:r>
            <a:r>
              <a:rPr sz="900" dirty="0">
                <a:latin typeface="Verdana"/>
                <a:cs typeface="Verdana"/>
              </a:rPr>
              <a:t>dovevano  </a:t>
            </a:r>
            <a:r>
              <a:rPr sz="900" spc="-5" dirty="0">
                <a:latin typeface="Verdana"/>
                <a:cs typeface="Verdana"/>
              </a:rPr>
              <a:t>entrare </a:t>
            </a:r>
            <a:r>
              <a:rPr sz="900" dirty="0">
                <a:latin typeface="Verdana"/>
                <a:cs typeface="Verdana"/>
              </a:rPr>
              <a:t>prima di Gesù nei villaggi o nelle borgate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egli stava per visitare.  Li </a:t>
            </a:r>
            <a:r>
              <a:rPr sz="900" spc="-5" dirty="0">
                <a:latin typeface="Verdana"/>
                <a:cs typeface="Verdana"/>
              </a:rPr>
              <a:t>mandò </a:t>
            </a:r>
            <a:r>
              <a:rPr sz="900" dirty="0">
                <a:latin typeface="Verdana"/>
                <a:cs typeface="Verdana"/>
              </a:rPr>
              <a:t>a due a due dicendo loro: </a:t>
            </a:r>
            <a:r>
              <a:rPr sz="900" spc="-5" dirty="0">
                <a:latin typeface="Verdana"/>
                <a:cs typeface="Verdana"/>
              </a:rPr>
              <a:t>«La </a:t>
            </a:r>
            <a:r>
              <a:rPr sz="900" dirty="0">
                <a:latin typeface="Verdana"/>
                <a:cs typeface="Verdana"/>
              </a:rPr>
              <a:t>messe da </a:t>
            </a:r>
            <a:r>
              <a:rPr sz="900" spc="-5" dirty="0">
                <a:latin typeface="Verdana"/>
                <a:cs typeface="Verdana"/>
              </a:rPr>
              <a:t>raccogliere </a:t>
            </a:r>
            <a:r>
              <a:rPr sz="900" dirty="0">
                <a:latin typeface="Verdana"/>
                <a:cs typeface="Verdana"/>
              </a:rPr>
              <a:t>è molta ma gli  operai </a:t>
            </a:r>
            <a:r>
              <a:rPr sz="900" spc="-5" dirty="0">
                <a:latin typeface="Verdana"/>
                <a:cs typeface="Verdana"/>
              </a:rPr>
              <a:t>sono </a:t>
            </a:r>
            <a:r>
              <a:rPr sz="900" dirty="0">
                <a:latin typeface="Verdana"/>
                <a:cs typeface="Verdana"/>
              </a:rPr>
              <a:t>pochi. Pregate perciò il </a:t>
            </a:r>
            <a:r>
              <a:rPr sz="900" spc="-5" dirty="0">
                <a:latin typeface="Verdana"/>
                <a:cs typeface="Verdana"/>
              </a:rPr>
              <a:t>padrone del campo </a:t>
            </a:r>
            <a:r>
              <a:rPr sz="900" dirty="0">
                <a:latin typeface="Verdana"/>
                <a:cs typeface="Verdana"/>
              </a:rPr>
              <a:t>perché </a:t>
            </a:r>
            <a:r>
              <a:rPr sz="900" spc="-5" dirty="0">
                <a:latin typeface="Verdana"/>
                <a:cs typeface="Verdana"/>
              </a:rPr>
              <a:t>mandi </a:t>
            </a:r>
            <a:r>
              <a:rPr sz="900" dirty="0">
                <a:latin typeface="Verdana"/>
                <a:cs typeface="Verdana"/>
              </a:rPr>
              <a:t>operai  a raccogliere la sua messe. Andate! Ma state in guardia. Ascoltate: </a:t>
            </a:r>
            <a:r>
              <a:rPr sz="900" spc="-5" dirty="0">
                <a:latin typeface="Verdana"/>
                <a:cs typeface="Verdana"/>
              </a:rPr>
              <a:t>Io </a:t>
            </a:r>
            <a:r>
              <a:rPr sz="900" dirty="0">
                <a:latin typeface="Verdana"/>
                <a:cs typeface="Verdana"/>
              </a:rPr>
              <a:t>vi  mando come </a:t>
            </a:r>
            <a:r>
              <a:rPr sz="900" spc="-5" dirty="0">
                <a:latin typeface="Verdana"/>
                <a:cs typeface="Verdana"/>
              </a:rPr>
              <a:t>agnelli </a:t>
            </a:r>
            <a:r>
              <a:rPr sz="900" dirty="0">
                <a:latin typeface="Verdana"/>
                <a:cs typeface="Verdana"/>
              </a:rPr>
              <a:t>in </a:t>
            </a:r>
            <a:r>
              <a:rPr sz="900" spc="-5" dirty="0">
                <a:latin typeface="Verdana"/>
                <a:cs typeface="Verdana"/>
              </a:rPr>
              <a:t>mezzo </a:t>
            </a:r>
            <a:r>
              <a:rPr sz="900" dirty="0">
                <a:latin typeface="Verdana"/>
                <a:cs typeface="Verdana"/>
              </a:rPr>
              <a:t>ai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lupi.</a:t>
            </a:r>
            <a:endParaRPr sz="900">
              <a:latin typeface="Verdana"/>
              <a:cs typeface="Verdana"/>
            </a:endParaRPr>
          </a:p>
          <a:p>
            <a:pPr marL="2097405" marR="5715" algn="just">
              <a:lnSpc>
                <a:spcPct val="1012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Siate </a:t>
            </a:r>
            <a:r>
              <a:rPr sz="900" spc="-5" dirty="0">
                <a:latin typeface="Verdana"/>
                <a:cs typeface="Verdana"/>
              </a:rPr>
              <a:t>dunque </a:t>
            </a:r>
            <a:r>
              <a:rPr sz="900" dirty="0">
                <a:latin typeface="Verdana"/>
                <a:cs typeface="Verdana"/>
              </a:rPr>
              <a:t>prudenti come serpenti e </a:t>
            </a:r>
            <a:r>
              <a:rPr sz="900" spc="-5" dirty="0">
                <a:latin typeface="Verdana"/>
                <a:cs typeface="Verdana"/>
              </a:rPr>
              <a:t>semplici come </a:t>
            </a:r>
            <a:r>
              <a:rPr sz="900" dirty="0">
                <a:latin typeface="Verdana"/>
                <a:cs typeface="Verdana"/>
              </a:rPr>
              <a:t>colombe.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spc="-10" dirty="0">
                <a:latin typeface="Verdana"/>
                <a:cs typeface="Verdana"/>
              </a:rPr>
              <a:t>vi  </a:t>
            </a:r>
            <a:r>
              <a:rPr sz="900" dirty="0">
                <a:latin typeface="Verdana"/>
                <a:cs typeface="Verdana"/>
              </a:rPr>
              <a:t>mettete in </a:t>
            </a:r>
            <a:r>
              <a:rPr sz="900" spc="-5" dirty="0">
                <a:latin typeface="Verdana"/>
                <a:cs typeface="Verdana"/>
              </a:rPr>
              <a:t>viaggio, prendete </a:t>
            </a:r>
            <a:r>
              <a:rPr sz="900" dirty="0">
                <a:latin typeface="Verdana"/>
                <a:cs typeface="Verdana"/>
              </a:rPr>
              <a:t>un bastone e niente altro: </a:t>
            </a:r>
            <a:r>
              <a:rPr sz="900" spc="-10" dirty="0">
                <a:latin typeface="Verdana"/>
                <a:cs typeface="Verdana"/>
              </a:rPr>
              <a:t>né </a:t>
            </a:r>
            <a:r>
              <a:rPr sz="900" dirty="0">
                <a:latin typeface="Verdana"/>
                <a:cs typeface="Verdana"/>
              </a:rPr>
              <a:t>borsa, né soldi in  tasca, </a:t>
            </a:r>
            <a:r>
              <a:rPr sz="900" spc="-10" dirty="0">
                <a:latin typeface="Verdana"/>
                <a:cs typeface="Verdana"/>
              </a:rPr>
              <a:t>né </a:t>
            </a:r>
            <a:r>
              <a:rPr sz="900" dirty="0">
                <a:latin typeface="Verdana"/>
                <a:cs typeface="Verdana"/>
              </a:rPr>
              <a:t>un vestito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dirty="0">
                <a:latin typeface="Verdana"/>
                <a:cs typeface="Verdana"/>
              </a:rPr>
              <a:t>ricambio, né sandali, </a:t>
            </a:r>
            <a:r>
              <a:rPr sz="900" spc="-5" dirty="0">
                <a:latin typeface="Verdana"/>
                <a:cs typeface="Verdana"/>
              </a:rPr>
              <a:t>perché </a:t>
            </a:r>
            <a:r>
              <a:rPr sz="900" dirty="0">
                <a:latin typeface="Verdana"/>
                <a:cs typeface="Verdana"/>
              </a:rPr>
              <a:t>l’operaio ha </a:t>
            </a:r>
            <a:r>
              <a:rPr sz="900" spc="-5" dirty="0">
                <a:latin typeface="Verdana"/>
                <a:cs typeface="Verdana"/>
              </a:rPr>
              <a:t>diritto </a:t>
            </a:r>
            <a:r>
              <a:rPr sz="900" spc="-10" dirty="0">
                <a:latin typeface="Verdana"/>
                <a:cs typeface="Verdana"/>
              </a:rPr>
              <a:t>di  </a:t>
            </a:r>
            <a:r>
              <a:rPr sz="900" dirty="0">
                <a:latin typeface="Verdana"/>
                <a:cs typeface="Verdana"/>
              </a:rPr>
              <a:t>ricevere il nutrimento che gli è </a:t>
            </a:r>
            <a:r>
              <a:rPr sz="900" spc="-5" dirty="0">
                <a:latin typeface="Verdana"/>
                <a:cs typeface="Verdana"/>
              </a:rPr>
              <a:t>necessario. </a:t>
            </a:r>
            <a:r>
              <a:rPr sz="900" dirty="0">
                <a:latin typeface="Verdana"/>
                <a:cs typeface="Verdana"/>
              </a:rPr>
              <a:t>E non salutate </a:t>
            </a:r>
            <a:r>
              <a:rPr sz="900" spc="-5" dirty="0">
                <a:latin typeface="Verdana"/>
                <a:cs typeface="Verdana"/>
              </a:rPr>
              <a:t>nessuno lungo </a:t>
            </a:r>
            <a:r>
              <a:rPr sz="900" dirty="0">
                <a:latin typeface="Verdana"/>
                <a:cs typeface="Verdana"/>
              </a:rPr>
              <a:t>la  strada. </a:t>
            </a:r>
            <a:r>
              <a:rPr sz="900" spc="-5" dirty="0">
                <a:latin typeface="Verdana"/>
                <a:cs typeface="Verdana"/>
              </a:rPr>
              <a:t>In </a:t>
            </a:r>
            <a:r>
              <a:rPr sz="900" dirty="0">
                <a:latin typeface="Verdana"/>
                <a:cs typeface="Verdana"/>
              </a:rPr>
              <a:t>qualunque </a:t>
            </a:r>
            <a:r>
              <a:rPr sz="900" spc="-5" dirty="0">
                <a:latin typeface="Verdana"/>
                <a:cs typeface="Verdana"/>
              </a:rPr>
              <a:t>città </a:t>
            </a:r>
            <a:r>
              <a:rPr sz="900" dirty="0">
                <a:latin typeface="Verdana"/>
                <a:cs typeface="Verdana"/>
              </a:rPr>
              <a:t>o villaggio entriate, </a:t>
            </a:r>
            <a:r>
              <a:rPr sz="900" spc="-5" dirty="0">
                <a:latin typeface="Verdana"/>
                <a:cs typeface="Verdana"/>
              </a:rPr>
              <a:t>fatevi </a:t>
            </a:r>
            <a:r>
              <a:rPr sz="900" dirty="0">
                <a:latin typeface="Verdana"/>
                <a:cs typeface="Verdana"/>
              </a:rPr>
              <a:t>indicare se vi sia  </a:t>
            </a:r>
            <a:r>
              <a:rPr sz="900" spc="-5" dirty="0">
                <a:latin typeface="Verdana"/>
                <a:cs typeface="Verdana"/>
              </a:rPr>
              <a:t>qualche </a:t>
            </a:r>
            <a:r>
              <a:rPr sz="900" dirty="0">
                <a:latin typeface="Verdana"/>
                <a:cs typeface="Verdana"/>
              </a:rPr>
              <a:t>degna persona adatta a ospitarvi, e </a:t>
            </a:r>
            <a:r>
              <a:rPr sz="900" spc="-5" dirty="0">
                <a:latin typeface="Verdana"/>
                <a:cs typeface="Verdana"/>
              </a:rPr>
              <a:t>rimanete </a:t>
            </a:r>
            <a:r>
              <a:rPr sz="900" dirty="0">
                <a:latin typeface="Verdana"/>
                <a:cs typeface="Verdana"/>
              </a:rPr>
              <a:t>lì </a:t>
            </a:r>
            <a:r>
              <a:rPr sz="900" spc="-5" dirty="0">
                <a:latin typeface="Verdana"/>
                <a:cs typeface="Verdana"/>
              </a:rPr>
              <a:t>fino </a:t>
            </a:r>
            <a:r>
              <a:rPr sz="900" dirty="0">
                <a:latin typeface="Verdana"/>
                <a:cs typeface="Verdana"/>
              </a:rPr>
              <a:t>alla </a:t>
            </a:r>
            <a:r>
              <a:rPr sz="900" spc="-5" dirty="0">
                <a:latin typeface="Verdana"/>
                <a:cs typeface="Verdana"/>
              </a:rPr>
              <a:t>vostra  partenza. Entrando </a:t>
            </a:r>
            <a:r>
              <a:rPr sz="900" dirty="0">
                <a:latin typeface="Verdana"/>
                <a:cs typeface="Verdana"/>
              </a:rPr>
              <a:t>in una </a:t>
            </a:r>
            <a:r>
              <a:rPr sz="900" spc="-5" dirty="0">
                <a:latin typeface="Verdana"/>
                <a:cs typeface="Verdana"/>
              </a:rPr>
              <a:t>casa </a:t>
            </a:r>
            <a:r>
              <a:rPr sz="900" dirty="0">
                <a:latin typeface="Verdana"/>
                <a:cs typeface="Verdana"/>
              </a:rPr>
              <a:t>dite: </a:t>
            </a:r>
            <a:r>
              <a:rPr sz="900" spc="-5" dirty="0">
                <a:latin typeface="Verdana"/>
                <a:cs typeface="Verdana"/>
              </a:rPr>
              <a:t>‘La pace </a:t>
            </a:r>
            <a:r>
              <a:rPr sz="900" dirty="0">
                <a:latin typeface="Verdana"/>
                <a:cs typeface="Verdana"/>
              </a:rPr>
              <a:t>sia con voi!’.</a:t>
            </a:r>
            <a:endParaRPr sz="900">
              <a:latin typeface="Verdana"/>
              <a:cs typeface="Verdana"/>
            </a:endParaRPr>
          </a:p>
          <a:p>
            <a:pPr marL="2097405" marR="6350" algn="just">
              <a:lnSpc>
                <a:spcPct val="101400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Se quelli che vi </a:t>
            </a:r>
            <a:r>
              <a:rPr sz="900" spc="-5" dirty="0">
                <a:latin typeface="Verdana"/>
                <a:cs typeface="Verdana"/>
              </a:rPr>
              <a:t>abitano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accolgono bene, la </a:t>
            </a:r>
            <a:r>
              <a:rPr sz="900" spc="-5" dirty="0">
                <a:latin typeface="Verdana"/>
                <a:cs typeface="Verdana"/>
              </a:rPr>
              <a:t>pace </a:t>
            </a:r>
            <a:r>
              <a:rPr sz="900" dirty="0">
                <a:latin typeface="Verdana"/>
                <a:cs typeface="Verdana"/>
              </a:rPr>
              <a:t>che </a:t>
            </a:r>
            <a:r>
              <a:rPr sz="900" spc="-5" dirty="0">
                <a:latin typeface="Verdana"/>
                <a:cs typeface="Verdana"/>
              </a:rPr>
              <a:t>avete augurato  venga </a:t>
            </a:r>
            <a:r>
              <a:rPr sz="900" spc="5" dirty="0">
                <a:latin typeface="Verdana"/>
                <a:cs typeface="Verdana"/>
              </a:rPr>
              <a:t>su </a:t>
            </a:r>
            <a:r>
              <a:rPr sz="900" dirty="0">
                <a:latin typeface="Verdana"/>
                <a:cs typeface="Verdana"/>
              </a:rPr>
              <a:t>di loro, restate in quella </a:t>
            </a:r>
            <a:r>
              <a:rPr sz="900" spc="-5" dirty="0">
                <a:latin typeface="Verdana"/>
                <a:cs typeface="Verdana"/>
              </a:rPr>
              <a:t>casa, </a:t>
            </a:r>
            <a:r>
              <a:rPr sz="900" dirty="0">
                <a:latin typeface="Verdana"/>
                <a:cs typeface="Verdana"/>
              </a:rPr>
              <a:t>mangiate e bevete </a:t>
            </a:r>
            <a:r>
              <a:rPr sz="900" spc="-5" dirty="0">
                <a:latin typeface="Verdana"/>
                <a:cs typeface="Verdana"/>
              </a:rPr>
              <a:t>quel </a:t>
            </a:r>
            <a:r>
              <a:rPr sz="900" dirty="0">
                <a:latin typeface="Verdana"/>
                <a:cs typeface="Verdana"/>
              </a:rPr>
              <a:t>che vi  </a:t>
            </a:r>
            <a:r>
              <a:rPr sz="900" spc="-5" dirty="0">
                <a:latin typeface="Verdana"/>
                <a:cs typeface="Verdana"/>
              </a:rPr>
              <a:t>daranno: chiunque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darà da bere anche soltanto un bicchiere d’acqua </a:t>
            </a:r>
            <a:r>
              <a:rPr sz="900" spc="-5" dirty="0">
                <a:latin typeface="Verdana"/>
                <a:cs typeface="Verdana"/>
              </a:rPr>
              <a:t>nel  </a:t>
            </a:r>
            <a:r>
              <a:rPr sz="900" dirty="0">
                <a:latin typeface="Verdana"/>
                <a:cs typeface="Verdana"/>
              </a:rPr>
              <a:t>mio </a:t>
            </a:r>
            <a:r>
              <a:rPr sz="900" spc="-5" dirty="0">
                <a:latin typeface="Verdana"/>
                <a:cs typeface="Verdana"/>
              </a:rPr>
              <a:t>nome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per </a:t>
            </a:r>
            <a:r>
              <a:rPr sz="900" dirty="0">
                <a:latin typeface="Verdana"/>
                <a:cs typeface="Verdana"/>
              </a:rPr>
              <a:t>il fatto </a:t>
            </a:r>
            <a:r>
              <a:rPr sz="900" spc="-5" dirty="0">
                <a:latin typeface="Verdana"/>
                <a:cs typeface="Verdana"/>
              </a:rPr>
              <a:t>che siete discepoli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Cristo,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spc="-5" dirty="0">
                <a:latin typeface="Verdana"/>
                <a:cs typeface="Verdana"/>
              </a:rPr>
              <a:t>assicuro che riceverà  </a:t>
            </a:r>
            <a:r>
              <a:rPr sz="900" dirty="0">
                <a:latin typeface="Verdana"/>
                <a:cs typeface="Verdana"/>
              </a:rPr>
              <a:t>la sua ricompensa. Guarite i malati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vi si trovano, sarà il </a:t>
            </a:r>
            <a:r>
              <a:rPr sz="900" spc="-5" dirty="0">
                <a:latin typeface="Verdana"/>
                <a:cs typeface="Verdana"/>
              </a:rPr>
              <a:t>Padre</a:t>
            </a:r>
            <a:r>
              <a:rPr sz="900" spc="17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</a:t>
            </a:r>
            <a:endParaRPr sz="900">
              <a:latin typeface="Verdana"/>
              <a:cs typeface="Verdana"/>
            </a:endParaRPr>
          </a:p>
          <a:p>
            <a:pPr marL="48895" marR="5080" algn="just">
              <a:lnSpc>
                <a:spcPct val="101099"/>
              </a:lnSpc>
              <a:spcBef>
                <a:spcPts val="5"/>
              </a:spcBef>
            </a:pPr>
            <a:r>
              <a:rPr sz="900" dirty="0">
                <a:latin typeface="Verdana"/>
                <a:cs typeface="Verdana"/>
              </a:rPr>
              <a:t>concedervi tutto </a:t>
            </a:r>
            <a:r>
              <a:rPr sz="900" spc="-5" dirty="0">
                <a:latin typeface="Verdana"/>
                <a:cs typeface="Verdana"/>
              </a:rPr>
              <a:t>quel che </a:t>
            </a:r>
            <a:r>
              <a:rPr sz="900" dirty="0">
                <a:latin typeface="Verdana"/>
                <a:cs typeface="Verdana"/>
              </a:rPr>
              <a:t>chiederete </a:t>
            </a:r>
            <a:r>
              <a:rPr sz="900" spc="-5" dirty="0">
                <a:latin typeface="Verdana"/>
                <a:cs typeface="Verdana"/>
              </a:rPr>
              <a:t>nel nome </a:t>
            </a:r>
            <a:r>
              <a:rPr sz="900" dirty="0">
                <a:latin typeface="Verdana"/>
                <a:cs typeface="Verdana"/>
              </a:rPr>
              <a:t>mio, e dite </a:t>
            </a:r>
            <a:r>
              <a:rPr sz="900" spc="-5" dirty="0">
                <a:latin typeface="Verdana"/>
                <a:cs typeface="Verdana"/>
              </a:rPr>
              <a:t>loro: </a:t>
            </a:r>
            <a:r>
              <a:rPr sz="900" dirty="0">
                <a:latin typeface="Verdana"/>
                <a:cs typeface="Verdana"/>
              </a:rPr>
              <a:t>‘Il </a:t>
            </a:r>
            <a:r>
              <a:rPr sz="900" spc="-5" dirty="0">
                <a:latin typeface="Verdana"/>
                <a:cs typeface="Verdana"/>
              </a:rPr>
              <a:t>regno </a:t>
            </a:r>
            <a:r>
              <a:rPr sz="900" dirty="0">
                <a:latin typeface="Verdana"/>
                <a:cs typeface="Verdana"/>
              </a:rPr>
              <a:t>di Dio ora è arrivato fino a </a:t>
            </a:r>
            <a:r>
              <a:rPr sz="900" spc="-5" dirty="0">
                <a:latin typeface="Verdana"/>
                <a:cs typeface="Verdana"/>
              </a:rPr>
              <a:t>voi!’. </a:t>
            </a:r>
            <a:r>
              <a:rPr sz="900" dirty="0">
                <a:latin typeface="Verdana"/>
                <a:cs typeface="Verdana"/>
              </a:rPr>
              <a:t>Se la  gente di un paese non vi accoglie e non vuole ascoltarvi, il vostro </a:t>
            </a:r>
            <a:r>
              <a:rPr sz="900" spc="-5" dirty="0">
                <a:latin typeface="Verdana"/>
                <a:cs typeface="Verdana"/>
              </a:rPr>
              <a:t>augurio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pace rimanga senza </a:t>
            </a:r>
            <a:r>
              <a:rPr sz="900" dirty="0">
                <a:latin typeface="Verdana"/>
                <a:cs typeface="Verdana"/>
              </a:rPr>
              <a:t>effetto. Allora  uscite sulle </a:t>
            </a:r>
            <a:r>
              <a:rPr sz="900" spc="-5" dirty="0">
                <a:latin typeface="Verdana"/>
                <a:cs typeface="Verdana"/>
              </a:rPr>
              <a:t>piazze </a:t>
            </a:r>
            <a:r>
              <a:rPr sz="900" dirty="0">
                <a:latin typeface="Verdana"/>
                <a:cs typeface="Verdana"/>
              </a:rPr>
              <a:t>e dite: </a:t>
            </a:r>
            <a:r>
              <a:rPr sz="900" spc="-5" dirty="0">
                <a:latin typeface="Verdana"/>
                <a:cs typeface="Verdana"/>
              </a:rPr>
              <a:t>‘Contro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voi scuotiamo anche </a:t>
            </a:r>
            <a:r>
              <a:rPr sz="900" dirty="0">
                <a:latin typeface="Verdana"/>
                <a:cs typeface="Verdana"/>
              </a:rPr>
              <a:t>la polvere della vostra città che si è attaccata </a:t>
            </a:r>
            <a:r>
              <a:rPr sz="900" spc="-5" dirty="0">
                <a:latin typeface="Verdana"/>
                <a:cs typeface="Verdana"/>
              </a:rPr>
              <a:t>ai nostri  </a:t>
            </a:r>
            <a:r>
              <a:rPr sz="900" dirty="0">
                <a:latin typeface="Verdana"/>
                <a:cs typeface="Verdana"/>
              </a:rPr>
              <a:t>piedi, </a:t>
            </a:r>
            <a:r>
              <a:rPr sz="900" spc="-5" dirty="0">
                <a:latin typeface="Verdana"/>
                <a:cs typeface="Verdana"/>
              </a:rPr>
              <a:t>sappiate </a:t>
            </a:r>
            <a:r>
              <a:rPr sz="900" dirty="0">
                <a:latin typeface="Verdana"/>
                <a:cs typeface="Verdana"/>
              </a:rPr>
              <a:t>che però il </a:t>
            </a:r>
            <a:r>
              <a:rPr sz="900" spc="-5" dirty="0">
                <a:latin typeface="Verdana"/>
                <a:cs typeface="Verdana"/>
              </a:rPr>
              <a:t>regno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Dio </a:t>
            </a:r>
            <a:r>
              <a:rPr sz="900" dirty="0">
                <a:latin typeface="Verdana"/>
                <a:cs typeface="Verdana"/>
              </a:rPr>
              <a:t>è</a:t>
            </a:r>
            <a:r>
              <a:rPr sz="900" spc="-5" dirty="0">
                <a:latin typeface="Verdana"/>
                <a:cs typeface="Verdana"/>
              </a:rPr>
              <a:t> vicino’.</a:t>
            </a:r>
            <a:endParaRPr sz="900">
              <a:latin typeface="Verdana"/>
              <a:cs typeface="Verdana"/>
            </a:endParaRPr>
          </a:p>
          <a:p>
            <a:pPr marL="48895" marR="6350" algn="just">
              <a:lnSpc>
                <a:spcPct val="101099"/>
              </a:lnSpc>
              <a:spcBef>
                <a:spcPts val="610"/>
              </a:spcBef>
            </a:pPr>
            <a:r>
              <a:rPr sz="900" spc="-5" dirty="0">
                <a:latin typeface="Verdana"/>
                <a:cs typeface="Verdana"/>
              </a:rPr>
              <a:t>Andatevene, sarà </a:t>
            </a:r>
            <a:r>
              <a:rPr sz="900" dirty="0">
                <a:latin typeface="Verdana"/>
                <a:cs typeface="Verdana"/>
              </a:rPr>
              <a:t>un gesto di </a:t>
            </a:r>
            <a:r>
              <a:rPr sz="900" spc="-5" dirty="0">
                <a:latin typeface="Verdana"/>
                <a:cs typeface="Verdana"/>
              </a:rPr>
              <a:t>rimprovero </a:t>
            </a:r>
            <a:r>
              <a:rPr sz="900" dirty="0">
                <a:latin typeface="Verdana"/>
                <a:cs typeface="Verdana"/>
              </a:rPr>
              <a:t>per loro. </a:t>
            </a:r>
            <a:r>
              <a:rPr sz="900" spc="-5" dirty="0">
                <a:latin typeface="Verdana"/>
                <a:cs typeface="Verdana"/>
              </a:rPr>
              <a:t>Io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spc="-5" dirty="0">
                <a:latin typeface="Verdana"/>
                <a:cs typeface="Verdana"/>
              </a:rPr>
              <a:t>assicuro </a:t>
            </a:r>
            <a:r>
              <a:rPr sz="900" dirty="0">
                <a:latin typeface="Verdana"/>
                <a:cs typeface="Verdana"/>
              </a:rPr>
              <a:t>questo: </a:t>
            </a:r>
            <a:r>
              <a:rPr sz="900" spc="-5" dirty="0">
                <a:latin typeface="Verdana"/>
                <a:cs typeface="Verdana"/>
              </a:rPr>
              <a:t>Chi </a:t>
            </a:r>
            <a:r>
              <a:rPr sz="900" dirty="0">
                <a:latin typeface="Verdana"/>
                <a:cs typeface="Verdana"/>
              </a:rPr>
              <a:t>accoglie </a:t>
            </a:r>
            <a:r>
              <a:rPr sz="900" spc="-5" dirty="0">
                <a:latin typeface="Verdana"/>
                <a:cs typeface="Verdana"/>
              </a:rPr>
              <a:t>uno che </a:t>
            </a:r>
            <a:r>
              <a:rPr sz="900" dirty="0">
                <a:latin typeface="Verdana"/>
                <a:cs typeface="Verdana"/>
              </a:rPr>
              <a:t>è mandato da me  accoglie me, </a:t>
            </a:r>
            <a:r>
              <a:rPr sz="900" spc="-5" dirty="0">
                <a:latin typeface="Verdana"/>
                <a:cs typeface="Verdana"/>
              </a:rPr>
              <a:t>chi </a:t>
            </a:r>
            <a:r>
              <a:rPr sz="900" dirty="0">
                <a:latin typeface="Verdana"/>
                <a:cs typeface="Verdana"/>
              </a:rPr>
              <a:t>ascolta voi ascolta me, e chi accoglie me accoglie </a:t>
            </a:r>
            <a:r>
              <a:rPr sz="900" spc="-10" dirty="0">
                <a:latin typeface="Verdana"/>
                <a:cs typeface="Verdana"/>
              </a:rPr>
              <a:t>il </a:t>
            </a:r>
            <a:r>
              <a:rPr sz="900" dirty="0">
                <a:latin typeface="Verdana"/>
                <a:cs typeface="Verdana"/>
              </a:rPr>
              <a:t>Padre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mi ha mandato. Chi </a:t>
            </a:r>
            <a:r>
              <a:rPr sz="900" spc="-5" dirty="0">
                <a:latin typeface="Verdana"/>
                <a:cs typeface="Verdana"/>
              </a:rPr>
              <a:t>disprezza </a:t>
            </a:r>
            <a:r>
              <a:rPr sz="900" dirty="0">
                <a:latin typeface="Verdana"/>
                <a:cs typeface="Verdana"/>
              </a:rPr>
              <a:t>voi  disprezza me, ma chi disprezza me </a:t>
            </a:r>
            <a:r>
              <a:rPr sz="900" spc="-5" dirty="0">
                <a:latin typeface="Verdana"/>
                <a:cs typeface="Verdana"/>
              </a:rPr>
              <a:t>disprezza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Padre </a:t>
            </a:r>
            <a:r>
              <a:rPr sz="900" dirty="0">
                <a:latin typeface="Verdana"/>
                <a:cs typeface="Verdana"/>
              </a:rPr>
              <a:t>che mi </a:t>
            </a:r>
            <a:r>
              <a:rPr sz="900" spc="-10" dirty="0">
                <a:latin typeface="Verdana"/>
                <a:cs typeface="Verdana"/>
              </a:rPr>
              <a:t>ha</a:t>
            </a:r>
            <a:r>
              <a:rPr sz="900" spc="-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mandato».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6175" y="1059718"/>
            <a:ext cx="1734172" cy="2396713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91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2346451" y="555741"/>
            <a:ext cx="4725035" cy="93408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algn="just">
              <a:lnSpc>
                <a:spcPct val="101099"/>
              </a:lnSpc>
              <a:spcBef>
                <a:spcPts val="85"/>
              </a:spcBef>
            </a:pPr>
            <a:r>
              <a:rPr sz="900" spc="-5" dirty="0">
                <a:latin typeface="Verdana"/>
                <a:cs typeface="Verdana"/>
              </a:rPr>
              <a:t>Quando Gesù </a:t>
            </a:r>
            <a:r>
              <a:rPr sz="900" dirty="0">
                <a:latin typeface="Verdana"/>
                <a:cs typeface="Verdana"/>
              </a:rPr>
              <a:t>ebbe terminato di </a:t>
            </a:r>
            <a:r>
              <a:rPr sz="900" spc="-5" dirty="0">
                <a:latin typeface="Verdana"/>
                <a:cs typeface="Verdana"/>
              </a:rPr>
              <a:t>dare queste istruzioni </a:t>
            </a:r>
            <a:r>
              <a:rPr sz="900" dirty="0">
                <a:latin typeface="Verdana"/>
                <a:cs typeface="Verdana"/>
              </a:rPr>
              <a:t>ai </a:t>
            </a:r>
            <a:r>
              <a:rPr sz="900" spc="-5" dirty="0">
                <a:latin typeface="Verdana"/>
                <a:cs typeface="Verdana"/>
              </a:rPr>
              <a:t>suoi </a:t>
            </a:r>
            <a:r>
              <a:rPr sz="900" dirty="0">
                <a:latin typeface="Verdana"/>
                <a:cs typeface="Verdana"/>
              </a:rPr>
              <a:t>dodici </a:t>
            </a:r>
            <a:r>
              <a:rPr sz="900" spc="-5" dirty="0">
                <a:latin typeface="Verdana"/>
                <a:cs typeface="Verdana"/>
              </a:rPr>
              <a:t>discepoli,  </a:t>
            </a:r>
            <a:r>
              <a:rPr sz="900" dirty="0">
                <a:latin typeface="Verdana"/>
                <a:cs typeface="Verdana"/>
              </a:rPr>
              <a:t>partì di là per </a:t>
            </a:r>
            <a:r>
              <a:rPr sz="900" spc="-5" dirty="0">
                <a:latin typeface="Verdana"/>
                <a:cs typeface="Verdana"/>
              </a:rPr>
              <a:t>andare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predicare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ad insegnare </a:t>
            </a:r>
            <a:r>
              <a:rPr sz="900" dirty="0">
                <a:latin typeface="Verdana"/>
                <a:cs typeface="Verdana"/>
              </a:rPr>
              <a:t>nelle </a:t>
            </a:r>
            <a:r>
              <a:rPr sz="900" spc="-5" dirty="0">
                <a:latin typeface="Verdana"/>
                <a:cs typeface="Verdana"/>
              </a:rPr>
              <a:t>città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quella regione.  </a:t>
            </a:r>
            <a:r>
              <a:rPr sz="900" dirty="0">
                <a:latin typeface="Verdana"/>
                <a:cs typeface="Verdana"/>
              </a:rPr>
              <a:t>Allora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i </a:t>
            </a:r>
            <a:r>
              <a:rPr sz="900" spc="-5" dirty="0">
                <a:latin typeface="Verdana"/>
                <a:cs typeface="Verdana"/>
              </a:rPr>
              <a:t>discepoli partirono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passavano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villaggio </a:t>
            </a:r>
            <a:r>
              <a:rPr sz="900" dirty="0">
                <a:latin typeface="Verdana"/>
                <a:cs typeface="Verdana"/>
              </a:rPr>
              <a:t>in </a:t>
            </a:r>
            <a:r>
              <a:rPr sz="900" spc="-5" dirty="0">
                <a:latin typeface="Verdana"/>
                <a:cs typeface="Verdana"/>
              </a:rPr>
              <a:t>villaggio,  annunciando dovunque </a:t>
            </a:r>
            <a:r>
              <a:rPr sz="900" dirty="0">
                <a:latin typeface="Verdana"/>
                <a:cs typeface="Verdana"/>
              </a:rPr>
              <a:t>il messaggio del</a:t>
            </a:r>
            <a:r>
              <a:rPr sz="900" spc="3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Vangelo.</a:t>
            </a:r>
            <a:endParaRPr sz="900">
              <a:latin typeface="Verdana"/>
              <a:cs typeface="Verdana"/>
            </a:endParaRPr>
          </a:p>
          <a:p>
            <a:pPr marL="12700" marR="5715" algn="just">
              <a:lnSpc>
                <a:spcPct val="102200"/>
              </a:lnSpc>
              <a:spcBef>
                <a:spcPts val="590"/>
              </a:spcBef>
            </a:pPr>
            <a:r>
              <a:rPr sz="900" spc="-5" dirty="0">
                <a:latin typeface="Verdana"/>
                <a:cs typeface="Verdana"/>
              </a:rPr>
              <a:t>Essi </a:t>
            </a:r>
            <a:r>
              <a:rPr sz="900" dirty="0">
                <a:latin typeface="Verdana"/>
                <a:cs typeface="Verdana"/>
              </a:rPr>
              <a:t>predicavano </a:t>
            </a:r>
            <a:r>
              <a:rPr sz="900" spc="-5" dirty="0">
                <a:latin typeface="Verdana"/>
                <a:cs typeface="Verdana"/>
              </a:rPr>
              <a:t>dicendo </a:t>
            </a:r>
            <a:r>
              <a:rPr sz="900" dirty="0">
                <a:latin typeface="Verdana"/>
                <a:cs typeface="Verdana"/>
              </a:rPr>
              <a:t>alla </a:t>
            </a:r>
            <a:r>
              <a:rPr sz="900" spc="-5" dirty="0">
                <a:latin typeface="Verdana"/>
                <a:cs typeface="Verdana"/>
              </a:rPr>
              <a:t>gente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dirty="0">
                <a:latin typeface="Verdana"/>
                <a:cs typeface="Verdana"/>
              </a:rPr>
              <a:t>cambiare vita e di </a:t>
            </a:r>
            <a:r>
              <a:rPr sz="900" spc="-5" dirty="0">
                <a:latin typeface="Verdana"/>
                <a:cs typeface="Verdana"/>
              </a:rPr>
              <a:t>convertirsi, scacciavano  molti demoni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guarivano </a:t>
            </a:r>
            <a:r>
              <a:rPr sz="900" dirty="0">
                <a:latin typeface="Verdana"/>
                <a:cs typeface="Verdana"/>
              </a:rPr>
              <a:t>molti </a:t>
            </a:r>
            <a:r>
              <a:rPr sz="900" spc="-5" dirty="0">
                <a:latin typeface="Verdana"/>
                <a:cs typeface="Verdana"/>
              </a:rPr>
              <a:t>malati ungendoli </a:t>
            </a:r>
            <a:r>
              <a:rPr sz="900" dirty="0">
                <a:latin typeface="Verdana"/>
                <a:cs typeface="Verdana"/>
              </a:rPr>
              <a:t>con</a:t>
            </a:r>
            <a:r>
              <a:rPr sz="900" spc="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olio.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79475" y="759385"/>
            <a:ext cx="1732755" cy="2395294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92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72720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Il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ritorno degli</a:t>
            </a:r>
            <a:r>
              <a:rPr sz="1400" b="1" spc="-5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Apostoli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4895" y="848349"/>
            <a:ext cx="6546215" cy="275399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607945" marR="45720" algn="just">
              <a:lnSpc>
                <a:spcPct val="101099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I settantadue </a:t>
            </a:r>
            <a:r>
              <a:rPr sz="900" spc="-5" dirty="0">
                <a:latin typeface="Verdana"/>
                <a:cs typeface="Verdana"/>
              </a:rPr>
              <a:t>discepoli tornarono </a:t>
            </a:r>
            <a:r>
              <a:rPr sz="900" dirty="0">
                <a:latin typeface="Verdana"/>
                <a:cs typeface="Verdana"/>
              </a:rPr>
              <a:t>da Gesù e gli </a:t>
            </a:r>
            <a:r>
              <a:rPr sz="900" spc="-5" dirty="0">
                <a:latin typeface="Verdana"/>
                <a:cs typeface="Verdana"/>
              </a:rPr>
              <a:t>riferirono, </a:t>
            </a:r>
            <a:r>
              <a:rPr sz="900" dirty="0">
                <a:latin typeface="Verdana"/>
                <a:cs typeface="Verdana"/>
              </a:rPr>
              <a:t>pieni </a:t>
            </a:r>
            <a:r>
              <a:rPr sz="900" spc="-10" dirty="0">
                <a:latin typeface="Verdana"/>
                <a:cs typeface="Verdana"/>
              </a:rPr>
              <a:t>di  </a:t>
            </a:r>
            <a:r>
              <a:rPr sz="900" dirty="0">
                <a:latin typeface="Verdana"/>
                <a:cs typeface="Verdana"/>
              </a:rPr>
              <a:t>gioia,</a:t>
            </a:r>
            <a:r>
              <a:rPr sz="900" spc="17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tutto</a:t>
            </a:r>
            <a:r>
              <a:rPr sz="900" spc="18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quello</a:t>
            </a:r>
            <a:r>
              <a:rPr sz="900" spc="17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che</a:t>
            </a:r>
            <a:r>
              <a:rPr sz="900" spc="18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avevano</a:t>
            </a:r>
            <a:r>
              <a:rPr sz="900" spc="21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fatto</a:t>
            </a:r>
            <a:r>
              <a:rPr sz="900" spc="19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</a:t>
            </a:r>
            <a:r>
              <a:rPr sz="900" spc="18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insegnato,</a:t>
            </a:r>
            <a:r>
              <a:rPr sz="900" spc="17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dicendo:</a:t>
            </a:r>
            <a:endParaRPr sz="900">
              <a:latin typeface="Verdana"/>
              <a:cs typeface="Verdana"/>
            </a:endParaRPr>
          </a:p>
          <a:p>
            <a:pPr marL="2607945" marR="45720" algn="just">
              <a:lnSpc>
                <a:spcPct val="101099"/>
              </a:lnSpc>
              <a:spcBef>
                <a:spcPts val="15"/>
              </a:spcBef>
            </a:pPr>
            <a:r>
              <a:rPr sz="900" dirty="0">
                <a:latin typeface="Verdana"/>
                <a:cs typeface="Verdana"/>
              </a:rPr>
              <a:t>«Signore,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i demoni si sottomettono a noi </a:t>
            </a:r>
            <a:r>
              <a:rPr sz="900" spc="-5" dirty="0">
                <a:latin typeface="Verdana"/>
                <a:cs typeface="Verdana"/>
              </a:rPr>
              <a:t>quando  invochiamo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tuo nome». </a:t>
            </a:r>
            <a:r>
              <a:rPr sz="900" dirty="0">
                <a:latin typeface="Verdana"/>
                <a:cs typeface="Verdana"/>
              </a:rPr>
              <a:t>Ma Gesù disse loro: </a:t>
            </a:r>
            <a:r>
              <a:rPr sz="900" spc="-5" dirty="0">
                <a:latin typeface="Verdana"/>
                <a:cs typeface="Verdana"/>
              </a:rPr>
              <a:t>«Ho </a:t>
            </a:r>
            <a:r>
              <a:rPr sz="900" dirty="0">
                <a:latin typeface="Verdana"/>
                <a:cs typeface="Verdana"/>
              </a:rPr>
              <a:t>visto </a:t>
            </a:r>
            <a:r>
              <a:rPr sz="900" spc="-5" dirty="0">
                <a:latin typeface="Verdana"/>
                <a:cs typeface="Verdana"/>
              </a:rPr>
              <a:t>Satana  </a:t>
            </a:r>
            <a:r>
              <a:rPr sz="900" dirty="0">
                <a:latin typeface="Verdana"/>
                <a:cs typeface="Verdana"/>
              </a:rPr>
              <a:t>precipitare </a:t>
            </a:r>
            <a:r>
              <a:rPr sz="900" spc="-5" dirty="0">
                <a:latin typeface="Verdana"/>
                <a:cs typeface="Verdana"/>
              </a:rPr>
              <a:t>dal </a:t>
            </a:r>
            <a:r>
              <a:rPr sz="900" dirty="0">
                <a:latin typeface="Verdana"/>
                <a:cs typeface="Verdana"/>
              </a:rPr>
              <a:t>cielo come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spc="-5" dirty="0">
                <a:latin typeface="Verdana"/>
                <a:cs typeface="Verdana"/>
              </a:rPr>
              <a:t>fulmine.</a:t>
            </a:r>
            <a:endParaRPr sz="900">
              <a:latin typeface="Verdana"/>
              <a:cs typeface="Verdana"/>
            </a:endParaRPr>
          </a:p>
          <a:p>
            <a:pPr marL="2607945" marR="45085" algn="just">
              <a:lnSpc>
                <a:spcPct val="101400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Ecco, </a:t>
            </a:r>
            <a:r>
              <a:rPr sz="900" spc="-10" dirty="0">
                <a:latin typeface="Verdana"/>
                <a:cs typeface="Verdana"/>
              </a:rPr>
              <a:t>vi ho </a:t>
            </a:r>
            <a:r>
              <a:rPr sz="900" dirty="0">
                <a:latin typeface="Verdana"/>
                <a:cs typeface="Verdana"/>
              </a:rPr>
              <a:t>dato il </a:t>
            </a:r>
            <a:r>
              <a:rPr sz="900" spc="-5" dirty="0">
                <a:latin typeface="Verdana"/>
                <a:cs typeface="Verdana"/>
              </a:rPr>
              <a:t>potere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camminare sopra </a:t>
            </a:r>
            <a:r>
              <a:rPr sz="900" dirty="0">
                <a:latin typeface="Verdana"/>
                <a:cs typeface="Verdana"/>
              </a:rPr>
              <a:t>i serpenti e </a:t>
            </a:r>
            <a:r>
              <a:rPr sz="900" spc="-5" dirty="0">
                <a:latin typeface="Verdana"/>
                <a:cs typeface="Verdana"/>
              </a:rPr>
              <a:t>gli  </a:t>
            </a:r>
            <a:r>
              <a:rPr sz="900" dirty="0">
                <a:latin typeface="Verdana"/>
                <a:cs typeface="Verdana"/>
              </a:rPr>
              <a:t>scorpioni, e </a:t>
            </a:r>
            <a:r>
              <a:rPr sz="900" spc="-5" dirty="0">
                <a:latin typeface="Verdana"/>
                <a:cs typeface="Verdana"/>
              </a:rPr>
              <a:t>sopra ogni potenza </a:t>
            </a:r>
            <a:r>
              <a:rPr sz="900" dirty="0">
                <a:latin typeface="Verdana"/>
                <a:cs typeface="Verdana"/>
              </a:rPr>
              <a:t>del mondo. </a:t>
            </a:r>
            <a:r>
              <a:rPr sz="900" spc="-5" dirty="0">
                <a:latin typeface="Verdana"/>
                <a:cs typeface="Verdana"/>
              </a:rPr>
              <a:t>Niente </a:t>
            </a:r>
            <a:r>
              <a:rPr sz="900" dirty="0">
                <a:latin typeface="Verdana"/>
                <a:cs typeface="Verdana"/>
              </a:rPr>
              <a:t>vi potrà </a:t>
            </a:r>
            <a:r>
              <a:rPr sz="900" spc="-5" dirty="0">
                <a:latin typeface="Verdana"/>
                <a:cs typeface="Verdana"/>
              </a:rPr>
              <a:t>fare del  </a:t>
            </a:r>
            <a:r>
              <a:rPr sz="900" dirty="0">
                <a:latin typeface="Verdana"/>
                <a:cs typeface="Verdana"/>
              </a:rPr>
              <a:t>male. Non rallegratevi </a:t>
            </a:r>
            <a:r>
              <a:rPr sz="900" spc="-5" dirty="0">
                <a:latin typeface="Verdana"/>
                <a:cs typeface="Verdana"/>
              </a:rPr>
              <a:t>però </a:t>
            </a:r>
            <a:r>
              <a:rPr sz="900" dirty="0">
                <a:latin typeface="Verdana"/>
                <a:cs typeface="Verdana"/>
              </a:rPr>
              <a:t>perché i demoni si </a:t>
            </a:r>
            <a:r>
              <a:rPr sz="900" spc="-5" dirty="0">
                <a:latin typeface="Verdana"/>
                <a:cs typeface="Verdana"/>
              </a:rPr>
              <a:t>sottomettono </a:t>
            </a:r>
            <a:r>
              <a:rPr sz="900" dirty="0">
                <a:latin typeface="Verdana"/>
                <a:cs typeface="Verdana"/>
              </a:rPr>
              <a:t>a voi,  ma piuttosto rallegratevi di più perché i </a:t>
            </a:r>
            <a:r>
              <a:rPr sz="900" spc="-5" dirty="0">
                <a:latin typeface="Verdana"/>
                <a:cs typeface="Verdana"/>
              </a:rPr>
              <a:t>vostri nomi </a:t>
            </a:r>
            <a:r>
              <a:rPr sz="900" dirty="0">
                <a:latin typeface="Verdana"/>
                <a:cs typeface="Verdana"/>
              </a:rPr>
              <a:t>sono iscritti nei  cieli».</a:t>
            </a:r>
            <a:endParaRPr sz="900">
              <a:latin typeface="Verdana"/>
              <a:cs typeface="Verdana"/>
            </a:endParaRPr>
          </a:p>
          <a:p>
            <a:pPr marL="2607945" marR="5080">
              <a:lnSpc>
                <a:spcPct val="101099"/>
              </a:lnSpc>
              <a:spcBef>
                <a:spcPts val="600"/>
              </a:spcBef>
            </a:pPr>
            <a:r>
              <a:rPr sz="900" spc="-5" dirty="0">
                <a:latin typeface="Verdana"/>
                <a:cs typeface="Verdana"/>
              </a:rPr>
              <a:t>C’era </a:t>
            </a:r>
            <a:r>
              <a:rPr sz="900" dirty="0">
                <a:latin typeface="Verdana"/>
                <a:cs typeface="Verdana"/>
              </a:rPr>
              <a:t>molta gente che andava e </a:t>
            </a:r>
            <a:r>
              <a:rPr sz="900" spc="-5" dirty="0">
                <a:latin typeface="Verdana"/>
                <a:cs typeface="Verdana"/>
              </a:rPr>
              <a:t>veniva </a:t>
            </a:r>
            <a:r>
              <a:rPr sz="900" dirty="0">
                <a:latin typeface="Verdana"/>
                <a:cs typeface="Verdana"/>
              </a:rPr>
              <a:t>e che andava </a:t>
            </a:r>
            <a:r>
              <a:rPr sz="900" spc="-5" dirty="0">
                <a:latin typeface="Verdana"/>
                <a:cs typeface="Verdana"/>
              </a:rPr>
              <a:t>dietro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Gesù,  </a:t>
            </a:r>
            <a:r>
              <a:rPr sz="900" dirty="0">
                <a:latin typeface="Verdana"/>
                <a:cs typeface="Verdana"/>
              </a:rPr>
              <a:t>perché </a:t>
            </a:r>
            <a:r>
              <a:rPr sz="900" spc="-5" dirty="0">
                <a:latin typeface="Verdana"/>
                <a:cs typeface="Verdana"/>
              </a:rPr>
              <a:t>vedevano </a:t>
            </a:r>
            <a:r>
              <a:rPr sz="900" dirty="0">
                <a:latin typeface="Verdana"/>
                <a:cs typeface="Verdana"/>
              </a:rPr>
              <a:t>i segni miracolosi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faceva guarendo i </a:t>
            </a:r>
            <a:r>
              <a:rPr sz="900" spc="-5" dirty="0">
                <a:latin typeface="Verdana"/>
                <a:cs typeface="Verdana"/>
              </a:rPr>
              <a:t>malati,  </a:t>
            </a:r>
            <a:r>
              <a:rPr sz="900" dirty="0">
                <a:latin typeface="Verdana"/>
                <a:cs typeface="Verdana"/>
              </a:rPr>
              <a:t>tanto che </a:t>
            </a:r>
            <a:r>
              <a:rPr sz="900" spc="-5" dirty="0">
                <a:latin typeface="Verdana"/>
                <a:cs typeface="Verdana"/>
              </a:rPr>
              <a:t>non avevano neppure </a:t>
            </a:r>
            <a:r>
              <a:rPr sz="900" dirty="0">
                <a:latin typeface="Verdana"/>
                <a:cs typeface="Verdana"/>
              </a:rPr>
              <a:t>il </a:t>
            </a:r>
            <a:r>
              <a:rPr sz="900" spc="-5" dirty="0">
                <a:latin typeface="Verdana"/>
                <a:cs typeface="Verdana"/>
              </a:rPr>
              <a:t>tempo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mangiare. </a:t>
            </a:r>
            <a:r>
              <a:rPr sz="900" dirty="0">
                <a:latin typeface="Verdana"/>
                <a:cs typeface="Verdana"/>
              </a:rPr>
              <a:t>Allora Gesù  disse: «Venite, </a:t>
            </a:r>
            <a:r>
              <a:rPr sz="900" spc="-5" dirty="0">
                <a:latin typeface="Verdana"/>
                <a:cs typeface="Verdana"/>
              </a:rPr>
              <a:t>voi soltanto. Andremo </a:t>
            </a:r>
            <a:r>
              <a:rPr sz="900" dirty="0">
                <a:latin typeface="Verdana"/>
                <a:cs typeface="Verdana"/>
              </a:rPr>
              <a:t>da </a:t>
            </a:r>
            <a:r>
              <a:rPr sz="900" spc="-5" dirty="0">
                <a:latin typeface="Verdana"/>
                <a:cs typeface="Verdana"/>
              </a:rPr>
              <a:t>soli </a:t>
            </a:r>
            <a:r>
              <a:rPr sz="900" dirty="0">
                <a:latin typeface="Verdana"/>
                <a:cs typeface="Verdana"/>
              </a:rPr>
              <a:t>in un posto </a:t>
            </a:r>
            <a:r>
              <a:rPr sz="900" spc="-5" dirty="0">
                <a:latin typeface="Verdana"/>
                <a:cs typeface="Verdana"/>
              </a:rPr>
              <a:t>isolato </a:t>
            </a:r>
            <a:r>
              <a:rPr sz="900" dirty="0">
                <a:latin typeface="Verdana"/>
                <a:cs typeface="Verdana"/>
              </a:rPr>
              <a:t>e  vi riposerete </a:t>
            </a:r>
            <a:r>
              <a:rPr sz="900" spc="-10" dirty="0">
                <a:latin typeface="Verdana"/>
                <a:cs typeface="Verdana"/>
              </a:rPr>
              <a:t>un</a:t>
            </a:r>
            <a:r>
              <a:rPr sz="900" spc="-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po’».</a:t>
            </a:r>
            <a:endParaRPr sz="900">
              <a:latin typeface="Verdana"/>
              <a:cs typeface="Verdana"/>
            </a:endParaRPr>
          </a:p>
          <a:p>
            <a:pPr marL="12700" marR="43180" algn="just">
              <a:lnSpc>
                <a:spcPct val="101099"/>
              </a:lnSpc>
              <a:spcBef>
                <a:spcPts val="615"/>
              </a:spcBef>
            </a:pPr>
            <a:r>
              <a:rPr sz="900" dirty="0">
                <a:latin typeface="Verdana"/>
                <a:cs typeface="Verdana"/>
              </a:rPr>
              <a:t>Allora </a:t>
            </a:r>
            <a:r>
              <a:rPr sz="900" spc="-5" dirty="0">
                <a:latin typeface="Verdana"/>
                <a:cs typeface="Verdana"/>
              </a:rPr>
              <a:t>partirono sulla barca verso </a:t>
            </a:r>
            <a:r>
              <a:rPr sz="900" dirty="0">
                <a:latin typeface="Verdana"/>
                <a:cs typeface="Verdana"/>
              </a:rPr>
              <a:t>un luogo solitario. Molti </a:t>
            </a:r>
            <a:r>
              <a:rPr sz="900" spc="-5" dirty="0">
                <a:latin typeface="Verdana"/>
                <a:cs typeface="Verdana"/>
              </a:rPr>
              <a:t>però </a:t>
            </a:r>
            <a:r>
              <a:rPr sz="900" dirty="0">
                <a:latin typeface="Verdana"/>
                <a:cs typeface="Verdana"/>
              </a:rPr>
              <a:t>li </a:t>
            </a:r>
            <a:r>
              <a:rPr sz="900" spc="-5" dirty="0">
                <a:latin typeface="Verdana"/>
                <a:cs typeface="Verdana"/>
              </a:rPr>
              <a:t>videro partire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capirono, </a:t>
            </a:r>
            <a:r>
              <a:rPr sz="900" dirty="0">
                <a:latin typeface="Verdana"/>
                <a:cs typeface="Verdana"/>
              </a:rPr>
              <a:t>e da </a:t>
            </a:r>
            <a:r>
              <a:rPr sz="900" spc="-5" dirty="0">
                <a:latin typeface="Verdana"/>
                <a:cs typeface="Verdana"/>
              </a:rPr>
              <a:t>tutte </a:t>
            </a:r>
            <a:r>
              <a:rPr sz="900" spc="-10" dirty="0">
                <a:latin typeface="Verdana"/>
                <a:cs typeface="Verdana"/>
              </a:rPr>
              <a:t>le </a:t>
            </a:r>
            <a:r>
              <a:rPr sz="900" dirty="0">
                <a:latin typeface="Verdana"/>
                <a:cs typeface="Verdana"/>
              </a:rPr>
              <a:t>città  cominciarono ad accorrere là a piedi e li </a:t>
            </a:r>
            <a:r>
              <a:rPr sz="900" spc="-5" dirty="0">
                <a:latin typeface="Verdana"/>
                <a:cs typeface="Verdana"/>
              </a:rPr>
              <a:t>precedettero. </a:t>
            </a:r>
            <a:r>
              <a:rPr sz="900" dirty="0">
                <a:latin typeface="Verdana"/>
                <a:cs typeface="Verdana"/>
              </a:rPr>
              <a:t>Quando Gesù scese dalla barca e vide tutta quella folla  l’accolse </a:t>
            </a:r>
            <a:r>
              <a:rPr sz="900" spc="-5" dirty="0">
                <a:latin typeface="Verdana"/>
                <a:cs typeface="Verdana"/>
              </a:rPr>
              <a:t>volentieri, </a:t>
            </a:r>
            <a:r>
              <a:rPr sz="900" dirty="0">
                <a:latin typeface="Verdana"/>
                <a:cs typeface="Verdana"/>
              </a:rPr>
              <a:t>parlava loro </a:t>
            </a:r>
            <a:r>
              <a:rPr sz="900" spc="-5" dirty="0">
                <a:latin typeface="Verdana"/>
                <a:cs typeface="Verdana"/>
              </a:rPr>
              <a:t>del </a:t>
            </a:r>
            <a:r>
              <a:rPr sz="900" dirty="0">
                <a:latin typeface="Verdana"/>
                <a:cs typeface="Verdana"/>
              </a:rPr>
              <a:t>regno di </a:t>
            </a:r>
            <a:r>
              <a:rPr sz="900" spc="-5" dirty="0">
                <a:latin typeface="Verdana"/>
                <a:cs typeface="Verdana"/>
              </a:rPr>
              <a:t>Dio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guariva quanti avevano bisogno </a:t>
            </a:r>
            <a:r>
              <a:rPr sz="900" dirty="0">
                <a:latin typeface="Verdana"/>
                <a:cs typeface="Verdana"/>
              </a:rPr>
              <a:t>di</a:t>
            </a:r>
            <a:r>
              <a:rPr sz="900" spc="1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cure.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8179" y="894587"/>
            <a:ext cx="2372867" cy="2171699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93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543675" cy="277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La moltiplicazione dei pani e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dei</a:t>
            </a:r>
            <a:r>
              <a:rPr sz="1400" b="1" spc="-4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pesci</a:t>
            </a:r>
            <a:endParaRPr sz="1400">
              <a:latin typeface="Calibri"/>
              <a:cs typeface="Calibri"/>
            </a:endParaRPr>
          </a:p>
          <a:p>
            <a:pPr marL="2379345" marR="6350" algn="just">
              <a:lnSpc>
                <a:spcPct val="101400"/>
              </a:lnSpc>
              <a:spcBef>
                <a:spcPts val="685"/>
              </a:spcBef>
            </a:pPr>
            <a:r>
              <a:rPr sz="900" spc="-5" dirty="0">
                <a:latin typeface="Verdana"/>
                <a:cs typeface="Verdana"/>
              </a:rPr>
              <a:t>Essendosi </a:t>
            </a:r>
            <a:r>
              <a:rPr sz="900" dirty="0">
                <a:latin typeface="Verdana"/>
                <a:cs typeface="Verdana"/>
              </a:rPr>
              <a:t>ormai </a:t>
            </a:r>
            <a:r>
              <a:rPr sz="900" spc="-5" dirty="0">
                <a:latin typeface="Verdana"/>
                <a:cs typeface="Verdana"/>
              </a:rPr>
              <a:t>fatto </a:t>
            </a:r>
            <a:r>
              <a:rPr sz="900" dirty="0">
                <a:latin typeface="Verdana"/>
                <a:cs typeface="Verdana"/>
              </a:rPr>
              <a:t>tardi, gli si </a:t>
            </a:r>
            <a:r>
              <a:rPr sz="900" spc="-5" dirty="0">
                <a:latin typeface="Verdana"/>
                <a:cs typeface="Verdana"/>
              </a:rPr>
              <a:t>avvicinarono </a:t>
            </a:r>
            <a:r>
              <a:rPr sz="900" dirty="0">
                <a:latin typeface="Verdana"/>
                <a:cs typeface="Verdana"/>
              </a:rPr>
              <a:t>i discepoli dicendo: –  </a:t>
            </a:r>
            <a:r>
              <a:rPr sz="900" spc="-5" dirty="0">
                <a:latin typeface="Verdana"/>
                <a:cs typeface="Verdana"/>
              </a:rPr>
              <a:t>Questo </a:t>
            </a:r>
            <a:r>
              <a:rPr sz="900" dirty="0">
                <a:latin typeface="Verdana"/>
                <a:cs typeface="Verdana"/>
              </a:rPr>
              <a:t>luogo è solitario </a:t>
            </a:r>
            <a:r>
              <a:rPr sz="900" spc="-10" dirty="0">
                <a:latin typeface="Verdana"/>
                <a:cs typeface="Verdana"/>
              </a:rPr>
              <a:t>ed </a:t>
            </a:r>
            <a:r>
              <a:rPr sz="900" dirty="0">
                <a:latin typeface="Verdana"/>
                <a:cs typeface="Verdana"/>
              </a:rPr>
              <a:t>è ormai tardi. Lascia andare la gente, in  modo che possa comprarsi qualcosa da mangiare nelle </a:t>
            </a:r>
            <a:r>
              <a:rPr sz="900" spc="-5" dirty="0">
                <a:latin typeface="Verdana"/>
                <a:cs typeface="Verdana"/>
              </a:rPr>
              <a:t>campagne </a:t>
            </a:r>
            <a:r>
              <a:rPr sz="900" dirty="0">
                <a:latin typeface="Verdana"/>
                <a:cs typeface="Verdana"/>
              </a:rPr>
              <a:t>e nei  villaggi </a:t>
            </a:r>
            <a:r>
              <a:rPr sz="900" spc="-5" dirty="0">
                <a:latin typeface="Verdana"/>
                <a:cs typeface="Verdana"/>
              </a:rPr>
              <a:t>qui </a:t>
            </a:r>
            <a:r>
              <a:rPr sz="900" dirty="0">
                <a:latin typeface="Verdana"/>
                <a:cs typeface="Verdana"/>
              </a:rPr>
              <a:t>attorno. Ma Gesù disse loro: </a:t>
            </a:r>
            <a:r>
              <a:rPr sz="900" spc="-5" dirty="0">
                <a:latin typeface="Verdana"/>
                <a:cs typeface="Verdana"/>
              </a:rPr>
              <a:t>«Non </a:t>
            </a:r>
            <a:r>
              <a:rPr sz="900" dirty="0">
                <a:latin typeface="Verdana"/>
                <a:cs typeface="Verdana"/>
              </a:rPr>
              <a:t>hanno bisogno di </a:t>
            </a:r>
            <a:r>
              <a:rPr sz="900" spc="-5" dirty="0">
                <a:latin typeface="Verdana"/>
                <a:cs typeface="Verdana"/>
              </a:rPr>
              <a:t>andar  </a:t>
            </a:r>
            <a:r>
              <a:rPr sz="900" dirty="0">
                <a:latin typeface="Verdana"/>
                <a:cs typeface="Verdana"/>
              </a:rPr>
              <a:t>via: </a:t>
            </a:r>
            <a:r>
              <a:rPr sz="900" spc="-5" dirty="0">
                <a:latin typeface="Verdana"/>
                <a:cs typeface="Verdana"/>
              </a:rPr>
              <a:t>dategli </a:t>
            </a:r>
            <a:r>
              <a:rPr sz="900" dirty="0">
                <a:latin typeface="Verdana"/>
                <a:cs typeface="Verdana"/>
              </a:rPr>
              <a:t>voi qualcosa </a:t>
            </a:r>
            <a:r>
              <a:rPr sz="900" spc="-10" dirty="0">
                <a:latin typeface="Verdana"/>
                <a:cs typeface="Verdana"/>
              </a:rPr>
              <a:t>da</a:t>
            </a:r>
            <a:r>
              <a:rPr sz="90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mangiare».</a:t>
            </a:r>
            <a:endParaRPr sz="900">
              <a:latin typeface="Verdana"/>
              <a:cs typeface="Verdana"/>
            </a:endParaRPr>
          </a:p>
          <a:p>
            <a:pPr marL="2379345" marR="6350" algn="just">
              <a:lnSpc>
                <a:spcPct val="101400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Filippo </a:t>
            </a:r>
            <a:r>
              <a:rPr sz="900" spc="-5" dirty="0">
                <a:latin typeface="Verdana"/>
                <a:cs typeface="Verdana"/>
              </a:rPr>
              <a:t>rispose: </a:t>
            </a:r>
            <a:r>
              <a:rPr sz="900" dirty="0">
                <a:latin typeface="Verdana"/>
                <a:cs typeface="Verdana"/>
              </a:rPr>
              <a:t>« Duecento monete d’argento </a:t>
            </a:r>
            <a:r>
              <a:rPr sz="900" spc="-5" dirty="0">
                <a:latin typeface="Verdana"/>
                <a:cs typeface="Verdana"/>
              </a:rPr>
              <a:t>non basterebbero  neppure </a:t>
            </a:r>
            <a:r>
              <a:rPr sz="900" dirty="0">
                <a:latin typeface="Verdana"/>
                <a:cs typeface="Verdana"/>
              </a:rPr>
              <a:t>per dare </a:t>
            </a:r>
            <a:r>
              <a:rPr sz="900" spc="-10" dirty="0">
                <a:latin typeface="Verdana"/>
                <a:cs typeface="Verdana"/>
              </a:rPr>
              <a:t>un </a:t>
            </a:r>
            <a:r>
              <a:rPr sz="900" dirty="0">
                <a:latin typeface="Verdana"/>
                <a:cs typeface="Verdana"/>
              </a:rPr>
              <a:t>pezzo di </a:t>
            </a:r>
            <a:r>
              <a:rPr sz="900" spc="-5" dirty="0">
                <a:latin typeface="Verdana"/>
                <a:cs typeface="Verdana"/>
              </a:rPr>
              <a:t>pane </a:t>
            </a:r>
            <a:r>
              <a:rPr sz="900" dirty="0">
                <a:latin typeface="Verdana"/>
                <a:cs typeface="Verdana"/>
              </a:rPr>
              <a:t>a tutti!». Un altro discepolo, </a:t>
            </a:r>
            <a:r>
              <a:rPr sz="900" spc="-5" dirty="0">
                <a:latin typeface="Verdana"/>
                <a:cs typeface="Verdana"/>
              </a:rPr>
              <a:t>Andrea  </a:t>
            </a:r>
            <a:r>
              <a:rPr sz="900" dirty="0">
                <a:latin typeface="Verdana"/>
                <a:cs typeface="Verdana"/>
              </a:rPr>
              <a:t>che era </a:t>
            </a:r>
            <a:r>
              <a:rPr sz="900" spc="-5" dirty="0">
                <a:latin typeface="Verdana"/>
                <a:cs typeface="Verdana"/>
              </a:rPr>
              <a:t>fratello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dirty="0">
                <a:latin typeface="Verdana"/>
                <a:cs typeface="Verdana"/>
              </a:rPr>
              <a:t>Simon Pietro, disse: </a:t>
            </a:r>
            <a:r>
              <a:rPr sz="900" spc="-5" dirty="0">
                <a:latin typeface="Verdana"/>
                <a:cs typeface="Verdana"/>
              </a:rPr>
              <a:t>«C’è </a:t>
            </a:r>
            <a:r>
              <a:rPr sz="900" dirty="0">
                <a:latin typeface="Verdana"/>
                <a:cs typeface="Verdana"/>
              </a:rPr>
              <a:t>qui </a:t>
            </a:r>
            <a:r>
              <a:rPr sz="900" spc="-15" dirty="0">
                <a:latin typeface="Verdana"/>
                <a:cs typeface="Verdana"/>
              </a:rPr>
              <a:t>un </a:t>
            </a:r>
            <a:r>
              <a:rPr sz="900" spc="-5" dirty="0">
                <a:latin typeface="Verdana"/>
                <a:cs typeface="Verdana"/>
              </a:rPr>
              <a:t>ragazzo che </a:t>
            </a:r>
            <a:r>
              <a:rPr sz="900" spc="-10" dirty="0">
                <a:latin typeface="Verdana"/>
                <a:cs typeface="Verdana"/>
              </a:rPr>
              <a:t>ha  </a:t>
            </a:r>
            <a:r>
              <a:rPr sz="900" spc="-5" dirty="0">
                <a:latin typeface="Verdana"/>
                <a:cs typeface="Verdana"/>
              </a:rPr>
              <a:t>cinque pani d’orzo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due </a:t>
            </a:r>
            <a:r>
              <a:rPr sz="900" dirty="0">
                <a:latin typeface="Verdana"/>
                <a:cs typeface="Verdana"/>
              </a:rPr>
              <a:t>pesci arrostiti. Ma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è </a:t>
            </a:r>
            <a:r>
              <a:rPr sz="900" spc="-5" dirty="0">
                <a:latin typeface="Verdana"/>
                <a:cs typeface="Verdana"/>
              </a:rPr>
              <a:t>nulla </a:t>
            </a:r>
            <a:r>
              <a:rPr sz="900" dirty="0">
                <a:latin typeface="Verdana"/>
                <a:cs typeface="Verdana"/>
              </a:rPr>
              <a:t>per </a:t>
            </a:r>
            <a:r>
              <a:rPr sz="900" spc="-5" dirty="0">
                <a:latin typeface="Verdana"/>
                <a:cs typeface="Verdana"/>
              </a:rPr>
              <a:t>tanta  </a:t>
            </a:r>
            <a:r>
              <a:rPr sz="900" dirty="0">
                <a:latin typeface="Verdana"/>
                <a:cs typeface="Verdana"/>
              </a:rPr>
              <a:t>gente!». C’erano infatti </a:t>
            </a:r>
            <a:r>
              <a:rPr sz="900" spc="-5" dirty="0">
                <a:latin typeface="Verdana"/>
                <a:cs typeface="Verdana"/>
              </a:rPr>
              <a:t>circa </a:t>
            </a:r>
            <a:r>
              <a:rPr sz="900" dirty="0">
                <a:latin typeface="Verdana"/>
                <a:cs typeface="Verdana"/>
              </a:rPr>
              <a:t>cinquemila</a:t>
            </a:r>
            <a:r>
              <a:rPr sz="900" spc="-3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uomini.</a:t>
            </a:r>
            <a:endParaRPr sz="900">
              <a:latin typeface="Verdana"/>
              <a:cs typeface="Verdana"/>
            </a:endParaRPr>
          </a:p>
          <a:p>
            <a:pPr marL="48895" marR="5080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Allora Gesù ordinò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dirty="0">
                <a:latin typeface="Verdana"/>
                <a:cs typeface="Verdana"/>
              </a:rPr>
              <a:t>far sedere </a:t>
            </a:r>
            <a:r>
              <a:rPr sz="900" spc="-5" dirty="0">
                <a:latin typeface="Verdana"/>
                <a:cs typeface="Verdana"/>
              </a:rPr>
              <a:t>tutta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gente, </a:t>
            </a:r>
            <a:r>
              <a:rPr sz="900" dirty="0">
                <a:latin typeface="Verdana"/>
                <a:cs typeface="Verdana"/>
              </a:rPr>
              <a:t>a gruppi, sull’erba verde. E quelli si </a:t>
            </a:r>
            <a:r>
              <a:rPr sz="900" spc="-5" dirty="0">
                <a:latin typeface="Verdana"/>
                <a:cs typeface="Verdana"/>
              </a:rPr>
              <a:t>misero </a:t>
            </a:r>
            <a:r>
              <a:rPr sz="900" dirty="0">
                <a:latin typeface="Verdana"/>
                <a:cs typeface="Verdana"/>
              </a:rPr>
              <a:t>seduti in </a:t>
            </a:r>
            <a:r>
              <a:rPr sz="900" spc="-5" dirty="0">
                <a:latin typeface="Verdana"/>
                <a:cs typeface="Verdana"/>
              </a:rPr>
              <a:t>ordine, </a:t>
            </a:r>
            <a:r>
              <a:rPr sz="900" dirty="0">
                <a:latin typeface="Verdana"/>
                <a:cs typeface="Verdana"/>
              </a:rPr>
              <a:t>a  gruppi di </a:t>
            </a:r>
            <a:r>
              <a:rPr sz="900" spc="-5" dirty="0">
                <a:latin typeface="Verdana"/>
                <a:cs typeface="Verdana"/>
              </a:rPr>
              <a:t>cento </a:t>
            </a:r>
            <a:r>
              <a:rPr sz="900" dirty="0">
                <a:latin typeface="Verdana"/>
                <a:cs typeface="Verdana"/>
              </a:rPr>
              <a:t>e di cinquanta. Gesù prese i </a:t>
            </a:r>
            <a:r>
              <a:rPr sz="900" spc="-5" dirty="0">
                <a:latin typeface="Verdana"/>
                <a:cs typeface="Verdana"/>
              </a:rPr>
              <a:t>cinque </a:t>
            </a:r>
            <a:r>
              <a:rPr sz="900" dirty="0">
                <a:latin typeface="Verdana"/>
                <a:cs typeface="Verdana"/>
              </a:rPr>
              <a:t>pani e i </a:t>
            </a:r>
            <a:r>
              <a:rPr sz="900" spc="-5" dirty="0">
                <a:latin typeface="Verdana"/>
                <a:cs typeface="Verdana"/>
              </a:rPr>
              <a:t>due </a:t>
            </a:r>
            <a:r>
              <a:rPr sz="900" dirty="0">
                <a:latin typeface="Verdana"/>
                <a:cs typeface="Verdana"/>
              </a:rPr>
              <a:t>pesci, alzò gli occhi </a:t>
            </a:r>
            <a:r>
              <a:rPr sz="900" spc="-5" dirty="0">
                <a:latin typeface="Verdana"/>
                <a:cs typeface="Verdana"/>
              </a:rPr>
              <a:t>al </a:t>
            </a:r>
            <a:r>
              <a:rPr sz="900" dirty="0">
                <a:latin typeface="Verdana"/>
                <a:cs typeface="Verdana"/>
              </a:rPr>
              <a:t>cielo, disse la preghiera </a:t>
            </a:r>
            <a:r>
              <a:rPr sz="900" spc="-10" dirty="0">
                <a:latin typeface="Verdana"/>
                <a:cs typeface="Verdana"/>
              </a:rPr>
              <a:t>di  </a:t>
            </a:r>
            <a:r>
              <a:rPr sz="900" spc="-5" dirty="0">
                <a:latin typeface="Verdana"/>
                <a:cs typeface="Verdana"/>
              </a:rPr>
              <a:t>benedizione, </a:t>
            </a:r>
            <a:r>
              <a:rPr sz="900" dirty="0">
                <a:latin typeface="Verdana"/>
                <a:cs typeface="Verdana"/>
              </a:rPr>
              <a:t>poi cominciò a </a:t>
            </a:r>
            <a:r>
              <a:rPr sz="900" spc="-5" dirty="0">
                <a:latin typeface="Verdana"/>
                <a:cs typeface="Verdana"/>
              </a:rPr>
              <a:t>spezzare </a:t>
            </a:r>
            <a:r>
              <a:rPr sz="900" dirty="0">
                <a:latin typeface="Verdana"/>
                <a:cs typeface="Verdana"/>
              </a:rPr>
              <a:t>i pani e a darli ai discepoli perché li </a:t>
            </a:r>
            <a:r>
              <a:rPr sz="900" spc="-5" dirty="0">
                <a:latin typeface="Verdana"/>
                <a:cs typeface="Verdana"/>
              </a:rPr>
              <a:t>distribuissero. Anche </a:t>
            </a:r>
            <a:r>
              <a:rPr sz="900" dirty="0">
                <a:latin typeface="Verdana"/>
                <a:cs typeface="Verdana"/>
              </a:rPr>
              <a:t>i due pesci li </a:t>
            </a:r>
            <a:r>
              <a:rPr sz="900" spc="-5" dirty="0">
                <a:latin typeface="Verdana"/>
                <a:cs typeface="Verdana"/>
              </a:rPr>
              <a:t>fece  distribuire </a:t>
            </a:r>
            <a:r>
              <a:rPr sz="900" dirty="0">
                <a:latin typeface="Verdana"/>
                <a:cs typeface="Verdana"/>
              </a:rPr>
              <a:t>a</a:t>
            </a:r>
            <a:r>
              <a:rPr sz="900" spc="-1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tutti.</a:t>
            </a:r>
            <a:endParaRPr sz="900">
              <a:latin typeface="Verdana"/>
              <a:cs typeface="Verdana"/>
            </a:endParaRPr>
          </a:p>
          <a:p>
            <a:pPr marL="48895" marR="5080" algn="just">
              <a:lnSpc>
                <a:spcPct val="102200"/>
              </a:lnSpc>
              <a:spcBef>
                <a:spcPts val="585"/>
              </a:spcBef>
            </a:pP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tutti </a:t>
            </a:r>
            <a:r>
              <a:rPr sz="900" spc="-5" dirty="0">
                <a:latin typeface="Verdana"/>
                <a:cs typeface="Verdana"/>
              </a:rPr>
              <a:t>ebbero </a:t>
            </a:r>
            <a:r>
              <a:rPr sz="900" dirty="0">
                <a:latin typeface="Verdana"/>
                <a:cs typeface="Verdana"/>
              </a:rPr>
              <a:t>mangiato e </a:t>
            </a:r>
            <a:r>
              <a:rPr sz="900" spc="-5" dirty="0">
                <a:latin typeface="Verdana"/>
                <a:cs typeface="Verdana"/>
              </a:rPr>
              <a:t>furono </a:t>
            </a:r>
            <a:r>
              <a:rPr sz="900" dirty="0">
                <a:latin typeface="Verdana"/>
                <a:cs typeface="Verdana"/>
              </a:rPr>
              <a:t>saziati, </a:t>
            </a:r>
            <a:r>
              <a:rPr sz="900" spc="-5" dirty="0">
                <a:latin typeface="Verdana"/>
                <a:cs typeface="Verdana"/>
              </a:rPr>
              <a:t>Gesù </a:t>
            </a:r>
            <a:r>
              <a:rPr sz="900" dirty="0">
                <a:latin typeface="Verdana"/>
                <a:cs typeface="Verdana"/>
              </a:rPr>
              <a:t>disse ai </a:t>
            </a:r>
            <a:r>
              <a:rPr sz="900" spc="-10" dirty="0">
                <a:latin typeface="Verdana"/>
                <a:cs typeface="Verdana"/>
              </a:rPr>
              <a:t>suoi </a:t>
            </a:r>
            <a:r>
              <a:rPr sz="900" dirty="0">
                <a:latin typeface="Verdana"/>
                <a:cs typeface="Verdana"/>
              </a:rPr>
              <a:t>discepoli: </a:t>
            </a:r>
            <a:r>
              <a:rPr sz="900" spc="-5" dirty="0">
                <a:latin typeface="Verdana"/>
                <a:cs typeface="Verdana"/>
              </a:rPr>
              <a:t>«Raccogliete </a:t>
            </a:r>
            <a:r>
              <a:rPr sz="900" dirty="0">
                <a:latin typeface="Verdana"/>
                <a:cs typeface="Verdana"/>
              </a:rPr>
              <a:t>i </a:t>
            </a:r>
            <a:r>
              <a:rPr sz="900" spc="-5" dirty="0">
                <a:latin typeface="Verdana"/>
                <a:cs typeface="Verdana"/>
              </a:rPr>
              <a:t>pezzi avanzati, sia  </a:t>
            </a:r>
            <a:r>
              <a:rPr sz="900" dirty="0">
                <a:latin typeface="Verdana"/>
                <a:cs typeface="Verdana"/>
              </a:rPr>
              <a:t>dei pani </a:t>
            </a:r>
            <a:r>
              <a:rPr sz="900" spc="-5" dirty="0">
                <a:latin typeface="Verdana"/>
                <a:cs typeface="Verdana"/>
              </a:rPr>
              <a:t>sia </a:t>
            </a:r>
            <a:r>
              <a:rPr sz="900" dirty="0">
                <a:latin typeface="Verdana"/>
                <a:cs typeface="Verdana"/>
              </a:rPr>
              <a:t>dei </a:t>
            </a:r>
            <a:r>
              <a:rPr sz="900" spc="-5" dirty="0">
                <a:latin typeface="Verdana"/>
                <a:cs typeface="Verdana"/>
              </a:rPr>
              <a:t>pesci, perché nulla vada </a:t>
            </a:r>
            <a:r>
              <a:rPr sz="900" dirty="0">
                <a:latin typeface="Verdana"/>
                <a:cs typeface="Verdana"/>
              </a:rPr>
              <a:t>perduto». Essi li </a:t>
            </a:r>
            <a:r>
              <a:rPr sz="900" spc="-5" dirty="0">
                <a:latin typeface="Verdana"/>
                <a:cs typeface="Verdana"/>
              </a:rPr>
              <a:t>raccolsero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10" dirty="0">
                <a:latin typeface="Verdana"/>
                <a:cs typeface="Verdana"/>
              </a:rPr>
              <a:t>ne </a:t>
            </a:r>
            <a:r>
              <a:rPr sz="900" dirty="0">
                <a:latin typeface="Verdana"/>
                <a:cs typeface="Verdana"/>
              </a:rPr>
              <a:t>riempirono dodici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ceste.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3983" y="864108"/>
            <a:ext cx="2159508" cy="1493520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94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98056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Gesù cammina sulle</a:t>
            </a:r>
            <a:r>
              <a:rPr sz="1400" b="1" spc="-2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acque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536951" y="848349"/>
            <a:ext cx="4534535" cy="261493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algn="just">
              <a:lnSpc>
                <a:spcPct val="101299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Subito dopo </a:t>
            </a:r>
            <a:r>
              <a:rPr sz="900" spc="-5" dirty="0">
                <a:latin typeface="Verdana"/>
                <a:cs typeface="Verdana"/>
              </a:rPr>
              <a:t>ordinò </a:t>
            </a:r>
            <a:r>
              <a:rPr sz="900" dirty="0">
                <a:latin typeface="Verdana"/>
                <a:cs typeface="Verdana"/>
              </a:rPr>
              <a:t>ai discepoli di </a:t>
            </a:r>
            <a:r>
              <a:rPr sz="900" spc="-5" dirty="0">
                <a:latin typeface="Verdana"/>
                <a:cs typeface="Verdana"/>
              </a:rPr>
              <a:t>salire sulla barca </a:t>
            </a:r>
            <a:r>
              <a:rPr sz="900" dirty="0">
                <a:latin typeface="Verdana"/>
                <a:cs typeface="Verdana"/>
              </a:rPr>
              <a:t>e di precederlo </a:t>
            </a:r>
            <a:r>
              <a:rPr sz="900" spc="-5" dirty="0">
                <a:latin typeface="Verdana"/>
                <a:cs typeface="Verdana"/>
              </a:rPr>
              <a:t>sull'altra  </a:t>
            </a:r>
            <a:r>
              <a:rPr sz="900" dirty="0">
                <a:latin typeface="Verdana"/>
                <a:cs typeface="Verdana"/>
              </a:rPr>
              <a:t>sponda, mentre egli </a:t>
            </a:r>
            <a:r>
              <a:rPr sz="900" spc="-5" dirty="0">
                <a:latin typeface="Verdana"/>
                <a:cs typeface="Verdana"/>
              </a:rPr>
              <a:t>avrebbe </a:t>
            </a:r>
            <a:r>
              <a:rPr sz="900" dirty="0">
                <a:latin typeface="Verdana"/>
                <a:cs typeface="Verdana"/>
              </a:rPr>
              <a:t>congedato la folla. Congedata la folla, salì </a:t>
            </a:r>
            <a:r>
              <a:rPr sz="900" spc="-5" dirty="0">
                <a:latin typeface="Verdana"/>
                <a:cs typeface="Verdana"/>
              </a:rPr>
              <a:t>sul  </a:t>
            </a:r>
            <a:r>
              <a:rPr sz="900" dirty="0">
                <a:latin typeface="Verdana"/>
                <a:cs typeface="Verdana"/>
              </a:rPr>
              <a:t>monte, solo, a pregare. </a:t>
            </a:r>
            <a:r>
              <a:rPr sz="900" spc="-5" dirty="0">
                <a:latin typeface="Verdana"/>
                <a:cs typeface="Verdana"/>
              </a:rPr>
              <a:t>Venuta </a:t>
            </a:r>
            <a:r>
              <a:rPr sz="900" dirty="0">
                <a:latin typeface="Verdana"/>
                <a:cs typeface="Verdana"/>
              </a:rPr>
              <a:t>la sera, egli se ne </a:t>
            </a:r>
            <a:r>
              <a:rPr sz="900" spc="-5" dirty="0">
                <a:latin typeface="Verdana"/>
                <a:cs typeface="Verdana"/>
              </a:rPr>
              <a:t>stava </a:t>
            </a:r>
            <a:r>
              <a:rPr sz="900" dirty="0">
                <a:latin typeface="Verdana"/>
                <a:cs typeface="Verdana"/>
              </a:rPr>
              <a:t>ancora solo lassù. La  </a:t>
            </a:r>
            <a:r>
              <a:rPr sz="900" spc="-5" dirty="0">
                <a:latin typeface="Verdana"/>
                <a:cs typeface="Verdana"/>
              </a:rPr>
              <a:t>barca </a:t>
            </a:r>
            <a:r>
              <a:rPr sz="900" dirty="0">
                <a:latin typeface="Verdana"/>
                <a:cs typeface="Verdana"/>
              </a:rPr>
              <a:t>intanto </a:t>
            </a:r>
            <a:r>
              <a:rPr sz="900" spc="-5" dirty="0">
                <a:latin typeface="Verdana"/>
                <a:cs typeface="Verdana"/>
              </a:rPr>
              <a:t>distava </a:t>
            </a:r>
            <a:r>
              <a:rPr sz="900" dirty="0">
                <a:latin typeface="Verdana"/>
                <a:cs typeface="Verdana"/>
              </a:rPr>
              <a:t>già qualche miglio da terra ed era agitata dalle onde, a  </a:t>
            </a:r>
            <a:r>
              <a:rPr sz="900" spc="-5" dirty="0">
                <a:latin typeface="Verdana"/>
                <a:cs typeface="Verdana"/>
              </a:rPr>
              <a:t>causa </a:t>
            </a:r>
            <a:r>
              <a:rPr sz="900" dirty="0">
                <a:latin typeface="Verdana"/>
                <a:cs typeface="Verdana"/>
              </a:rPr>
              <a:t>del </a:t>
            </a:r>
            <a:r>
              <a:rPr sz="900" spc="-5" dirty="0">
                <a:latin typeface="Verdana"/>
                <a:cs typeface="Verdana"/>
              </a:rPr>
              <a:t>vento </a:t>
            </a:r>
            <a:r>
              <a:rPr sz="900" dirty="0">
                <a:latin typeface="Verdana"/>
                <a:cs typeface="Verdana"/>
              </a:rPr>
              <a:t>contrario. </a:t>
            </a:r>
            <a:r>
              <a:rPr sz="900" spc="-5" dirty="0">
                <a:latin typeface="Verdana"/>
                <a:cs typeface="Verdana"/>
              </a:rPr>
              <a:t>Verso </a:t>
            </a:r>
            <a:r>
              <a:rPr sz="900" dirty="0">
                <a:latin typeface="Verdana"/>
                <a:cs typeface="Verdana"/>
              </a:rPr>
              <a:t>la fine della </a:t>
            </a:r>
            <a:r>
              <a:rPr sz="900" spc="-5" dirty="0">
                <a:latin typeface="Verdana"/>
                <a:cs typeface="Verdana"/>
              </a:rPr>
              <a:t>notte </a:t>
            </a:r>
            <a:r>
              <a:rPr sz="900" dirty="0">
                <a:latin typeface="Verdana"/>
                <a:cs typeface="Verdana"/>
              </a:rPr>
              <a:t>egli </a:t>
            </a:r>
            <a:r>
              <a:rPr sz="900" spc="-5" dirty="0">
                <a:latin typeface="Verdana"/>
                <a:cs typeface="Verdana"/>
              </a:rPr>
              <a:t>venne verso </a:t>
            </a:r>
            <a:r>
              <a:rPr sz="900" dirty="0">
                <a:latin typeface="Verdana"/>
                <a:cs typeface="Verdana"/>
              </a:rPr>
              <a:t>di loro  </a:t>
            </a:r>
            <a:r>
              <a:rPr sz="900" spc="-5" dirty="0">
                <a:latin typeface="Verdana"/>
                <a:cs typeface="Verdana"/>
              </a:rPr>
              <a:t>camminando </a:t>
            </a:r>
            <a:r>
              <a:rPr sz="900" dirty="0">
                <a:latin typeface="Verdana"/>
                <a:cs typeface="Verdana"/>
              </a:rPr>
              <a:t>sul</a:t>
            </a:r>
            <a:r>
              <a:rPr sz="900" spc="-1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mare.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I discepoli, a vederlo </a:t>
            </a:r>
            <a:r>
              <a:rPr sz="900" spc="-5" dirty="0">
                <a:latin typeface="Verdana"/>
                <a:cs typeface="Verdana"/>
              </a:rPr>
              <a:t>camminare </a:t>
            </a:r>
            <a:r>
              <a:rPr sz="900" dirty="0">
                <a:latin typeface="Verdana"/>
                <a:cs typeface="Verdana"/>
              </a:rPr>
              <a:t>sul </a:t>
            </a:r>
            <a:r>
              <a:rPr sz="900" spc="-5" dirty="0">
                <a:latin typeface="Verdana"/>
                <a:cs typeface="Verdana"/>
              </a:rPr>
              <a:t>mare, furono </a:t>
            </a:r>
            <a:r>
              <a:rPr sz="900" dirty="0">
                <a:latin typeface="Verdana"/>
                <a:cs typeface="Verdana"/>
              </a:rPr>
              <a:t>turbati e dissero: </a:t>
            </a:r>
            <a:r>
              <a:rPr sz="900" spc="-5" dirty="0">
                <a:latin typeface="Verdana"/>
                <a:cs typeface="Verdana"/>
              </a:rPr>
              <a:t>«E' </a:t>
            </a:r>
            <a:r>
              <a:rPr sz="900" dirty="0">
                <a:latin typeface="Verdana"/>
                <a:cs typeface="Verdana"/>
              </a:rPr>
              <a:t>un  </a:t>
            </a:r>
            <a:r>
              <a:rPr sz="900" spc="-5" dirty="0">
                <a:latin typeface="Verdana"/>
                <a:cs typeface="Verdana"/>
              </a:rPr>
              <a:t>fantasma»</a:t>
            </a:r>
            <a:r>
              <a:rPr sz="900" spc="2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e</a:t>
            </a:r>
            <a:r>
              <a:rPr sz="900" spc="26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si</a:t>
            </a:r>
            <a:r>
              <a:rPr sz="900" spc="254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misero</a:t>
            </a:r>
            <a:r>
              <a:rPr sz="900" spc="2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a</a:t>
            </a:r>
            <a:r>
              <a:rPr sz="900" spc="25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gridare</a:t>
            </a:r>
            <a:r>
              <a:rPr sz="900" spc="2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dalla</a:t>
            </a:r>
            <a:r>
              <a:rPr sz="900" spc="24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paura.</a:t>
            </a:r>
            <a:r>
              <a:rPr sz="900" spc="2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Ma</a:t>
            </a:r>
            <a:r>
              <a:rPr sz="900" spc="25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subito</a:t>
            </a:r>
            <a:r>
              <a:rPr sz="900" spc="2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Gesù</a:t>
            </a:r>
            <a:r>
              <a:rPr sz="900" spc="23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parlò</a:t>
            </a:r>
            <a:r>
              <a:rPr sz="900" spc="25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loro:</a:t>
            </a:r>
            <a:endParaRPr sz="900">
              <a:latin typeface="Verdana"/>
              <a:cs typeface="Verdana"/>
            </a:endParaRPr>
          </a:p>
          <a:p>
            <a:pPr marL="12700" marR="7620" algn="just">
              <a:lnSpc>
                <a:spcPct val="101099"/>
              </a:lnSpc>
              <a:spcBef>
                <a:spcPts val="10"/>
              </a:spcBef>
            </a:pPr>
            <a:r>
              <a:rPr sz="900" dirty="0">
                <a:latin typeface="Verdana"/>
                <a:cs typeface="Verdana"/>
              </a:rPr>
              <a:t>«Coraggio, </a:t>
            </a:r>
            <a:r>
              <a:rPr sz="900" spc="-5" dirty="0">
                <a:latin typeface="Verdana"/>
                <a:cs typeface="Verdana"/>
              </a:rPr>
              <a:t>sono </a:t>
            </a:r>
            <a:r>
              <a:rPr sz="900" dirty="0">
                <a:latin typeface="Verdana"/>
                <a:cs typeface="Verdana"/>
              </a:rPr>
              <a:t>io, non abbiate </a:t>
            </a:r>
            <a:r>
              <a:rPr sz="900" spc="-5" dirty="0">
                <a:latin typeface="Verdana"/>
                <a:cs typeface="Verdana"/>
              </a:rPr>
              <a:t>paura». </a:t>
            </a:r>
            <a:r>
              <a:rPr sz="900" dirty="0">
                <a:latin typeface="Verdana"/>
                <a:cs typeface="Verdana"/>
              </a:rPr>
              <a:t>Pietro gli </a:t>
            </a:r>
            <a:r>
              <a:rPr sz="900" spc="-5" dirty="0">
                <a:latin typeface="Verdana"/>
                <a:cs typeface="Verdana"/>
              </a:rPr>
              <a:t>disse: «Signore, </a:t>
            </a:r>
            <a:r>
              <a:rPr sz="900" dirty="0">
                <a:latin typeface="Verdana"/>
                <a:cs typeface="Verdana"/>
              </a:rPr>
              <a:t>se sei tu,  </a:t>
            </a:r>
            <a:r>
              <a:rPr sz="900" spc="-5" dirty="0">
                <a:latin typeface="Verdana"/>
                <a:cs typeface="Verdana"/>
              </a:rPr>
              <a:t>comanda che </a:t>
            </a:r>
            <a:r>
              <a:rPr sz="900" dirty="0">
                <a:latin typeface="Verdana"/>
                <a:cs typeface="Verdana"/>
              </a:rPr>
              <a:t>io venga da </a:t>
            </a:r>
            <a:r>
              <a:rPr sz="900" spc="5" dirty="0">
                <a:latin typeface="Verdana"/>
                <a:cs typeface="Verdana"/>
              </a:rPr>
              <a:t>te </a:t>
            </a:r>
            <a:r>
              <a:rPr sz="900" spc="-5" dirty="0">
                <a:latin typeface="Verdana"/>
                <a:cs typeface="Verdana"/>
              </a:rPr>
              <a:t>sulle</a:t>
            </a:r>
            <a:r>
              <a:rPr sz="900" spc="-1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acque».</a:t>
            </a:r>
            <a:endParaRPr sz="900">
              <a:latin typeface="Verdana"/>
              <a:cs typeface="Verdana"/>
            </a:endParaRPr>
          </a:p>
          <a:p>
            <a:pPr marL="12700" marR="5715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Ed egli disse: </a:t>
            </a:r>
            <a:r>
              <a:rPr sz="900" spc="-5" dirty="0">
                <a:latin typeface="Verdana"/>
                <a:cs typeface="Verdana"/>
              </a:rPr>
              <a:t>«Vieni!». </a:t>
            </a:r>
            <a:r>
              <a:rPr sz="900" dirty="0">
                <a:latin typeface="Verdana"/>
                <a:cs typeface="Verdana"/>
              </a:rPr>
              <a:t>Pietro, </a:t>
            </a:r>
            <a:r>
              <a:rPr sz="900" spc="-5" dirty="0">
                <a:latin typeface="Verdana"/>
                <a:cs typeface="Verdana"/>
              </a:rPr>
              <a:t>scendendo dalla barca, </a:t>
            </a:r>
            <a:r>
              <a:rPr sz="900" dirty="0">
                <a:latin typeface="Verdana"/>
                <a:cs typeface="Verdana"/>
              </a:rPr>
              <a:t>si mise a </a:t>
            </a:r>
            <a:r>
              <a:rPr sz="900" spc="-5" dirty="0">
                <a:latin typeface="Verdana"/>
                <a:cs typeface="Verdana"/>
              </a:rPr>
              <a:t>camminare  </a:t>
            </a:r>
            <a:r>
              <a:rPr sz="900" dirty="0">
                <a:latin typeface="Verdana"/>
                <a:cs typeface="Verdana"/>
              </a:rPr>
              <a:t>sulle acque e </a:t>
            </a:r>
            <a:r>
              <a:rPr sz="900" spc="-5" dirty="0">
                <a:latin typeface="Verdana"/>
                <a:cs typeface="Verdana"/>
              </a:rPr>
              <a:t>andò </a:t>
            </a:r>
            <a:r>
              <a:rPr sz="900" dirty="0">
                <a:latin typeface="Verdana"/>
                <a:cs typeface="Verdana"/>
              </a:rPr>
              <a:t>verso </a:t>
            </a:r>
            <a:r>
              <a:rPr sz="900" spc="-5" dirty="0">
                <a:latin typeface="Verdana"/>
                <a:cs typeface="Verdana"/>
              </a:rPr>
              <a:t>Gesù. </a:t>
            </a:r>
            <a:r>
              <a:rPr sz="900" dirty="0">
                <a:latin typeface="Verdana"/>
                <a:cs typeface="Verdana"/>
              </a:rPr>
              <a:t>Ma per la </a:t>
            </a:r>
            <a:r>
              <a:rPr sz="900" spc="-5" dirty="0">
                <a:latin typeface="Verdana"/>
                <a:cs typeface="Verdana"/>
              </a:rPr>
              <a:t>violenza </a:t>
            </a:r>
            <a:r>
              <a:rPr sz="900" dirty="0">
                <a:latin typeface="Verdana"/>
                <a:cs typeface="Verdana"/>
              </a:rPr>
              <a:t>del </a:t>
            </a:r>
            <a:r>
              <a:rPr sz="900" spc="-5" dirty="0">
                <a:latin typeface="Verdana"/>
                <a:cs typeface="Verdana"/>
              </a:rPr>
              <a:t>vento, </a:t>
            </a:r>
            <a:r>
              <a:rPr sz="900" dirty="0">
                <a:latin typeface="Verdana"/>
                <a:cs typeface="Verdana"/>
              </a:rPr>
              <a:t>s'impaurì e,  cominciando ad </a:t>
            </a:r>
            <a:r>
              <a:rPr sz="900" spc="-5" dirty="0">
                <a:latin typeface="Verdana"/>
                <a:cs typeface="Verdana"/>
              </a:rPr>
              <a:t>affondare, </a:t>
            </a:r>
            <a:r>
              <a:rPr sz="900" dirty="0">
                <a:latin typeface="Verdana"/>
                <a:cs typeface="Verdana"/>
              </a:rPr>
              <a:t>gridò: </a:t>
            </a:r>
            <a:r>
              <a:rPr sz="900" spc="-5" dirty="0">
                <a:latin typeface="Verdana"/>
                <a:cs typeface="Verdana"/>
              </a:rPr>
              <a:t>«Signore,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salvami!».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4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E subito Gesù stese la </a:t>
            </a:r>
            <a:r>
              <a:rPr sz="900" spc="-5" dirty="0">
                <a:latin typeface="Verdana"/>
                <a:cs typeface="Verdana"/>
              </a:rPr>
              <a:t>mano, </a:t>
            </a:r>
            <a:r>
              <a:rPr sz="900" dirty="0">
                <a:latin typeface="Verdana"/>
                <a:cs typeface="Verdana"/>
              </a:rPr>
              <a:t>lo </a:t>
            </a:r>
            <a:r>
              <a:rPr sz="900" spc="-5" dirty="0">
                <a:latin typeface="Verdana"/>
                <a:cs typeface="Verdana"/>
              </a:rPr>
              <a:t>afferrò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gli </a:t>
            </a:r>
            <a:r>
              <a:rPr sz="900" dirty="0">
                <a:latin typeface="Verdana"/>
                <a:cs typeface="Verdana"/>
              </a:rPr>
              <a:t>disse: «Uomo di </a:t>
            </a:r>
            <a:r>
              <a:rPr sz="900" spc="-5" dirty="0">
                <a:latin typeface="Verdana"/>
                <a:cs typeface="Verdana"/>
              </a:rPr>
              <a:t>poca </a:t>
            </a:r>
            <a:r>
              <a:rPr sz="900" dirty="0">
                <a:latin typeface="Verdana"/>
                <a:cs typeface="Verdana"/>
              </a:rPr>
              <a:t>fede,  perché hai dubitato?». Appena saliti sulla barca, il vento cessò. Quelli che  erano </a:t>
            </a:r>
            <a:r>
              <a:rPr sz="900" spc="-5" dirty="0">
                <a:latin typeface="Verdana"/>
                <a:cs typeface="Verdana"/>
              </a:rPr>
              <a:t>sulla barca </a:t>
            </a:r>
            <a:r>
              <a:rPr sz="900" dirty="0">
                <a:latin typeface="Verdana"/>
                <a:cs typeface="Verdana"/>
              </a:rPr>
              <a:t>gli si </a:t>
            </a:r>
            <a:r>
              <a:rPr sz="900" spc="-5" dirty="0">
                <a:latin typeface="Verdana"/>
                <a:cs typeface="Verdana"/>
              </a:rPr>
              <a:t>prostrarono </a:t>
            </a:r>
            <a:r>
              <a:rPr sz="900" dirty="0">
                <a:latin typeface="Verdana"/>
                <a:cs typeface="Verdana"/>
              </a:rPr>
              <a:t>davanti, esclamando: «Tu sei veramente il  Figlio di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Dio!».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97276" y="865632"/>
            <a:ext cx="1828155" cy="2516124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95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46367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La tempesta</a:t>
            </a:r>
            <a:r>
              <a:rPr sz="1400" b="1" spc="-7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sedata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276091" y="848349"/>
            <a:ext cx="3834765" cy="1767839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>
              <a:lnSpc>
                <a:spcPct val="101299"/>
              </a:lnSpc>
              <a:spcBef>
                <a:spcPts val="85"/>
              </a:spcBef>
            </a:pPr>
            <a:r>
              <a:rPr sz="900" spc="-5" dirty="0">
                <a:latin typeface="Verdana"/>
                <a:cs typeface="Verdana"/>
              </a:rPr>
              <a:t>In </a:t>
            </a:r>
            <a:r>
              <a:rPr sz="900" dirty="0">
                <a:latin typeface="Verdana"/>
                <a:cs typeface="Verdana"/>
              </a:rPr>
              <a:t>quel </a:t>
            </a:r>
            <a:r>
              <a:rPr sz="900" spc="-5" dirty="0">
                <a:latin typeface="Verdana"/>
                <a:cs typeface="Verdana"/>
              </a:rPr>
              <a:t>medesimo </a:t>
            </a:r>
            <a:r>
              <a:rPr sz="900" dirty="0">
                <a:latin typeface="Verdana"/>
                <a:cs typeface="Verdana"/>
              </a:rPr>
              <a:t>giorno, verso sera, disse loro: </a:t>
            </a:r>
            <a:r>
              <a:rPr sz="900" spc="-5" dirty="0">
                <a:latin typeface="Verdana"/>
                <a:cs typeface="Verdana"/>
              </a:rPr>
              <a:t>«Passiamo  </a:t>
            </a:r>
            <a:r>
              <a:rPr sz="900" dirty="0">
                <a:latin typeface="Verdana"/>
                <a:cs typeface="Verdana"/>
              </a:rPr>
              <a:t>all'altra </a:t>
            </a:r>
            <a:r>
              <a:rPr sz="900" spc="-5" dirty="0">
                <a:latin typeface="Verdana"/>
                <a:cs typeface="Verdana"/>
              </a:rPr>
              <a:t>riva». </a:t>
            </a:r>
            <a:r>
              <a:rPr sz="900" dirty="0">
                <a:latin typeface="Verdana"/>
                <a:cs typeface="Verdana"/>
              </a:rPr>
              <a:t>E lasciata la folla, lo </a:t>
            </a:r>
            <a:r>
              <a:rPr sz="900" spc="-5" dirty="0">
                <a:latin typeface="Verdana"/>
                <a:cs typeface="Verdana"/>
              </a:rPr>
              <a:t>presero con </a:t>
            </a:r>
            <a:r>
              <a:rPr sz="900" dirty="0">
                <a:latin typeface="Verdana"/>
                <a:cs typeface="Verdana"/>
              </a:rPr>
              <a:t>sé, così </a:t>
            </a:r>
            <a:r>
              <a:rPr sz="900" spc="-5" dirty="0">
                <a:latin typeface="Verdana"/>
                <a:cs typeface="Verdana"/>
              </a:rPr>
              <a:t>com'era,  </a:t>
            </a:r>
            <a:r>
              <a:rPr sz="900" dirty="0">
                <a:latin typeface="Verdana"/>
                <a:cs typeface="Verdana"/>
              </a:rPr>
              <a:t>nella </a:t>
            </a:r>
            <a:r>
              <a:rPr sz="900" spc="-5" dirty="0">
                <a:latin typeface="Verdana"/>
                <a:cs typeface="Verdana"/>
              </a:rPr>
              <a:t>barca. </a:t>
            </a:r>
            <a:r>
              <a:rPr sz="900" dirty="0">
                <a:latin typeface="Verdana"/>
                <a:cs typeface="Verdana"/>
              </a:rPr>
              <a:t>C'erano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altre </a:t>
            </a:r>
            <a:r>
              <a:rPr sz="900" spc="-5" dirty="0">
                <a:latin typeface="Verdana"/>
                <a:cs typeface="Verdana"/>
              </a:rPr>
              <a:t>barche </a:t>
            </a:r>
            <a:r>
              <a:rPr sz="900" dirty="0">
                <a:latin typeface="Verdana"/>
                <a:cs typeface="Verdana"/>
              </a:rPr>
              <a:t>con lui. Nel </a:t>
            </a:r>
            <a:r>
              <a:rPr sz="900" spc="-5" dirty="0">
                <a:latin typeface="Verdana"/>
                <a:cs typeface="Verdana"/>
              </a:rPr>
              <a:t>frattempo </a:t>
            </a:r>
            <a:r>
              <a:rPr sz="900" dirty="0">
                <a:latin typeface="Verdana"/>
                <a:cs typeface="Verdana"/>
              </a:rPr>
              <a:t>si  </a:t>
            </a:r>
            <a:r>
              <a:rPr sz="900" spc="-5" dirty="0">
                <a:latin typeface="Verdana"/>
                <a:cs typeface="Verdana"/>
              </a:rPr>
              <a:t>sollevò una gran </a:t>
            </a:r>
            <a:r>
              <a:rPr sz="900" dirty="0">
                <a:latin typeface="Verdana"/>
                <a:cs typeface="Verdana"/>
              </a:rPr>
              <a:t>tempesta di </a:t>
            </a:r>
            <a:r>
              <a:rPr sz="900" spc="-5" dirty="0">
                <a:latin typeface="Verdana"/>
                <a:cs typeface="Verdana"/>
              </a:rPr>
              <a:t>vento </a:t>
            </a:r>
            <a:r>
              <a:rPr sz="900" dirty="0">
                <a:latin typeface="Verdana"/>
                <a:cs typeface="Verdana"/>
              </a:rPr>
              <a:t>e gettava le onde nella </a:t>
            </a:r>
            <a:r>
              <a:rPr sz="900" spc="-5" dirty="0">
                <a:latin typeface="Verdana"/>
                <a:cs typeface="Verdana"/>
              </a:rPr>
              <a:t>barca,  </a:t>
            </a:r>
            <a:r>
              <a:rPr sz="900" dirty="0">
                <a:latin typeface="Verdana"/>
                <a:cs typeface="Verdana"/>
              </a:rPr>
              <a:t>tanto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ormai era piena. Egli se ne stava a poppa, sul cuscino,  e </a:t>
            </a:r>
            <a:r>
              <a:rPr sz="900" spc="-5" dirty="0">
                <a:latin typeface="Verdana"/>
                <a:cs typeface="Verdana"/>
              </a:rPr>
              <a:t>dormiva. </a:t>
            </a:r>
            <a:r>
              <a:rPr sz="900" dirty="0">
                <a:latin typeface="Verdana"/>
                <a:cs typeface="Verdana"/>
              </a:rPr>
              <a:t>Allora lo </a:t>
            </a:r>
            <a:r>
              <a:rPr sz="900" spc="-5" dirty="0">
                <a:latin typeface="Verdana"/>
                <a:cs typeface="Verdana"/>
              </a:rPr>
              <a:t>svegliarono </a:t>
            </a:r>
            <a:r>
              <a:rPr sz="900" dirty="0">
                <a:latin typeface="Verdana"/>
                <a:cs typeface="Verdana"/>
              </a:rPr>
              <a:t>e gli dissero: «Maestro, non  t'importa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moriamo?».</a:t>
            </a:r>
            <a:endParaRPr sz="900">
              <a:latin typeface="Verdana"/>
              <a:cs typeface="Verdana"/>
            </a:endParaRPr>
          </a:p>
          <a:p>
            <a:pPr marL="12700" marR="45085" algn="just">
              <a:lnSpc>
                <a:spcPct val="101400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Destatosi, sgridò il vento e disse al mare: </a:t>
            </a:r>
            <a:r>
              <a:rPr sz="900" spc="-5" dirty="0">
                <a:latin typeface="Verdana"/>
                <a:cs typeface="Verdana"/>
              </a:rPr>
              <a:t>«Taci, </a:t>
            </a:r>
            <a:r>
              <a:rPr sz="900" dirty="0">
                <a:latin typeface="Verdana"/>
                <a:cs typeface="Verdana"/>
              </a:rPr>
              <a:t>calmati!». </a:t>
            </a:r>
            <a:r>
              <a:rPr sz="900" spc="-5" dirty="0">
                <a:latin typeface="Verdana"/>
                <a:cs typeface="Verdana"/>
              </a:rPr>
              <a:t>Il  vento </a:t>
            </a:r>
            <a:r>
              <a:rPr sz="900" dirty="0">
                <a:latin typeface="Verdana"/>
                <a:cs typeface="Verdana"/>
              </a:rPr>
              <a:t>cessò e vi fu grande bonaccia. Poi disse loro: «Perché</a:t>
            </a:r>
            <a:r>
              <a:rPr sz="900" spc="-8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siete  così paurosi? </a:t>
            </a:r>
            <a:r>
              <a:rPr sz="900" spc="-5" dirty="0">
                <a:latin typeface="Verdana"/>
                <a:cs typeface="Verdana"/>
              </a:rPr>
              <a:t>Non avete ancora </a:t>
            </a:r>
            <a:r>
              <a:rPr sz="900" dirty="0">
                <a:latin typeface="Verdana"/>
                <a:cs typeface="Verdana"/>
              </a:rPr>
              <a:t>fede?». E </a:t>
            </a:r>
            <a:r>
              <a:rPr sz="900" spc="-5" dirty="0">
                <a:latin typeface="Verdana"/>
                <a:cs typeface="Verdana"/>
              </a:rPr>
              <a:t>furono </a:t>
            </a:r>
            <a:r>
              <a:rPr sz="900" dirty="0">
                <a:latin typeface="Verdana"/>
                <a:cs typeface="Verdana"/>
              </a:rPr>
              <a:t>presi da grande  timore e si dicevano l'un l'altro: </a:t>
            </a:r>
            <a:r>
              <a:rPr sz="900" spc="-5" dirty="0">
                <a:latin typeface="Verdana"/>
                <a:cs typeface="Verdana"/>
              </a:rPr>
              <a:t>«Chi </a:t>
            </a:r>
            <a:r>
              <a:rPr sz="900" dirty="0">
                <a:latin typeface="Verdana"/>
                <a:cs typeface="Verdana"/>
              </a:rPr>
              <a:t>è </a:t>
            </a:r>
            <a:r>
              <a:rPr sz="900" spc="-5" dirty="0">
                <a:latin typeface="Verdana"/>
                <a:cs typeface="Verdana"/>
              </a:rPr>
              <a:t>dunque </a:t>
            </a:r>
            <a:r>
              <a:rPr sz="900" dirty="0">
                <a:latin typeface="Verdana"/>
                <a:cs typeface="Verdana"/>
              </a:rPr>
              <a:t>costui, al quale  </a:t>
            </a:r>
            <a:r>
              <a:rPr sz="900" spc="-5" dirty="0">
                <a:latin typeface="Verdana"/>
                <a:cs typeface="Verdana"/>
              </a:rPr>
              <a:t>anche </a:t>
            </a:r>
            <a:r>
              <a:rPr sz="900" dirty="0">
                <a:latin typeface="Verdana"/>
                <a:cs typeface="Verdana"/>
              </a:rPr>
              <a:t>il vento e il </a:t>
            </a:r>
            <a:r>
              <a:rPr sz="900" spc="-5" dirty="0">
                <a:latin typeface="Verdana"/>
                <a:cs typeface="Verdana"/>
              </a:rPr>
              <a:t>mare</a:t>
            </a:r>
            <a:r>
              <a:rPr sz="900" spc="-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obbediscono?».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7115" y="914400"/>
            <a:ext cx="2621280" cy="1961387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96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6543040" cy="21469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I fratelli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di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Gesù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non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credono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in</a:t>
            </a:r>
            <a:r>
              <a:rPr sz="1400" b="1" spc="-1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lui</a:t>
            </a:r>
            <a:endParaRPr sz="1400">
              <a:latin typeface="Calibri"/>
              <a:cs typeface="Calibri"/>
            </a:endParaRPr>
          </a:p>
          <a:p>
            <a:pPr marL="1853564" marR="5080" algn="just">
              <a:lnSpc>
                <a:spcPct val="101499"/>
              </a:lnSpc>
              <a:spcBef>
                <a:spcPts val="685"/>
              </a:spcBef>
            </a:pPr>
            <a:r>
              <a:rPr sz="900" dirty="0">
                <a:latin typeface="Verdana"/>
                <a:cs typeface="Verdana"/>
              </a:rPr>
              <a:t>Dopo queste </a:t>
            </a:r>
            <a:r>
              <a:rPr sz="900" spc="-5" dirty="0">
                <a:latin typeface="Verdana"/>
                <a:cs typeface="Verdana"/>
              </a:rPr>
              <a:t>cose, </a:t>
            </a:r>
            <a:r>
              <a:rPr sz="900" dirty="0">
                <a:latin typeface="Verdana"/>
                <a:cs typeface="Verdana"/>
              </a:rPr>
              <a:t>Gesù se ne andava per la Galilea, non </a:t>
            </a:r>
            <a:r>
              <a:rPr sz="900" spc="-5" dirty="0">
                <a:latin typeface="Verdana"/>
                <a:cs typeface="Verdana"/>
              </a:rPr>
              <a:t>volendo fare  </a:t>
            </a:r>
            <a:r>
              <a:rPr sz="900" dirty="0">
                <a:latin typeface="Verdana"/>
                <a:cs typeface="Verdana"/>
              </a:rPr>
              <a:t>altrettanto in Giudea perché i Giudei </a:t>
            </a:r>
            <a:r>
              <a:rPr sz="900" spc="-5" dirty="0">
                <a:latin typeface="Verdana"/>
                <a:cs typeface="Verdana"/>
              </a:rPr>
              <a:t>cercavano </a:t>
            </a:r>
            <a:r>
              <a:rPr sz="900" dirty="0">
                <a:latin typeface="Verdana"/>
                <a:cs typeface="Verdana"/>
              </a:rPr>
              <a:t>di ucciderlo. </a:t>
            </a:r>
            <a:r>
              <a:rPr sz="900" spc="-5" dirty="0">
                <a:latin typeface="Verdana"/>
                <a:cs typeface="Verdana"/>
              </a:rPr>
              <a:t>Ora </a:t>
            </a:r>
            <a:r>
              <a:rPr sz="900" dirty="0">
                <a:latin typeface="Verdana"/>
                <a:cs typeface="Verdana"/>
              </a:rPr>
              <a:t>la </a:t>
            </a:r>
            <a:r>
              <a:rPr sz="900" spc="-5" dirty="0">
                <a:latin typeface="Verdana"/>
                <a:cs typeface="Verdana"/>
              </a:rPr>
              <a:t>festa </a:t>
            </a:r>
            <a:r>
              <a:rPr sz="900" dirty="0">
                <a:latin typeface="Verdana"/>
                <a:cs typeface="Verdana"/>
              </a:rPr>
              <a:t>dei  Giudei, detta </a:t>
            </a:r>
            <a:r>
              <a:rPr sz="900" spc="-5" dirty="0">
                <a:latin typeface="Verdana"/>
                <a:cs typeface="Verdana"/>
              </a:rPr>
              <a:t>delle Capanne, </a:t>
            </a:r>
            <a:r>
              <a:rPr sz="900" dirty="0">
                <a:latin typeface="Verdana"/>
                <a:cs typeface="Verdana"/>
              </a:rPr>
              <a:t>era </a:t>
            </a:r>
            <a:r>
              <a:rPr sz="900" spc="-5" dirty="0">
                <a:latin typeface="Verdana"/>
                <a:cs typeface="Verdana"/>
              </a:rPr>
              <a:t>vicina. </a:t>
            </a:r>
            <a:r>
              <a:rPr sz="900" dirty="0">
                <a:latin typeface="Verdana"/>
                <a:cs typeface="Verdana"/>
              </a:rPr>
              <a:t>Perciò i </a:t>
            </a:r>
            <a:r>
              <a:rPr sz="900" spc="-10" dirty="0">
                <a:latin typeface="Verdana"/>
                <a:cs typeface="Verdana"/>
              </a:rPr>
              <a:t>suoi </a:t>
            </a:r>
            <a:r>
              <a:rPr sz="900" dirty="0">
                <a:latin typeface="Verdana"/>
                <a:cs typeface="Verdana"/>
              </a:rPr>
              <a:t>fratelli gli </a:t>
            </a:r>
            <a:r>
              <a:rPr sz="900" spc="-5" dirty="0">
                <a:latin typeface="Verdana"/>
                <a:cs typeface="Verdana"/>
              </a:rPr>
              <a:t>dissero: «Parti </a:t>
            </a:r>
            <a:r>
              <a:rPr sz="900" spc="-10" dirty="0">
                <a:latin typeface="Verdana"/>
                <a:cs typeface="Verdana"/>
              </a:rPr>
              <a:t>di  </a:t>
            </a:r>
            <a:r>
              <a:rPr sz="900" spc="-5" dirty="0">
                <a:latin typeface="Verdana"/>
                <a:cs typeface="Verdana"/>
              </a:rPr>
              <a:t>qua </a:t>
            </a:r>
            <a:r>
              <a:rPr sz="900" dirty="0">
                <a:latin typeface="Verdana"/>
                <a:cs typeface="Verdana"/>
              </a:rPr>
              <a:t>e </a:t>
            </a:r>
            <a:r>
              <a:rPr sz="900" spc="-5" dirty="0">
                <a:latin typeface="Verdana"/>
                <a:cs typeface="Verdana"/>
              </a:rPr>
              <a:t>va' </a:t>
            </a:r>
            <a:r>
              <a:rPr sz="900" dirty="0">
                <a:latin typeface="Verdana"/>
                <a:cs typeface="Verdana"/>
              </a:rPr>
              <a:t>in Giudea, </a:t>
            </a:r>
            <a:r>
              <a:rPr sz="900" spc="-5" dirty="0">
                <a:latin typeface="Verdana"/>
                <a:cs typeface="Verdana"/>
              </a:rPr>
              <a:t>affinché </a:t>
            </a:r>
            <a:r>
              <a:rPr sz="900" dirty="0">
                <a:latin typeface="Verdana"/>
                <a:cs typeface="Verdana"/>
              </a:rPr>
              <a:t>i tuoi discepoli </a:t>
            </a:r>
            <a:r>
              <a:rPr sz="900" spc="-5" dirty="0">
                <a:latin typeface="Verdana"/>
                <a:cs typeface="Verdana"/>
              </a:rPr>
              <a:t>vedano anch'essi </a:t>
            </a:r>
            <a:r>
              <a:rPr sz="900" dirty="0">
                <a:latin typeface="Verdana"/>
                <a:cs typeface="Verdana"/>
              </a:rPr>
              <a:t>le opere che tu</a:t>
            </a:r>
            <a:r>
              <a:rPr sz="900" spc="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fai.</a:t>
            </a:r>
            <a:endParaRPr sz="900">
              <a:latin typeface="Verdana"/>
              <a:cs typeface="Verdana"/>
            </a:endParaRPr>
          </a:p>
          <a:p>
            <a:pPr marL="1853564" marR="5715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Poiché </a:t>
            </a:r>
            <a:r>
              <a:rPr sz="900" spc="-5" dirty="0">
                <a:latin typeface="Verdana"/>
                <a:cs typeface="Verdana"/>
              </a:rPr>
              <a:t>nessuno </a:t>
            </a:r>
            <a:r>
              <a:rPr sz="900" dirty="0">
                <a:latin typeface="Verdana"/>
                <a:cs typeface="Verdana"/>
              </a:rPr>
              <a:t>agisce in segreto, </a:t>
            </a:r>
            <a:r>
              <a:rPr sz="900" spc="-5" dirty="0">
                <a:latin typeface="Verdana"/>
                <a:cs typeface="Verdana"/>
              </a:rPr>
              <a:t>quando cerca </a:t>
            </a:r>
            <a:r>
              <a:rPr sz="900" dirty="0">
                <a:latin typeface="Verdana"/>
                <a:cs typeface="Verdana"/>
              </a:rPr>
              <a:t>di essere riconosciuto  </a:t>
            </a:r>
            <a:r>
              <a:rPr sz="900" spc="-5" dirty="0">
                <a:latin typeface="Verdana"/>
                <a:cs typeface="Verdana"/>
              </a:rPr>
              <a:t>pubblicamente. </a:t>
            </a:r>
            <a:r>
              <a:rPr sz="900" dirty="0">
                <a:latin typeface="Verdana"/>
                <a:cs typeface="Verdana"/>
              </a:rPr>
              <a:t>Se tu fai queste cose, manifèstati al mondo». Poiché </a:t>
            </a:r>
            <a:r>
              <a:rPr sz="900" spc="-5" dirty="0">
                <a:latin typeface="Verdana"/>
                <a:cs typeface="Verdana"/>
              </a:rPr>
              <a:t>neppure </a:t>
            </a:r>
            <a:r>
              <a:rPr sz="900" dirty="0">
                <a:latin typeface="Verdana"/>
                <a:cs typeface="Verdana"/>
              </a:rPr>
              <a:t>i  suoi </a:t>
            </a:r>
            <a:r>
              <a:rPr sz="900" spc="-5" dirty="0">
                <a:latin typeface="Verdana"/>
                <a:cs typeface="Verdana"/>
              </a:rPr>
              <a:t>fratelli </a:t>
            </a:r>
            <a:r>
              <a:rPr sz="900" dirty="0">
                <a:latin typeface="Verdana"/>
                <a:cs typeface="Verdana"/>
              </a:rPr>
              <a:t>credevano in</a:t>
            </a:r>
            <a:r>
              <a:rPr sz="900" spc="-2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lui.</a:t>
            </a:r>
            <a:endParaRPr sz="900">
              <a:latin typeface="Verdana"/>
              <a:cs typeface="Verdana"/>
            </a:endParaRPr>
          </a:p>
          <a:p>
            <a:pPr marL="1853564" marR="5080" algn="just">
              <a:lnSpc>
                <a:spcPct val="101400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Gesù quindi disse loro: </a:t>
            </a:r>
            <a:r>
              <a:rPr sz="900" spc="-5" dirty="0">
                <a:latin typeface="Verdana"/>
                <a:cs typeface="Verdana"/>
              </a:rPr>
              <a:t>«Il </a:t>
            </a:r>
            <a:r>
              <a:rPr sz="900" dirty="0">
                <a:latin typeface="Verdana"/>
                <a:cs typeface="Verdana"/>
              </a:rPr>
              <a:t>mio tempo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è ancora venuto; il vostro </a:t>
            </a:r>
            <a:r>
              <a:rPr sz="900" spc="-5" dirty="0">
                <a:latin typeface="Verdana"/>
                <a:cs typeface="Verdana"/>
              </a:rPr>
              <a:t>tempo,  invece, </a:t>
            </a:r>
            <a:r>
              <a:rPr sz="900" dirty="0">
                <a:latin typeface="Verdana"/>
                <a:cs typeface="Verdana"/>
              </a:rPr>
              <a:t>è </a:t>
            </a:r>
            <a:r>
              <a:rPr sz="900" spc="-5" dirty="0">
                <a:latin typeface="Verdana"/>
                <a:cs typeface="Verdana"/>
              </a:rPr>
              <a:t>sempre pronto. </a:t>
            </a:r>
            <a:r>
              <a:rPr sz="900" dirty="0">
                <a:latin typeface="Verdana"/>
                <a:cs typeface="Verdana"/>
              </a:rPr>
              <a:t>Il mondo non può odiare voi; ma odia me, perché io  testimonio di lui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le sue opere sono malvagie. Salite </a:t>
            </a:r>
            <a:r>
              <a:rPr sz="900" spc="-5" dirty="0">
                <a:latin typeface="Verdana"/>
                <a:cs typeface="Verdana"/>
              </a:rPr>
              <a:t>voi alla </a:t>
            </a:r>
            <a:r>
              <a:rPr sz="900" dirty="0">
                <a:latin typeface="Verdana"/>
                <a:cs typeface="Verdana"/>
              </a:rPr>
              <a:t>festa; io non  salgo a </a:t>
            </a:r>
            <a:r>
              <a:rPr sz="900" spc="-5" dirty="0">
                <a:latin typeface="Verdana"/>
                <a:cs typeface="Verdana"/>
              </a:rPr>
              <a:t>questa festa, perché </a:t>
            </a:r>
            <a:r>
              <a:rPr sz="900" dirty="0">
                <a:latin typeface="Verdana"/>
                <a:cs typeface="Verdana"/>
              </a:rPr>
              <a:t>il mio </a:t>
            </a:r>
            <a:r>
              <a:rPr sz="900" spc="-5" dirty="0">
                <a:latin typeface="Verdana"/>
                <a:cs typeface="Verdana"/>
              </a:rPr>
              <a:t>tempo </a:t>
            </a:r>
            <a:r>
              <a:rPr sz="900" dirty="0">
                <a:latin typeface="Verdana"/>
                <a:cs typeface="Verdana"/>
              </a:rPr>
              <a:t>non è </a:t>
            </a:r>
            <a:r>
              <a:rPr sz="900" spc="-5" dirty="0">
                <a:latin typeface="Verdana"/>
                <a:cs typeface="Verdana"/>
              </a:rPr>
              <a:t>ancora </a:t>
            </a:r>
            <a:r>
              <a:rPr sz="900" dirty="0">
                <a:latin typeface="Verdana"/>
                <a:cs typeface="Verdana"/>
              </a:rPr>
              <a:t>compiuto». Dette </a:t>
            </a:r>
            <a:r>
              <a:rPr sz="900" spc="-5" dirty="0">
                <a:latin typeface="Verdana"/>
                <a:cs typeface="Verdana"/>
              </a:rPr>
              <a:t>queste  </a:t>
            </a:r>
            <a:r>
              <a:rPr sz="900" dirty="0">
                <a:latin typeface="Verdana"/>
                <a:cs typeface="Verdana"/>
              </a:rPr>
              <a:t>cose, rimase in</a:t>
            </a:r>
            <a:r>
              <a:rPr sz="900" spc="-4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Galilea.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6175" y="941832"/>
            <a:ext cx="1621536" cy="2241803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2959" y="208266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97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023107" y="127490"/>
            <a:ext cx="1590675" cy="254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9843" y="546591"/>
            <a:ext cx="219329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Gesù alla festa delle</a:t>
            </a:r>
            <a:r>
              <a:rPr sz="1400" b="1" spc="-1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Capanne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29843" y="849873"/>
            <a:ext cx="6580505" cy="3878579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2383790" marR="8255" algn="just">
              <a:lnSpc>
                <a:spcPct val="101699"/>
              </a:lnSpc>
              <a:spcBef>
                <a:spcPts val="80"/>
              </a:spcBef>
            </a:pPr>
            <a:r>
              <a:rPr sz="900" dirty="0">
                <a:latin typeface="Verdana"/>
                <a:cs typeface="Verdana"/>
              </a:rPr>
              <a:t>Ma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i suoi fratelli </a:t>
            </a:r>
            <a:r>
              <a:rPr sz="900" spc="-5" dirty="0">
                <a:latin typeface="Verdana"/>
                <a:cs typeface="Verdana"/>
              </a:rPr>
              <a:t>furono </a:t>
            </a:r>
            <a:r>
              <a:rPr sz="900" dirty="0">
                <a:latin typeface="Verdana"/>
                <a:cs typeface="Verdana"/>
              </a:rPr>
              <a:t>saliti alla festa, </a:t>
            </a:r>
            <a:r>
              <a:rPr sz="900" spc="-5" dirty="0">
                <a:latin typeface="Verdana"/>
                <a:cs typeface="Verdana"/>
              </a:rPr>
              <a:t>allora </a:t>
            </a:r>
            <a:r>
              <a:rPr sz="900" dirty="0">
                <a:latin typeface="Verdana"/>
                <a:cs typeface="Verdana"/>
              </a:rPr>
              <a:t>vi salì </a:t>
            </a:r>
            <a:r>
              <a:rPr sz="900" spc="-5" dirty="0">
                <a:latin typeface="Verdana"/>
                <a:cs typeface="Verdana"/>
              </a:rPr>
              <a:t>anche lui;  </a:t>
            </a:r>
            <a:r>
              <a:rPr sz="900" dirty="0">
                <a:latin typeface="Verdana"/>
                <a:cs typeface="Verdana"/>
              </a:rPr>
              <a:t>non palesemente, ma </a:t>
            </a:r>
            <a:r>
              <a:rPr sz="900" spc="-5" dirty="0">
                <a:latin typeface="Verdana"/>
                <a:cs typeface="Verdana"/>
              </a:rPr>
              <a:t>come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nascosto. </a:t>
            </a:r>
            <a:r>
              <a:rPr sz="900" dirty="0">
                <a:latin typeface="Verdana"/>
                <a:cs typeface="Verdana"/>
              </a:rPr>
              <a:t>I Giudei </a:t>
            </a:r>
            <a:r>
              <a:rPr sz="900" spc="-5" dirty="0">
                <a:latin typeface="Verdana"/>
                <a:cs typeface="Verdana"/>
              </a:rPr>
              <a:t>dunque </a:t>
            </a:r>
            <a:r>
              <a:rPr sz="900" dirty="0">
                <a:latin typeface="Verdana"/>
                <a:cs typeface="Verdana"/>
              </a:rPr>
              <a:t>lo </a:t>
            </a:r>
            <a:r>
              <a:rPr sz="900" spc="-5" dirty="0">
                <a:latin typeface="Verdana"/>
                <a:cs typeface="Verdana"/>
              </a:rPr>
              <a:t>cercavano  durante </a:t>
            </a:r>
            <a:r>
              <a:rPr sz="900" dirty="0">
                <a:latin typeface="Verdana"/>
                <a:cs typeface="Verdana"/>
              </a:rPr>
              <a:t>la festa, e dicevano: «Dov'è </a:t>
            </a:r>
            <a:r>
              <a:rPr sz="900" spc="-5" dirty="0">
                <a:latin typeface="Verdana"/>
                <a:cs typeface="Verdana"/>
              </a:rPr>
              <a:t>quel</a:t>
            </a:r>
            <a:r>
              <a:rPr sz="900" spc="-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tale?».</a:t>
            </a:r>
            <a:endParaRPr sz="900">
              <a:latin typeface="Verdana"/>
              <a:cs typeface="Verdana"/>
            </a:endParaRPr>
          </a:p>
          <a:p>
            <a:pPr marL="2383790" marR="6350" algn="just">
              <a:lnSpc>
                <a:spcPct val="1012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Vi era tra la folla un </a:t>
            </a:r>
            <a:r>
              <a:rPr sz="900" spc="-5" dirty="0">
                <a:latin typeface="Verdana"/>
                <a:cs typeface="Verdana"/>
              </a:rPr>
              <a:t>gran </a:t>
            </a:r>
            <a:r>
              <a:rPr sz="900" dirty="0">
                <a:latin typeface="Verdana"/>
                <a:cs typeface="Verdana"/>
              </a:rPr>
              <a:t>mormorio </a:t>
            </a:r>
            <a:r>
              <a:rPr sz="900" spc="-5" dirty="0">
                <a:latin typeface="Verdana"/>
                <a:cs typeface="Verdana"/>
              </a:rPr>
              <a:t>riguardo </a:t>
            </a:r>
            <a:r>
              <a:rPr sz="900" dirty="0">
                <a:latin typeface="Verdana"/>
                <a:cs typeface="Verdana"/>
              </a:rPr>
              <a:t>a lui. </a:t>
            </a:r>
            <a:r>
              <a:rPr sz="900" spc="-5" dirty="0">
                <a:latin typeface="Verdana"/>
                <a:cs typeface="Verdana"/>
              </a:rPr>
              <a:t>Alcuni </a:t>
            </a:r>
            <a:r>
              <a:rPr sz="900" dirty="0">
                <a:latin typeface="Verdana"/>
                <a:cs typeface="Verdana"/>
              </a:rPr>
              <a:t>dicevano: «È  un uomo per bene!» </a:t>
            </a:r>
            <a:r>
              <a:rPr sz="900" spc="-5" dirty="0">
                <a:latin typeface="Verdana"/>
                <a:cs typeface="Verdana"/>
              </a:rPr>
              <a:t>Altri </a:t>
            </a:r>
            <a:r>
              <a:rPr sz="900" dirty="0">
                <a:latin typeface="Verdana"/>
                <a:cs typeface="Verdana"/>
              </a:rPr>
              <a:t>dicevano: «No, anzi, svia la gente!». </a:t>
            </a:r>
            <a:r>
              <a:rPr sz="900" spc="-5" dirty="0">
                <a:latin typeface="Verdana"/>
                <a:cs typeface="Verdana"/>
              </a:rPr>
              <a:t>Nessuno  </a:t>
            </a:r>
            <a:r>
              <a:rPr sz="900" dirty="0">
                <a:latin typeface="Verdana"/>
                <a:cs typeface="Verdana"/>
              </a:rPr>
              <a:t>però parlava di </a:t>
            </a:r>
            <a:r>
              <a:rPr sz="900" spc="-5" dirty="0">
                <a:latin typeface="Verdana"/>
                <a:cs typeface="Verdana"/>
              </a:rPr>
              <a:t>lui </a:t>
            </a:r>
            <a:r>
              <a:rPr sz="900" dirty="0">
                <a:latin typeface="Verdana"/>
                <a:cs typeface="Verdana"/>
              </a:rPr>
              <a:t>apertamente, per </a:t>
            </a:r>
            <a:r>
              <a:rPr sz="900" spc="-5" dirty="0">
                <a:latin typeface="Verdana"/>
                <a:cs typeface="Verdana"/>
              </a:rPr>
              <a:t>paura </a:t>
            </a:r>
            <a:r>
              <a:rPr sz="900" dirty="0">
                <a:latin typeface="Verdana"/>
                <a:cs typeface="Verdana"/>
              </a:rPr>
              <a:t>dei </a:t>
            </a:r>
            <a:r>
              <a:rPr sz="900" spc="-5" dirty="0">
                <a:latin typeface="Verdana"/>
                <a:cs typeface="Verdana"/>
              </a:rPr>
              <a:t>Giudei. </a:t>
            </a:r>
            <a:r>
              <a:rPr sz="900" dirty="0">
                <a:latin typeface="Verdana"/>
                <a:cs typeface="Verdana"/>
              </a:rPr>
              <a:t>Verso la </a:t>
            </a:r>
            <a:r>
              <a:rPr sz="900" spc="-5" dirty="0">
                <a:latin typeface="Verdana"/>
                <a:cs typeface="Verdana"/>
              </a:rPr>
              <a:t>metà  </a:t>
            </a:r>
            <a:r>
              <a:rPr sz="900" dirty="0">
                <a:latin typeface="Verdana"/>
                <a:cs typeface="Verdana"/>
              </a:rPr>
              <a:t>della </a:t>
            </a:r>
            <a:r>
              <a:rPr sz="900" spc="-5" dirty="0">
                <a:latin typeface="Verdana"/>
                <a:cs typeface="Verdana"/>
              </a:rPr>
              <a:t>festa, Gesù </a:t>
            </a:r>
            <a:r>
              <a:rPr sz="900" dirty="0">
                <a:latin typeface="Verdana"/>
                <a:cs typeface="Verdana"/>
              </a:rPr>
              <a:t>salì </a:t>
            </a:r>
            <a:r>
              <a:rPr sz="900" spc="-5" dirty="0">
                <a:latin typeface="Verdana"/>
                <a:cs typeface="Verdana"/>
              </a:rPr>
              <a:t>al </a:t>
            </a:r>
            <a:r>
              <a:rPr sz="900" dirty="0">
                <a:latin typeface="Verdana"/>
                <a:cs typeface="Verdana"/>
              </a:rPr>
              <a:t>tempio e si </a:t>
            </a:r>
            <a:r>
              <a:rPr sz="900" spc="-5" dirty="0">
                <a:latin typeface="Verdana"/>
                <a:cs typeface="Verdana"/>
              </a:rPr>
              <a:t>mise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insegnare. Perciò </a:t>
            </a:r>
            <a:r>
              <a:rPr sz="900" dirty="0">
                <a:latin typeface="Verdana"/>
                <a:cs typeface="Verdana"/>
              </a:rPr>
              <a:t>i </a:t>
            </a:r>
            <a:r>
              <a:rPr sz="900" spc="-5" dirty="0">
                <a:latin typeface="Verdana"/>
                <a:cs typeface="Verdana"/>
              </a:rPr>
              <a:t>Giudei si  </a:t>
            </a:r>
            <a:r>
              <a:rPr sz="900" dirty="0">
                <a:latin typeface="Verdana"/>
                <a:cs typeface="Verdana"/>
              </a:rPr>
              <a:t>meravigliavano e </a:t>
            </a:r>
            <a:r>
              <a:rPr sz="900" spc="-5" dirty="0">
                <a:latin typeface="Verdana"/>
                <a:cs typeface="Verdana"/>
              </a:rPr>
              <a:t>dicevano: «Come </a:t>
            </a:r>
            <a:r>
              <a:rPr sz="900" dirty="0">
                <a:latin typeface="Verdana"/>
                <a:cs typeface="Verdana"/>
              </a:rPr>
              <a:t>mai conosce </a:t>
            </a:r>
            <a:r>
              <a:rPr sz="900" spc="-5" dirty="0">
                <a:latin typeface="Verdana"/>
                <a:cs typeface="Verdana"/>
              </a:rPr>
              <a:t>così </a:t>
            </a:r>
            <a:r>
              <a:rPr sz="900" dirty="0">
                <a:latin typeface="Verdana"/>
                <a:cs typeface="Verdana"/>
              </a:rPr>
              <a:t>bene le </a:t>
            </a:r>
            <a:r>
              <a:rPr sz="900" spc="-5" dirty="0">
                <a:latin typeface="Verdana"/>
                <a:cs typeface="Verdana"/>
              </a:rPr>
              <a:t>Scritture  senza </a:t>
            </a:r>
            <a:r>
              <a:rPr sz="900" dirty="0">
                <a:latin typeface="Verdana"/>
                <a:cs typeface="Verdana"/>
              </a:rPr>
              <a:t>aver </a:t>
            </a:r>
            <a:r>
              <a:rPr sz="900" spc="-5" dirty="0">
                <a:latin typeface="Verdana"/>
                <a:cs typeface="Verdana"/>
              </a:rPr>
              <a:t>fatto </a:t>
            </a:r>
            <a:r>
              <a:rPr sz="900" dirty="0">
                <a:latin typeface="Verdana"/>
                <a:cs typeface="Verdana"/>
              </a:rPr>
              <a:t>studi?».</a:t>
            </a:r>
            <a:endParaRPr sz="900">
              <a:latin typeface="Verdana"/>
              <a:cs typeface="Verdana"/>
            </a:endParaRPr>
          </a:p>
          <a:p>
            <a:pPr marL="12700" marR="5080" indent="2371090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Gesù rispose loro: </a:t>
            </a:r>
            <a:r>
              <a:rPr sz="900" spc="-5" dirty="0">
                <a:latin typeface="Verdana"/>
                <a:cs typeface="Verdana"/>
              </a:rPr>
              <a:t>«La </a:t>
            </a:r>
            <a:r>
              <a:rPr sz="900" dirty="0">
                <a:latin typeface="Verdana"/>
                <a:cs typeface="Verdana"/>
              </a:rPr>
              <a:t>mia dottrina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è mia, ma di colui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mi ha  mandato. Se </a:t>
            </a:r>
            <a:r>
              <a:rPr sz="900" spc="-5" dirty="0">
                <a:latin typeface="Verdana"/>
                <a:cs typeface="Verdana"/>
              </a:rPr>
              <a:t>uno vuol </a:t>
            </a:r>
            <a:r>
              <a:rPr sz="900" dirty="0">
                <a:latin typeface="Verdana"/>
                <a:cs typeface="Verdana"/>
              </a:rPr>
              <a:t>fare la volontà di lui, </a:t>
            </a:r>
            <a:r>
              <a:rPr sz="900" spc="-5" dirty="0">
                <a:latin typeface="Verdana"/>
                <a:cs typeface="Verdana"/>
              </a:rPr>
              <a:t>conoscerà </a:t>
            </a:r>
            <a:r>
              <a:rPr sz="900" dirty="0">
                <a:latin typeface="Verdana"/>
                <a:cs typeface="Verdana"/>
              </a:rPr>
              <a:t>se questa dottrina è da Dio o se io </a:t>
            </a:r>
            <a:r>
              <a:rPr sz="900" spc="-5" dirty="0">
                <a:latin typeface="Verdana"/>
                <a:cs typeface="Verdana"/>
              </a:rPr>
              <a:t>parlo </a:t>
            </a:r>
            <a:r>
              <a:rPr sz="900" dirty="0">
                <a:latin typeface="Verdana"/>
                <a:cs typeface="Verdana"/>
              </a:rPr>
              <a:t>di mio. </a:t>
            </a:r>
            <a:r>
              <a:rPr sz="900" spc="-5" dirty="0">
                <a:latin typeface="Verdana"/>
                <a:cs typeface="Verdana"/>
              </a:rPr>
              <a:t>Chi </a:t>
            </a:r>
            <a:r>
              <a:rPr sz="900" dirty="0">
                <a:latin typeface="Verdana"/>
                <a:cs typeface="Verdana"/>
              </a:rPr>
              <a:t>parla  di suo cerca la propria gloria; ma </a:t>
            </a:r>
            <a:r>
              <a:rPr sz="900" spc="-5" dirty="0">
                <a:latin typeface="Verdana"/>
                <a:cs typeface="Verdana"/>
              </a:rPr>
              <a:t>chi </a:t>
            </a:r>
            <a:r>
              <a:rPr sz="900" dirty="0">
                <a:latin typeface="Verdana"/>
                <a:cs typeface="Verdana"/>
              </a:rPr>
              <a:t>cerca la gloria di colui che </a:t>
            </a:r>
            <a:r>
              <a:rPr sz="900" spc="-5" dirty="0">
                <a:latin typeface="Verdana"/>
                <a:cs typeface="Verdana"/>
              </a:rPr>
              <a:t>l'ha </a:t>
            </a:r>
            <a:r>
              <a:rPr sz="900" dirty="0">
                <a:latin typeface="Verdana"/>
                <a:cs typeface="Verdana"/>
              </a:rPr>
              <a:t>mandato, è veritiero e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spc="-10" dirty="0">
                <a:latin typeface="Verdana"/>
                <a:cs typeface="Verdana"/>
              </a:rPr>
              <a:t>vi </a:t>
            </a:r>
            <a:r>
              <a:rPr sz="900" dirty="0">
                <a:latin typeface="Verdana"/>
                <a:cs typeface="Verdana"/>
              </a:rPr>
              <a:t>è ingiustizia in  lui. Mosè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vi ha forse dato la legge? </a:t>
            </a:r>
            <a:r>
              <a:rPr sz="900" spc="-5" dirty="0">
                <a:latin typeface="Verdana"/>
                <a:cs typeface="Verdana"/>
              </a:rPr>
              <a:t>Eppure nessuno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voi </a:t>
            </a:r>
            <a:r>
              <a:rPr sz="900" dirty="0">
                <a:latin typeface="Verdana"/>
                <a:cs typeface="Verdana"/>
              </a:rPr>
              <a:t>mette in pratica la legge! Perché cercate  d'uccidermi?» La gente rispose: </a:t>
            </a:r>
            <a:r>
              <a:rPr sz="900" spc="-5" dirty="0">
                <a:latin typeface="Verdana"/>
                <a:cs typeface="Verdana"/>
              </a:rPr>
              <a:t>«Tu </a:t>
            </a:r>
            <a:r>
              <a:rPr sz="900" dirty="0">
                <a:latin typeface="Verdana"/>
                <a:cs typeface="Verdana"/>
              </a:rPr>
              <a:t>hai un demonio! Chi </a:t>
            </a:r>
            <a:r>
              <a:rPr sz="900" spc="-5" dirty="0">
                <a:latin typeface="Verdana"/>
                <a:cs typeface="Verdana"/>
              </a:rPr>
              <a:t>cerca </a:t>
            </a:r>
            <a:r>
              <a:rPr sz="900" dirty="0">
                <a:latin typeface="Verdana"/>
                <a:cs typeface="Verdana"/>
              </a:rPr>
              <a:t>di</a:t>
            </a:r>
            <a:r>
              <a:rPr sz="900" spc="-5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ucciderti?»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400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Gesù rispose loro: </a:t>
            </a:r>
            <a:r>
              <a:rPr sz="900" spc="-5" dirty="0">
                <a:latin typeface="Verdana"/>
                <a:cs typeface="Verdana"/>
              </a:rPr>
              <a:t>«Un'opera </a:t>
            </a:r>
            <a:r>
              <a:rPr sz="900" dirty="0">
                <a:latin typeface="Verdana"/>
                <a:cs typeface="Verdana"/>
              </a:rPr>
              <a:t>sola </a:t>
            </a:r>
            <a:r>
              <a:rPr sz="900" spc="-10" dirty="0">
                <a:latin typeface="Verdana"/>
                <a:cs typeface="Verdana"/>
              </a:rPr>
              <a:t>ho </a:t>
            </a:r>
            <a:r>
              <a:rPr sz="900" dirty="0">
                <a:latin typeface="Verdana"/>
                <a:cs typeface="Verdana"/>
              </a:rPr>
              <a:t>fatto, e tutti ve ne meravigliate. </a:t>
            </a:r>
            <a:r>
              <a:rPr sz="900" spc="-5" dirty="0">
                <a:latin typeface="Verdana"/>
                <a:cs typeface="Verdana"/>
              </a:rPr>
              <a:t>Mosè </a:t>
            </a:r>
            <a:r>
              <a:rPr sz="900" dirty="0">
                <a:latin typeface="Verdana"/>
                <a:cs typeface="Verdana"/>
              </a:rPr>
              <a:t>vi ha dato la </a:t>
            </a:r>
            <a:r>
              <a:rPr sz="900" spc="-5" dirty="0">
                <a:latin typeface="Verdana"/>
                <a:cs typeface="Verdana"/>
              </a:rPr>
              <a:t>circoncisione (non che  venga </a:t>
            </a:r>
            <a:r>
              <a:rPr sz="900" dirty="0">
                <a:latin typeface="Verdana"/>
                <a:cs typeface="Verdana"/>
              </a:rPr>
              <a:t>da Mosè, ma viene dai padri); e voi circoncidete l'uomo in giorno di sabato. Se un uomo </a:t>
            </a:r>
            <a:r>
              <a:rPr sz="900" spc="-5" dirty="0">
                <a:latin typeface="Verdana"/>
                <a:cs typeface="Verdana"/>
              </a:rPr>
              <a:t>riceve </a:t>
            </a:r>
            <a:r>
              <a:rPr sz="900" dirty="0">
                <a:latin typeface="Verdana"/>
                <a:cs typeface="Verdana"/>
              </a:rPr>
              <a:t>la  circoncisione di </a:t>
            </a:r>
            <a:r>
              <a:rPr sz="900" spc="-5" dirty="0">
                <a:latin typeface="Verdana"/>
                <a:cs typeface="Verdana"/>
              </a:rPr>
              <a:t>sabato affinché </a:t>
            </a:r>
            <a:r>
              <a:rPr sz="900" dirty="0">
                <a:latin typeface="Verdana"/>
                <a:cs typeface="Verdana"/>
              </a:rPr>
              <a:t>la legge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dirty="0">
                <a:latin typeface="Verdana"/>
                <a:cs typeface="Verdana"/>
              </a:rPr>
              <a:t>Mosè non sia </a:t>
            </a:r>
            <a:r>
              <a:rPr sz="900" spc="-5" dirty="0">
                <a:latin typeface="Verdana"/>
                <a:cs typeface="Verdana"/>
              </a:rPr>
              <a:t>violata, </a:t>
            </a:r>
            <a:r>
              <a:rPr sz="900" dirty="0">
                <a:latin typeface="Verdana"/>
                <a:cs typeface="Verdana"/>
              </a:rPr>
              <a:t>vi adirate voi contro di me perché in </a:t>
            </a:r>
            <a:r>
              <a:rPr sz="900" spc="-5" dirty="0">
                <a:latin typeface="Verdana"/>
                <a:cs typeface="Verdana"/>
              </a:rPr>
              <a:t>giorno </a:t>
            </a:r>
            <a:r>
              <a:rPr sz="900" dirty="0">
                <a:latin typeface="Verdana"/>
                <a:cs typeface="Verdana"/>
              </a:rPr>
              <a:t>di  sabato ho </a:t>
            </a:r>
            <a:r>
              <a:rPr sz="900" spc="-5" dirty="0">
                <a:latin typeface="Verdana"/>
                <a:cs typeface="Verdana"/>
              </a:rPr>
              <a:t>guarito </a:t>
            </a:r>
            <a:r>
              <a:rPr sz="900" dirty="0">
                <a:latin typeface="Verdana"/>
                <a:cs typeface="Verdana"/>
              </a:rPr>
              <a:t>un </a:t>
            </a:r>
            <a:r>
              <a:rPr sz="900" spc="-5" dirty="0">
                <a:latin typeface="Verdana"/>
                <a:cs typeface="Verdana"/>
              </a:rPr>
              <a:t>uomo </a:t>
            </a:r>
            <a:r>
              <a:rPr sz="900" dirty="0">
                <a:latin typeface="Verdana"/>
                <a:cs typeface="Verdana"/>
              </a:rPr>
              <a:t>tutto </a:t>
            </a:r>
            <a:r>
              <a:rPr sz="900" spc="-5" dirty="0">
                <a:latin typeface="Verdana"/>
                <a:cs typeface="Verdana"/>
              </a:rPr>
              <a:t>intero? Non </a:t>
            </a:r>
            <a:r>
              <a:rPr sz="900" dirty="0">
                <a:latin typeface="Verdana"/>
                <a:cs typeface="Verdana"/>
              </a:rPr>
              <a:t>giudicate </a:t>
            </a:r>
            <a:r>
              <a:rPr sz="900" spc="-5" dirty="0">
                <a:latin typeface="Verdana"/>
                <a:cs typeface="Verdana"/>
              </a:rPr>
              <a:t>secondo l'apparenza, </a:t>
            </a:r>
            <a:r>
              <a:rPr sz="900" dirty="0">
                <a:latin typeface="Verdana"/>
                <a:cs typeface="Verdana"/>
              </a:rPr>
              <a:t>ma giudicate </a:t>
            </a:r>
            <a:r>
              <a:rPr sz="900" spc="-5" dirty="0">
                <a:latin typeface="Verdana"/>
                <a:cs typeface="Verdana"/>
              </a:rPr>
              <a:t>secondo </a:t>
            </a:r>
            <a:r>
              <a:rPr sz="900" dirty="0">
                <a:latin typeface="Verdana"/>
                <a:cs typeface="Verdana"/>
              </a:rPr>
              <a:t>giustizia».  Perciò </a:t>
            </a:r>
            <a:r>
              <a:rPr sz="900" spc="-5" dirty="0">
                <a:latin typeface="Verdana"/>
                <a:cs typeface="Verdana"/>
              </a:rPr>
              <a:t>alcuni </a:t>
            </a:r>
            <a:r>
              <a:rPr sz="90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Gerusalemme </a:t>
            </a:r>
            <a:r>
              <a:rPr sz="900" dirty="0">
                <a:latin typeface="Verdana"/>
                <a:cs typeface="Verdana"/>
              </a:rPr>
              <a:t>dicevano: «Non è questi </a:t>
            </a:r>
            <a:r>
              <a:rPr sz="900" spc="-5" dirty="0">
                <a:latin typeface="Verdana"/>
                <a:cs typeface="Verdana"/>
              </a:rPr>
              <a:t>colui </a:t>
            </a:r>
            <a:r>
              <a:rPr sz="900" dirty="0">
                <a:latin typeface="Verdana"/>
                <a:cs typeface="Verdana"/>
              </a:rPr>
              <a:t>che cercano di</a:t>
            </a:r>
            <a:r>
              <a:rPr sz="900" spc="-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uccidere?</a:t>
            </a:r>
            <a:endParaRPr sz="900">
              <a:latin typeface="Verdana"/>
              <a:cs typeface="Verdana"/>
            </a:endParaRPr>
          </a:p>
          <a:p>
            <a:pPr marL="12700" marR="6985" algn="just">
              <a:lnSpc>
                <a:spcPct val="101099"/>
              </a:lnSpc>
              <a:spcBef>
                <a:spcPts val="600"/>
              </a:spcBef>
            </a:pPr>
            <a:r>
              <a:rPr sz="900" spc="-5" dirty="0">
                <a:latin typeface="Verdana"/>
                <a:cs typeface="Verdana"/>
              </a:rPr>
              <a:t>Eppure, </a:t>
            </a:r>
            <a:r>
              <a:rPr sz="900" dirty="0">
                <a:latin typeface="Verdana"/>
                <a:cs typeface="Verdana"/>
              </a:rPr>
              <a:t>ecco, egli parla liberamente, e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gli dicono </a:t>
            </a:r>
            <a:r>
              <a:rPr sz="900" spc="-5" dirty="0">
                <a:latin typeface="Verdana"/>
                <a:cs typeface="Verdana"/>
              </a:rPr>
              <a:t>nulla. </a:t>
            </a:r>
            <a:r>
              <a:rPr sz="900" dirty="0">
                <a:latin typeface="Verdana"/>
                <a:cs typeface="Verdana"/>
              </a:rPr>
              <a:t>Che i capi </a:t>
            </a:r>
            <a:r>
              <a:rPr sz="900" spc="-5" dirty="0">
                <a:latin typeface="Verdana"/>
                <a:cs typeface="Verdana"/>
              </a:rPr>
              <a:t>abbiano </a:t>
            </a:r>
            <a:r>
              <a:rPr sz="900" dirty="0">
                <a:latin typeface="Verdana"/>
                <a:cs typeface="Verdana"/>
              </a:rPr>
              <a:t>riconosciuto per </a:t>
            </a:r>
            <a:r>
              <a:rPr sz="900" spc="-5" dirty="0">
                <a:latin typeface="Verdana"/>
                <a:cs typeface="Verdana"/>
              </a:rPr>
              <a:t>davvero </a:t>
            </a:r>
            <a:r>
              <a:rPr sz="900" dirty="0">
                <a:latin typeface="Verdana"/>
                <a:cs typeface="Verdana"/>
              </a:rPr>
              <a:t>che egli  è il Cristo? </a:t>
            </a:r>
            <a:r>
              <a:rPr sz="900" spc="-5" dirty="0">
                <a:latin typeface="Verdana"/>
                <a:cs typeface="Verdana"/>
              </a:rPr>
              <a:t>Eppure, costui </a:t>
            </a:r>
            <a:r>
              <a:rPr sz="900" dirty="0">
                <a:latin typeface="Verdana"/>
                <a:cs typeface="Verdana"/>
              </a:rPr>
              <a:t>sappiamo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spc="-5" dirty="0">
                <a:latin typeface="Verdana"/>
                <a:cs typeface="Verdana"/>
              </a:rPr>
              <a:t>dov'è; </a:t>
            </a:r>
            <a:r>
              <a:rPr sz="900" dirty="0">
                <a:latin typeface="Verdana"/>
                <a:cs typeface="Verdana"/>
              </a:rPr>
              <a:t>ma </a:t>
            </a:r>
            <a:r>
              <a:rPr sz="900" spc="-5" dirty="0">
                <a:latin typeface="Verdana"/>
                <a:cs typeface="Verdana"/>
              </a:rPr>
              <a:t>quando </a:t>
            </a:r>
            <a:r>
              <a:rPr sz="900" dirty="0">
                <a:latin typeface="Verdana"/>
                <a:cs typeface="Verdana"/>
              </a:rPr>
              <a:t>il Cristo verrà, </a:t>
            </a:r>
            <a:r>
              <a:rPr sz="900" spc="-5" dirty="0">
                <a:latin typeface="Verdana"/>
                <a:cs typeface="Verdana"/>
              </a:rPr>
              <a:t>nessuno </a:t>
            </a:r>
            <a:r>
              <a:rPr sz="900" dirty="0">
                <a:latin typeface="Verdana"/>
                <a:cs typeface="Verdana"/>
              </a:rPr>
              <a:t>saprà di dove egli</a:t>
            </a:r>
            <a:r>
              <a:rPr sz="900" spc="4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sia».</a:t>
            </a:r>
            <a:endParaRPr sz="900">
              <a:latin typeface="Verdana"/>
              <a:cs typeface="Verdana"/>
            </a:endParaRPr>
          </a:p>
          <a:p>
            <a:pPr marL="12700" marR="5080" algn="just">
              <a:lnSpc>
                <a:spcPct val="101499"/>
              </a:lnSpc>
              <a:spcBef>
                <a:spcPts val="595"/>
              </a:spcBef>
            </a:pPr>
            <a:r>
              <a:rPr sz="900" dirty="0">
                <a:latin typeface="Verdana"/>
                <a:cs typeface="Verdana"/>
              </a:rPr>
              <a:t>Gesù dunque, insegnando </a:t>
            </a:r>
            <a:r>
              <a:rPr sz="900" spc="-5" dirty="0">
                <a:latin typeface="Verdana"/>
                <a:cs typeface="Verdana"/>
              </a:rPr>
              <a:t>nel </a:t>
            </a:r>
            <a:r>
              <a:rPr sz="900" dirty="0">
                <a:latin typeface="Verdana"/>
                <a:cs typeface="Verdana"/>
              </a:rPr>
              <a:t>tempio, esclamò: «Voi certamente mi conoscete e sapete di dove sono; </a:t>
            </a:r>
            <a:r>
              <a:rPr sz="900" spc="-5" dirty="0">
                <a:latin typeface="Verdana"/>
                <a:cs typeface="Verdana"/>
              </a:rPr>
              <a:t>però </a:t>
            </a:r>
            <a:r>
              <a:rPr sz="900" dirty="0">
                <a:latin typeface="Verdana"/>
                <a:cs typeface="Verdana"/>
              </a:rPr>
              <a:t>non  sono </a:t>
            </a:r>
            <a:r>
              <a:rPr sz="900" spc="-5" dirty="0">
                <a:latin typeface="Verdana"/>
                <a:cs typeface="Verdana"/>
              </a:rPr>
              <a:t>venuto </a:t>
            </a:r>
            <a:r>
              <a:rPr sz="900" dirty="0">
                <a:latin typeface="Verdana"/>
                <a:cs typeface="Verdana"/>
              </a:rPr>
              <a:t>da me, ma </a:t>
            </a:r>
            <a:r>
              <a:rPr sz="900" spc="-5" dirty="0">
                <a:latin typeface="Verdana"/>
                <a:cs typeface="Verdana"/>
              </a:rPr>
              <a:t>colui </a:t>
            </a:r>
            <a:r>
              <a:rPr sz="900" dirty="0">
                <a:latin typeface="Verdana"/>
                <a:cs typeface="Verdana"/>
              </a:rPr>
              <a:t>che mi ha mandato è veritiero, e </a:t>
            </a:r>
            <a:r>
              <a:rPr sz="900" spc="-5" dirty="0">
                <a:latin typeface="Verdana"/>
                <a:cs typeface="Verdana"/>
              </a:rPr>
              <a:t>voi non </a:t>
            </a:r>
            <a:r>
              <a:rPr sz="900" dirty="0">
                <a:latin typeface="Verdana"/>
                <a:cs typeface="Verdana"/>
              </a:rPr>
              <a:t>lo conoscete. </a:t>
            </a:r>
            <a:r>
              <a:rPr sz="900" spc="-5" dirty="0">
                <a:latin typeface="Verdana"/>
                <a:cs typeface="Verdana"/>
              </a:rPr>
              <a:t>Io </a:t>
            </a:r>
            <a:r>
              <a:rPr sz="900" dirty="0">
                <a:latin typeface="Verdana"/>
                <a:cs typeface="Verdana"/>
              </a:rPr>
              <a:t>lo conosco, perché vengo  da lui, ed è lui che mi </a:t>
            </a:r>
            <a:r>
              <a:rPr sz="900" spc="-15" dirty="0">
                <a:latin typeface="Verdana"/>
                <a:cs typeface="Verdana"/>
              </a:rPr>
              <a:t>ha </a:t>
            </a:r>
            <a:r>
              <a:rPr sz="900" spc="-5" dirty="0">
                <a:latin typeface="Verdana"/>
                <a:cs typeface="Verdana"/>
              </a:rPr>
              <a:t>mandato». Cercavano </a:t>
            </a:r>
            <a:r>
              <a:rPr sz="900" dirty="0">
                <a:latin typeface="Verdana"/>
                <a:cs typeface="Verdana"/>
              </a:rPr>
              <a:t>perciò di arrestarlo, ma </a:t>
            </a:r>
            <a:r>
              <a:rPr sz="900" spc="-10" dirty="0">
                <a:latin typeface="Verdana"/>
                <a:cs typeface="Verdana"/>
              </a:rPr>
              <a:t>nessuno </a:t>
            </a:r>
            <a:r>
              <a:rPr sz="900" dirty="0">
                <a:latin typeface="Verdana"/>
                <a:cs typeface="Verdana"/>
              </a:rPr>
              <a:t>gli mise le </a:t>
            </a:r>
            <a:r>
              <a:rPr sz="900" spc="-5" dirty="0">
                <a:latin typeface="Verdana"/>
                <a:cs typeface="Verdana"/>
              </a:rPr>
              <a:t>mani addosso,  </a:t>
            </a:r>
            <a:r>
              <a:rPr sz="900" dirty="0">
                <a:latin typeface="Verdana"/>
                <a:cs typeface="Verdana"/>
              </a:rPr>
              <a:t>perché l'ora </a:t>
            </a:r>
            <a:r>
              <a:rPr sz="900" spc="-5" dirty="0">
                <a:latin typeface="Verdana"/>
                <a:cs typeface="Verdana"/>
              </a:rPr>
              <a:t>sua non </a:t>
            </a:r>
            <a:r>
              <a:rPr sz="900" dirty="0">
                <a:latin typeface="Verdana"/>
                <a:cs typeface="Verdana"/>
              </a:rPr>
              <a:t>era ancora</a:t>
            </a:r>
            <a:r>
              <a:rPr sz="900" spc="-1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venuta.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4839" y="890016"/>
            <a:ext cx="2162555" cy="1443228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2959" y="208266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98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023107" y="127490"/>
            <a:ext cx="1590675" cy="254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2759456" y="557265"/>
            <a:ext cx="4349750" cy="162750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algn="just">
              <a:lnSpc>
                <a:spcPct val="101299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Ma molti della folla </a:t>
            </a:r>
            <a:r>
              <a:rPr sz="900" spc="-5" dirty="0">
                <a:latin typeface="Verdana"/>
                <a:cs typeface="Verdana"/>
              </a:rPr>
              <a:t>credettero </a:t>
            </a:r>
            <a:r>
              <a:rPr sz="900" dirty="0">
                <a:latin typeface="Verdana"/>
                <a:cs typeface="Verdana"/>
              </a:rPr>
              <a:t>in lui, e dicevano: </a:t>
            </a:r>
            <a:r>
              <a:rPr sz="900" spc="-5" dirty="0">
                <a:latin typeface="Verdana"/>
                <a:cs typeface="Verdana"/>
              </a:rPr>
              <a:t>«Quando </a:t>
            </a:r>
            <a:r>
              <a:rPr sz="900" dirty="0">
                <a:latin typeface="Verdana"/>
                <a:cs typeface="Verdana"/>
              </a:rPr>
              <a:t>il Cristo sarà  </a:t>
            </a:r>
            <a:r>
              <a:rPr sz="900" spc="-5" dirty="0">
                <a:latin typeface="Verdana"/>
                <a:cs typeface="Verdana"/>
              </a:rPr>
              <a:t>venuto, farà </a:t>
            </a:r>
            <a:r>
              <a:rPr sz="900" dirty="0">
                <a:latin typeface="Verdana"/>
                <a:cs typeface="Verdana"/>
              </a:rPr>
              <a:t>più segni miracolosi di </a:t>
            </a:r>
            <a:r>
              <a:rPr sz="900" spc="-5" dirty="0">
                <a:latin typeface="Verdana"/>
                <a:cs typeface="Verdana"/>
              </a:rPr>
              <a:t>quanti </a:t>
            </a:r>
            <a:r>
              <a:rPr sz="900" dirty="0">
                <a:latin typeface="Verdana"/>
                <a:cs typeface="Verdana"/>
              </a:rPr>
              <a:t>ne abbia fatto </a:t>
            </a:r>
            <a:r>
              <a:rPr sz="900" spc="-5" dirty="0">
                <a:latin typeface="Verdana"/>
                <a:cs typeface="Verdana"/>
              </a:rPr>
              <a:t>questi?» </a:t>
            </a:r>
            <a:r>
              <a:rPr sz="900" dirty="0">
                <a:latin typeface="Verdana"/>
                <a:cs typeface="Verdana"/>
              </a:rPr>
              <a:t>I </a:t>
            </a:r>
            <a:r>
              <a:rPr sz="900" spc="-5" dirty="0">
                <a:latin typeface="Verdana"/>
                <a:cs typeface="Verdana"/>
              </a:rPr>
              <a:t>farisei  udirono </a:t>
            </a:r>
            <a:r>
              <a:rPr sz="900" dirty="0">
                <a:latin typeface="Verdana"/>
                <a:cs typeface="Verdana"/>
              </a:rPr>
              <a:t>la gente </a:t>
            </a:r>
            <a:r>
              <a:rPr sz="900" spc="-5" dirty="0">
                <a:latin typeface="Verdana"/>
                <a:cs typeface="Verdana"/>
              </a:rPr>
              <a:t>mormorare </a:t>
            </a:r>
            <a:r>
              <a:rPr sz="900" dirty="0">
                <a:latin typeface="Verdana"/>
                <a:cs typeface="Verdana"/>
              </a:rPr>
              <a:t>queste </a:t>
            </a:r>
            <a:r>
              <a:rPr sz="900" spc="-5" dirty="0">
                <a:latin typeface="Verdana"/>
                <a:cs typeface="Verdana"/>
              </a:rPr>
              <a:t>cose </a:t>
            </a:r>
            <a:r>
              <a:rPr sz="900" spc="-10" dirty="0">
                <a:latin typeface="Verdana"/>
                <a:cs typeface="Verdana"/>
              </a:rPr>
              <a:t>di </a:t>
            </a:r>
            <a:r>
              <a:rPr sz="900" dirty="0">
                <a:latin typeface="Verdana"/>
                <a:cs typeface="Verdana"/>
              </a:rPr>
              <a:t>lui; e i capi </a:t>
            </a:r>
            <a:r>
              <a:rPr sz="900" spc="-5" dirty="0">
                <a:latin typeface="Verdana"/>
                <a:cs typeface="Verdana"/>
              </a:rPr>
              <a:t>dei </a:t>
            </a:r>
            <a:r>
              <a:rPr sz="900" dirty="0">
                <a:latin typeface="Verdana"/>
                <a:cs typeface="Verdana"/>
              </a:rPr>
              <a:t>sacerdoti e i  </a:t>
            </a:r>
            <a:r>
              <a:rPr sz="900" spc="-5" dirty="0">
                <a:latin typeface="Verdana"/>
                <a:cs typeface="Verdana"/>
              </a:rPr>
              <a:t>farisei mandarono </a:t>
            </a:r>
            <a:r>
              <a:rPr sz="900" dirty="0">
                <a:latin typeface="Verdana"/>
                <a:cs typeface="Verdana"/>
              </a:rPr>
              <a:t>delle guardie per </a:t>
            </a:r>
            <a:r>
              <a:rPr sz="900" spc="-5" dirty="0">
                <a:latin typeface="Verdana"/>
                <a:cs typeface="Verdana"/>
              </a:rPr>
              <a:t>arrestarlo. </a:t>
            </a:r>
            <a:r>
              <a:rPr sz="900" dirty="0">
                <a:latin typeface="Verdana"/>
                <a:cs typeface="Verdana"/>
              </a:rPr>
              <a:t>Perciò Gesù disse loro: </a:t>
            </a:r>
            <a:r>
              <a:rPr sz="900" spc="-5" dirty="0">
                <a:latin typeface="Verdana"/>
                <a:cs typeface="Verdana"/>
              </a:rPr>
              <a:t>«Io  </a:t>
            </a:r>
            <a:r>
              <a:rPr sz="900" dirty="0">
                <a:latin typeface="Verdana"/>
                <a:cs typeface="Verdana"/>
              </a:rPr>
              <a:t>sono </a:t>
            </a:r>
            <a:r>
              <a:rPr sz="900" spc="-5" dirty="0">
                <a:latin typeface="Verdana"/>
                <a:cs typeface="Verdana"/>
              </a:rPr>
              <a:t>ancora </a:t>
            </a:r>
            <a:r>
              <a:rPr sz="900" dirty="0">
                <a:latin typeface="Verdana"/>
                <a:cs typeface="Verdana"/>
              </a:rPr>
              <a:t>con voi per poco </a:t>
            </a:r>
            <a:r>
              <a:rPr sz="900" spc="-5" dirty="0">
                <a:latin typeface="Verdana"/>
                <a:cs typeface="Verdana"/>
              </a:rPr>
              <a:t>tempo; poi </a:t>
            </a:r>
            <a:r>
              <a:rPr sz="900" dirty="0">
                <a:latin typeface="Verdana"/>
                <a:cs typeface="Verdana"/>
              </a:rPr>
              <a:t>me </a:t>
            </a:r>
            <a:r>
              <a:rPr sz="900" spc="-10" dirty="0">
                <a:latin typeface="Verdana"/>
                <a:cs typeface="Verdana"/>
              </a:rPr>
              <a:t>ne </a:t>
            </a:r>
            <a:r>
              <a:rPr sz="900" dirty="0">
                <a:latin typeface="Verdana"/>
                <a:cs typeface="Verdana"/>
              </a:rPr>
              <a:t>vado a </a:t>
            </a:r>
            <a:r>
              <a:rPr sz="900" spc="-5" dirty="0">
                <a:latin typeface="Verdana"/>
                <a:cs typeface="Verdana"/>
              </a:rPr>
              <a:t>colui </a:t>
            </a:r>
            <a:r>
              <a:rPr sz="900" dirty="0">
                <a:latin typeface="Verdana"/>
                <a:cs typeface="Verdana"/>
              </a:rPr>
              <a:t>che mi </a:t>
            </a:r>
            <a:r>
              <a:rPr sz="900" spc="-10" dirty="0">
                <a:latin typeface="Verdana"/>
                <a:cs typeface="Verdana"/>
              </a:rPr>
              <a:t>ha  </a:t>
            </a:r>
            <a:r>
              <a:rPr sz="900" dirty="0">
                <a:latin typeface="Verdana"/>
                <a:cs typeface="Verdana"/>
              </a:rPr>
              <a:t>mandato. Voi mi cercherete e non mi troverete; e dove io sarò, voi </a:t>
            </a:r>
            <a:r>
              <a:rPr sz="900" spc="-5" dirty="0">
                <a:latin typeface="Verdana"/>
                <a:cs typeface="Verdana"/>
              </a:rPr>
              <a:t>non  </a:t>
            </a:r>
            <a:r>
              <a:rPr sz="900" dirty="0">
                <a:latin typeface="Verdana"/>
                <a:cs typeface="Verdana"/>
              </a:rPr>
              <a:t>potete</a:t>
            </a:r>
            <a:r>
              <a:rPr sz="900" spc="-5" dirty="0">
                <a:latin typeface="Verdana"/>
                <a:cs typeface="Verdana"/>
              </a:rPr>
              <a:t> venire».</a:t>
            </a:r>
            <a:endParaRPr sz="900">
              <a:latin typeface="Verdana"/>
              <a:cs typeface="Verdana"/>
            </a:endParaRPr>
          </a:p>
          <a:p>
            <a:pPr marL="12700" marR="7620" algn="just">
              <a:lnSpc>
                <a:spcPct val="101099"/>
              </a:lnSpc>
              <a:spcBef>
                <a:spcPts val="600"/>
              </a:spcBef>
            </a:pPr>
            <a:r>
              <a:rPr sz="900" dirty="0">
                <a:latin typeface="Verdana"/>
                <a:cs typeface="Verdana"/>
              </a:rPr>
              <a:t>Perciò i Giudei dissero </a:t>
            </a:r>
            <a:r>
              <a:rPr sz="900" spc="-5" dirty="0">
                <a:latin typeface="Verdana"/>
                <a:cs typeface="Verdana"/>
              </a:rPr>
              <a:t>tra </a:t>
            </a:r>
            <a:r>
              <a:rPr sz="900" dirty="0">
                <a:latin typeface="Verdana"/>
                <a:cs typeface="Verdana"/>
              </a:rPr>
              <a:t>di loro: «Dove andrà </a:t>
            </a:r>
            <a:r>
              <a:rPr sz="900" spc="-5" dirty="0">
                <a:latin typeface="Verdana"/>
                <a:cs typeface="Verdana"/>
              </a:rPr>
              <a:t>dunque </a:t>
            </a:r>
            <a:r>
              <a:rPr sz="900" dirty="0">
                <a:latin typeface="Verdana"/>
                <a:cs typeface="Verdana"/>
              </a:rPr>
              <a:t>ché noi </a:t>
            </a:r>
            <a:r>
              <a:rPr sz="900" spc="-5" dirty="0">
                <a:latin typeface="Verdana"/>
                <a:cs typeface="Verdana"/>
              </a:rPr>
              <a:t>non </a:t>
            </a:r>
            <a:r>
              <a:rPr sz="900" dirty="0">
                <a:latin typeface="Verdana"/>
                <a:cs typeface="Verdana"/>
              </a:rPr>
              <a:t>lo  troveremo? </a:t>
            </a:r>
            <a:r>
              <a:rPr sz="900" spc="-5" dirty="0">
                <a:latin typeface="Verdana"/>
                <a:cs typeface="Verdana"/>
              </a:rPr>
              <a:t>Andrà forse </a:t>
            </a:r>
            <a:r>
              <a:rPr sz="900" dirty="0">
                <a:latin typeface="Verdana"/>
                <a:cs typeface="Verdana"/>
              </a:rPr>
              <a:t>da quelli </a:t>
            </a:r>
            <a:r>
              <a:rPr sz="900" spc="-5" dirty="0">
                <a:latin typeface="Verdana"/>
                <a:cs typeface="Verdana"/>
              </a:rPr>
              <a:t>che </a:t>
            </a:r>
            <a:r>
              <a:rPr sz="900" dirty="0">
                <a:latin typeface="Verdana"/>
                <a:cs typeface="Verdana"/>
              </a:rPr>
              <a:t>sono dispersi </a:t>
            </a:r>
            <a:r>
              <a:rPr sz="900" spc="-5" dirty="0">
                <a:latin typeface="Verdana"/>
                <a:cs typeface="Verdana"/>
              </a:rPr>
              <a:t>tra </a:t>
            </a:r>
            <a:r>
              <a:rPr sz="900" dirty="0">
                <a:latin typeface="Verdana"/>
                <a:cs typeface="Verdana"/>
              </a:rPr>
              <a:t>i Greci, a </a:t>
            </a:r>
            <a:r>
              <a:rPr sz="900" spc="-5" dirty="0">
                <a:latin typeface="Verdana"/>
                <a:cs typeface="Verdana"/>
              </a:rPr>
              <a:t>insegnare  </a:t>
            </a:r>
            <a:r>
              <a:rPr sz="900" dirty="0">
                <a:latin typeface="Verdana"/>
                <a:cs typeface="Verdana"/>
              </a:rPr>
              <a:t>ai Greci? Che significano queste </a:t>
            </a:r>
            <a:r>
              <a:rPr sz="900" spc="-5" dirty="0">
                <a:latin typeface="Verdana"/>
                <a:cs typeface="Verdana"/>
              </a:rPr>
              <a:t>sue </a:t>
            </a:r>
            <a:r>
              <a:rPr sz="900" dirty="0">
                <a:latin typeface="Verdana"/>
                <a:cs typeface="Verdana"/>
              </a:rPr>
              <a:t>parole: "Voi </a:t>
            </a:r>
            <a:r>
              <a:rPr sz="900" spc="5" dirty="0">
                <a:latin typeface="Verdana"/>
                <a:cs typeface="Verdana"/>
              </a:rPr>
              <a:t>mi </a:t>
            </a:r>
            <a:r>
              <a:rPr sz="900" dirty="0">
                <a:latin typeface="Verdana"/>
                <a:cs typeface="Verdana"/>
              </a:rPr>
              <a:t>cercherete e non mi  troverete"; </a:t>
            </a:r>
            <a:r>
              <a:rPr sz="900" spc="-5" dirty="0">
                <a:latin typeface="Verdana"/>
                <a:cs typeface="Verdana"/>
              </a:rPr>
              <a:t>e: "Dove </a:t>
            </a:r>
            <a:r>
              <a:rPr sz="900" dirty="0">
                <a:latin typeface="Verdana"/>
                <a:cs typeface="Verdana"/>
              </a:rPr>
              <a:t>io sarò voi non potete</a:t>
            </a:r>
            <a:r>
              <a:rPr sz="900" spc="-2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venire?"»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5300" y="598932"/>
            <a:ext cx="2162555" cy="1441704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71435" y="206742"/>
            <a:ext cx="1676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99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Il </a:t>
            </a:r>
            <a:r>
              <a:rPr dirty="0"/>
              <a:t>Vangelo </a:t>
            </a:r>
            <a:r>
              <a:rPr spc="-5" dirty="0"/>
              <a:t>di</a:t>
            </a:r>
            <a:r>
              <a:rPr spc="-85" dirty="0"/>
              <a:t> </a:t>
            </a:r>
            <a:r>
              <a:rPr spc="-5" dirty="0"/>
              <a:t>Vangeli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4843272"/>
            <a:ext cx="7560945" cy="475615"/>
            <a:chOff x="0" y="4843272"/>
            <a:chExt cx="7560945" cy="475615"/>
          </a:xfrm>
        </p:grpSpPr>
        <p:sp>
          <p:nvSpPr>
            <p:cNvPr id="5" name="object 5"/>
            <p:cNvSpPr/>
            <p:nvPr/>
          </p:nvSpPr>
          <p:spPr>
            <a:xfrm>
              <a:off x="7098792" y="4916436"/>
              <a:ext cx="85725" cy="402590"/>
            </a:xfrm>
            <a:custGeom>
              <a:avLst/>
              <a:gdLst/>
              <a:ahLst/>
              <a:cxnLst/>
              <a:rect l="l" t="t" r="r" b="b"/>
              <a:pathLst>
                <a:path w="85725" h="402589">
                  <a:moveTo>
                    <a:pt x="9144" y="0"/>
                  </a:moveTo>
                  <a:lnTo>
                    <a:pt x="0" y="0"/>
                  </a:lnTo>
                  <a:lnTo>
                    <a:pt x="0" y="402336"/>
                  </a:lnTo>
                  <a:lnTo>
                    <a:pt x="9144" y="402336"/>
                  </a:lnTo>
                  <a:lnTo>
                    <a:pt x="9144" y="0"/>
                  </a:lnTo>
                  <a:close/>
                </a:path>
                <a:path w="85725" h="402589">
                  <a:moveTo>
                    <a:pt x="47244" y="0"/>
                  </a:moveTo>
                  <a:lnTo>
                    <a:pt x="38100" y="0"/>
                  </a:lnTo>
                  <a:lnTo>
                    <a:pt x="38100" y="402336"/>
                  </a:lnTo>
                  <a:lnTo>
                    <a:pt x="47244" y="402336"/>
                  </a:lnTo>
                  <a:lnTo>
                    <a:pt x="47244" y="0"/>
                  </a:lnTo>
                  <a:close/>
                </a:path>
                <a:path w="85725" h="402589">
                  <a:moveTo>
                    <a:pt x="85344" y="0"/>
                  </a:moveTo>
                  <a:lnTo>
                    <a:pt x="76200" y="0"/>
                  </a:lnTo>
                  <a:lnTo>
                    <a:pt x="76200" y="402336"/>
                  </a:lnTo>
                  <a:lnTo>
                    <a:pt x="85344" y="402336"/>
                  </a:lnTo>
                  <a:lnTo>
                    <a:pt x="85344" y="0"/>
                  </a:lnTo>
                  <a:close/>
                </a:path>
              </a:pathLst>
            </a:custGeom>
            <a:solidFill>
              <a:srgbClr val="4F80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843272"/>
              <a:ext cx="7560945" cy="33655"/>
            </a:xfrm>
            <a:custGeom>
              <a:avLst/>
              <a:gdLst/>
              <a:ahLst/>
              <a:cxnLst/>
              <a:rect l="l" t="t" r="r" b="b"/>
              <a:pathLst>
                <a:path w="7560945" h="33654">
                  <a:moveTo>
                    <a:pt x="7560564" y="33527"/>
                  </a:moveTo>
                  <a:lnTo>
                    <a:pt x="0" y="10667"/>
                  </a:lnTo>
                  <a:lnTo>
                    <a:pt x="0" y="0"/>
                  </a:lnTo>
                  <a:lnTo>
                    <a:pt x="7560564" y="24383"/>
                  </a:lnTo>
                  <a:lnTo>
                    <a:pt x="7560564" y="33527"/>
                  </a:lnTo>
                  <a:close/>
                </a:path>
              </a:pathLst>
            </a:custGeom>
            <a:solidFill>
              <a:srgbClr val="AF34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0" y="475487"/>
            <a:ext cx="7560945" cy="9525"/>
          </a:xfrm>
          <a:custGeom>
            <a:avLst/>
            <a:gdLst/>
            <a:ahLst/>
            <a:cxnLst/>
            <a:rect l="l" t="t" r="r" b="b"/>
            <a:pathLst>
              <a:path w="7560945" h="9525">
                <a:moveTo>
                  <a:pt x="7560564" y="9144"/>
                </a:moveTo>
                <a:lnTo>
                  <a:pt x="0" y="9144"/>
                </a:lnTo>
                <a:lnTo>
                  <a:pt x="0" y="0"/>
                </a:lnTo>
                <a:lnTo>
                  <a:pt x="7560564" y="0"/>
                </a:lnTo>
                <a:lnTo>
                  <a:pt x="7560564" y="9144"/>
                </a:lnTo>
                <a:close/>
              </a:path>
            </a:pathLst>
          </a:custGeom>
          <a:solidFill>
            <a:srgbClr val="AF34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8319" y="545067"/>
            <a:ext cx="139382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Fiumi </a:t>
            </a:r>
            <a:r>
              <a:rPr sz="1400" b="1" spc="-5" dirty="0">
                <a:solidFill>
                  <a:srgbClr val="BF0000"/>
                </a:solidFill>
                <a:latin typeface="Calibri"/>
                <a:cs typeface="Calibri"/>
              </a:rPr>
              <a:t>d'acqua</a:t>
            </a:r>
            <a:r>
              <a:rPr sz="1400" b="1" spc="-6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BF0000"/>
                </a:solidFill>
                <a:latin typeface="Calibri"/>
                <a:cs typeface="Calibri"/>
              </a:rPr>
              <a:t>viva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689351" y="848349"/>
            <a:ext cx="4418965" cy="85788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algn="just">
              <a:lnSpc>
                <a:spcPct val="101299"/>
              </a:lnSpc>
              <a:spcBef>
                <a:spcPts val="85"/>
              </a:spcBef>
            </a:pPr>
            <a:r>
              <a:rPr sz="900" dirty="0">
                <a:latin typeface="Verdana"/>
                <a:cs typeface="Verdana"/>
              </a:rPr>
              <a:t>Nell'ultimo giorno, il </a:t>
            </a:r>
            <a:r>
              <a:rPr sz="900" spc="-5" dirty="0">
                <a:latin typeface="Verdana"/>
                <a:cs typeface="Verdana"/>
              </a:rPr>
              <a:t>giorno </a:t>
            </a:r>
            <a:r>
              <a:rPr sz="900" dirty="0">
                <a:latin typeface="Verdana"/>
                <a:cs typeface="Verdana"/>
              </a:rPr>
              <a:t>più </a:t>
            </a:r>
            <a:r>
              <a:rPr sz="900" spc="-5" dirty="0">
                <a:latin typeface="Verdana"/>
                <a:cs typeface="Verdana"/>
              </a:rPr>
              <a:t>solenne </a:t>
            </a:r>
            <a:r>
              <a:rPr sz="900" dirty="0">
                <a:latin typeface="Verdana"/>
                <a:cs typeface="Verdana"/>
              </a:rPr>
              <a:t>della </a:t>
            </a:r>
            <a:r>
              <a:rPr sz="900" spc="-5" dirty="0">
                <a:latin typeface="Verdana"/>
                <a:cs typeface="Verdana"/>
              </a:rPr>
              <a:t>festa, </a:t>
            </a:r>
            <a:r>
              <a:rPr sz="900" dirty="0">
                <a:latin typeface="Verdana"/>
                <a:cs typeface="Verdana"/>
              </a:rPr>
              <a:t>Gesù </a:t>
            </a:r>
            <a:r>
              <a:rPr sz="900" spc="-5" dirty="0">
                <a:latin typeface="Verdana"/>
                <a:cs typeface="Verdana"/>
              </a:rPr>
              <a:t>stando </a:t>
            </a:r>
            <a:r>
              <a:rPr sz="900" dirty="0">
                <a:latin typeface="Verdana"/>
                <a:cs typeface="Verdana"/>
              </a:rPr>
              <a:t>in piedi  esclamò: </a:t>
            </a:r>
            <a:r>
              <a:rPr sz="900" spc="-5" dirty="0">
                <a:latin typeface="Verdana"/>
                <a:cs typeface="Verdana"/>
              </a:rPr>
              <a:t>«Se qualcuno </a:t>
            </a:r>
            <a:r>
              <a:rPr sz="900" dirty="0">
                <a:latin typeface="Verdana"/>
                <a:cs typeface="Verdana"/>
              </a:rPr>
              <a:t>ha sete, venga a me e </a:t>
            </a:r>
            <a:r>
              <a:rPr sz="900" spc="-5" dirty="0">
                <a:latin typeface="Verdana"/>
                <a:cs typeface="Verdana"/>
              </a:rPr>
              <a:t>beva. Chi </a:t>
            </a:r>
            <a:r>
              <a:rPr sz="900" dirty="0">
                <a:latin typeface="Verdana"/>
                <a:cs typeface="Verdana"/>
              </a:rPr>
              <a:t>crede in me, come  ha detto la </a:t>
            </a:r>
            <a:r>
              <a:rPr sz="900" spc="-5" dirty="0">
                <a:latin typeface="Verdana"/>
                <a:cs typeface="Verdana"/>
              </a:rPr>
              <a:t>Scrittura, </a:t>
            </a:r>
            <a:r>
              <a:rPr sz="900" dirty="0">
                <a:latin typeface="Verdana"/>
                <a:cs typeface="Verdana"/>
              </a:rPr>
              <a:t>fiumi d'acqua viva sgorgheranno dal suo seno». Disse  questo </a:t>
            </a:r>
            <a:r>
              <a:rPr sz="900" spc="-5" dirty="0">
                <a:latin typeface="Verdana"/>
                <a:cs typeface="Verdana"/>
              </a:rPr>
              <a:t>dello </a:t>
            </a:r>
            <a:r>
              <a:rPr sz="900" dirty="0">
                <a:latin typeface="Verdana"/>
                <a:cs typeface="Verdana"/>
              </a:rPr>
              <a:t>Spirito, </a:t>
            </a:r>
            <a:r>
              <a:rPr sz="900" spc="-5" dirty="0">
                <a:latin typeface="Verdana"/>
                <a:cs typeface="Verdana"/>
              </a:rPr>
              <a:t>che dovevano </a:t>
            </a:r>
            <a:r>
              <a:rPr sz="900" dirty="0">
                <a:latin typeface="Verdana"/>
                <a:cs typeface="Verdana"/>
              </a:rPr>
              <a:t>ricevere quelli che </a:t>
            </a:r>
            <a:r>
              <a:rPr sz="900" spc="-5" dirty="0">
                <a:latin typeface="Verdana"/>
                <a:cs typeface="Verdana"/>
              </a:rPr>
              <a:t>avrebbero creduto </a:t>
            </a:r>
            <a:r>
              <a:rPr sz="900" dirty="0">
                <a:latin typeface="Verdana"/>
                <a:cs typeface="Verdana"/>
              </a:rPr>
              <a:t>in  lui; lo </a:t>
            </a:r>
            <a:r>
              <a:rPr sz="900" spc="-5" dirty="0">
                <a:latin typeface="Verdana"/>
                <a:cs typeface="Verdana"/>
              </a:rPr>
              <a:t>Spirito, </a:t>
            </a:r>
            <a:r>
              <a:rPr sz="900" dirty="0">
                <a:latin typeface="Verdana"/>
                <a:cs typeface="Verdana"/>
              </a:rPr>
              <a:t>infatti, non era </a:t>
            </a:r>
            <a:r>
              <a:rPr sz="900" spc="-5" dirty="0">
                <a:latin typeface="Verdana"/>
                <a:cs typeface="Verdana"/>
              </a:rPr>
              <a:t>ancora </a:t>
            </a:r>
            <a:r>
              <a:rPr sz="900" dirty="0">
                <a:latin typeface="Verdana"/>
                <a:cs typeface="Verdana"/>
              </a:rPr>
              <a:t>stato dato, perché Gesù non era  </a:t>
            </a:r>
            <a:r>
              <a:rPr sz="900" spc="-5" dirty="0">
                <a:latin typeface="Verdana"/>
                <a:cs typeface="Verdana"/>
              </a:rPr>
              <a:t>ancora </a:t>
            </a:r>
            <a:r>
              <a:rPr sz="900" dirty="0">
                <a:latin typeface="Verdana"/>
                <a:cs typeface="Verdana"/>
              </a:rPr>
              <a:t>glorificato.</a:t>
            </a:r>
            <a:endParaRPr sz="9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50163" y="888492"/>
            <a:ext cx="2029967" cy="2113787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pc="-5" dirty="0"/>
              <a:t>Maurizio</a:t>
            </a:r>
            <a:r>
              <a:rPr spc="-35" dirty="0"/>
              <a:t> </a:t>
            </a:r>
            <a:r>
              <a:rPr spc="-5" dirty="0"/>
              <a:t>Ammannato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F497C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58734</Words>
  <Application>Microsoft Office PowerPoint</Application>
  <PresentationFormat>Custom</PresentationFormat>
  <Paragraphs>2786</Paragraphs>
  <Slides>246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246</vt:i4>
      </vt:variant>
    </vt:vector>
  </HeadingPairs>
  <TitlesOfParts>
    <vt:vector size="253" baseType="lpstr">
      <vt:lpstr>Arial</vt:lpstr>
      <vt:lpstr>Calibri</vt:lpstr>
      <vt:lpstr>Palatino Linotype</vt:lpstr>
      <vt:lpstr>Verdana</vt:lpstr>
      <vt:lpstr>Georgia</vt:lpstr>
      <vt:lpstr>Times New Roman</vt:lpstr>
      <vt:lpstr>Office Theme</vt:lpstr>
      <vt:lpstr>«Il Vangelo di Vangeli»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PowerPoint Presentation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Il Vangelo di Vangeli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Il Vangelo di Vangeli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Word - VangeloDiVangeli-PPT.docx</dc:title>
  <dc:creator>mauri</dc:creator>
  <cp:lastModifiedBy>Maurizio</cp:lastModifiedBy>
  <cp:revision>1</cp:revision>
  <dcterms:created xsi:type="dcterms:W3CDTF">2020-12-01T01:56:57Z</dcterms:created>
  <dcterms:modified xsi:type="dcterms:W3CDTF">2021-01-14T17:18:45Z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2021-01-14T00:00:00Z</vt:filetime>
  </property>
  <property fmtid="{D5CDD505-2E9C-101B-9397-08002B2CF9AE}" pid="3" name="LastSaved">
    <vt:filetime>2020-12-01T00:00:00Z</vt:filetime>
  </property>
</Properties>
</file>